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59"/>
  </p:notesMasterIdLst>
  <p:sldIdLst>
    <p:sldId id="256" r:id="rId2"/>
    <p:sldId id="312" r:id="rId3"/>
    <p:sldId id="313" r:id="rId4"/>
    <p:sldId id="314" r:id="rId5"/>
    <p:sldId id="315" r:id="rId6"/>
    <p:sldId id="258" r:id="rId7"/>
    <p:sldId id="259" r:id="rId8"/>
    <p:sldId id="260" r:id="rId9"/>
    <p:sldId id="261" r:id="rId10"/>
    <p:sldId id="264" r:id="rId11"/>
    <p:sldId id="262" r:id="rId12"/>
    <p:sldId id="265" r:id="rId13"/>
    <p:sldId id="263" r:id="rId14"/>
    <p:sldId id="266" r:id="rId15"/>
    <p:sldId id="267" r:id="rId16"/>
    <p:sldId id="268" r:id="rId17"/>
    <p:sldId id="269" r:id="rId18"/>
    <p:sldId id="270" r:id="rId19"/>
    <p:sldId id="271" r:id="rId20"/>
    <p:sldId id="272" r:id="rId21"/>
    <p:sldId id="273" r:id="rId22"/>
    <p:sldId id="274" r:id="rId23"/>
    <p:sldId id="275" r:id="rId24"/>
    <p:sldId id="276" r:id="rId25"/>
    <p:sldId id="277" r:id="rId26"/>
    <p:sldId id="278" r:id="rId27"/>
    <p:sldId id="279" r:id="rId28"/>
    <p:sldId id="280" r:id="rId29"/>
    <p:sldId id="281" r:id="rId30"/>
    <p:sldId id="282" r:id="rId31"/>
    <p:sldId id="283" r:id="rId32"/>
    <p:sldId id="284" r:id="rId33"/>
    <p:sldId id="285" r:id="rId34"/>
    <p:sldId id="286" r:id="rId35"/>
    <p:sldId id="287" r:id="rId36"/>
    <p:sldId id="290" r:id="rId37"/>
    <p:sldId id="292" r:id="rId38"/>
    <p:sldId id="304" r:id="rId39"/>
    <p:sldId id="305" r:id="rId40"/>
    <p:sldId id="306" r:id="rId41"/>
    <p:sldId id="307" r:id="rId42"/>
    <p:sldId id="308" r:id="rId43"/>
    <p:sldId id="309" r:id="rId44"/>
    <p:sldId id="310" r:id="rId45"/>
    <p:sldId id="291" r:id="rId46"/>
    <p:sldId id="293" r:id="rId47"/>
    <p:sldId id="294" r:id="rId48"/>
    <p:sldId id="295" r:id="rId49"/>
    <p:sldId id="296" r:id="rId50"/>
    <p:sldId id="297" r:id="rId51"/>
    <p:sldId id="298" r:id="rId52"/>
    <p:sldId id="299" r:id="rId53"/>
    <p:sldId id="300" r:id="rId54"/>
    <p:sldId id="301" r:id="rId55"/>
    <p:sldId id="302" r:id="rId56"/>
    <p:sldId id="303" r:id="rId57"/>
    <p:sldId id="311" r:id="rId58"/>
  </p:sldIdLst>
  <p:sldSz cx="12192000" cy="6858000"/>
  <p:notesSz cx="6858000" cy="9144000"/>
  <p:defaultTextStyle>
    <a:defPPr>
      <a:defRPr lang="lt-L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C04F15"/>
    <a:srgbClr val="E65E1A"/>
    <a:srgbClr val="FFFE00"/>
    <a:srgbClr val="FCF600"/>
    <a:srgbClr val="FFFF66"/>
    <a:srgbClr val="F8F200"/>
    <a:srgbClr val="DFDA00"/>
    <a:srgbClr val="FAF40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995" autoAdjust="0"/>
    <p:restoredTop sz="94660"/>
  </p:normalViewPr>
  <p:slideViewPr>
    <p:cSldViewPr snapToGrid="0">
      <p:cViewPr>
        <p:scale>
          <a:sx n="66" d="100"/>
          <a:sy n="66" d="100"/>
        </p:scale>
        <p:origin x="1253" y="264"/>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tableStyles" Target="tableStyle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5" Type="http://schemas.openxmlformats.org/officeDocument/2006/relationships/slide" Target="slides/slide4.xml"/><Relationship Id="rId61" Type="http://schemas.openxmlformats.org/officeDocument/2006/relationships/viewProps" Target="viewProps.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notesMaster" Target="notesMasters/notesMaster1.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Antraštės vietos rezervavimo ženklas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lt-LT" dirty="0"/>
          </a:p>
        </p:txBody>
      </p:sp>
      <p:sp>
        <p:nvSpPr>
          <p:cNvPr id="3" name="Datos vietos rezervavimo ženklas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4CFADC3D-3F2E-44DC-B165-4482E112CD86}" type="datetimeFigureOut">
              <a:rPr lang="lt-LT" smtClean="0"/>
              <a:t>2024-06-01</a:t>
            </a:fld>
            <a:endParaRPr lang="lt-LT" dirty="0"/>
          </a:p>
        </p:txBody>
      </p:sp>
      <p:sp>
        <p:nvSpPr>
          <p:cNvPr id="4" name="Skaidrės vaizdo vietos rezervavimo ženklas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lt-LT" dirty="0"/>
          </a:p>
        </p:txBody>
      </p:sp>
      <p:sp>
        <p:nvSpPr>
          <p:cNvPr id="5" name="Pastabų vietos rezervavimo ženkla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lt-LT"/>
              <a:t>Spustelėkite, kad galėtumėte redaguoti šablono teksto stilius</a:t>
            </a:r>
          </a:p>
          <a:p>
            <a:pPr lvl="1"/>
            <a:r>
              <a:rPr lang="lt-LT"/>
              <a:t>Antras lygis</a:t>
            </a:r>
          </a:p>
          <a:p>
            <a:pPr lvl="2"/>
            <a:r>
              <a:rPr lang="lt-LT"/>
              <a:t>Trečias lygis</a:t>
            </a:r>
          </a:p>
          <a:p>
            <a:pPr lvl="3"/>
            <a:r>
              <a:rPr lang="lt-LT"/>
              <a:t>Ketvirtas lygis</a:t>
            </a:r>
          </a:p>
          <a:p>
            <a:pPr lvl="4"/>
            <a:r>
              <a:rPr lang="lt-LT"/>
              <a:t>Penktas lygis</a:t>
            </a:r>
          </a:p>
        </p:txBody>
      </p:sp>
      <p:sp>
        <p:nvSpPr>
          <p:cNvPr id="6" name="Poraštės vietos rezervavimo ženklas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lt-LT" dirty="0"/>
          </a:p>
        </p:txBody>
      </p:sp>
      <p:sp>
        <p:nvSpPr>
          <p:cNvPr id="7" name="Skaidrės numerio vietos rezervavimo ženklas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4160B69-E518-445E-8396-EB0F1B83A61F}" type="slidenum">
              <a:rPr lang="lt-LT" smtClean="0"/>
              <a:t>‹#›</a:t>
            </a:fld>
            <a:endParaRPr lang="lt-LT" dirty="0"/>
          </a:p>
        </p:txBody>
      </p:sp>
    </p:spTree>
    <p:extLst>
      <p:ext uri="{BB962C8B-B14F-4D97-AF65-F5344CB8AC3E}">
        <p14:creationId xmlns:p14="http://schemas.microsoft.com/office/powerpoint/2010/main" val="340119072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7</a:t>
            </a:fld>
            <a:endParaRPr lang="lt-LT" dirty="0"/>
          </a:p>
        </p:txBody>
      </p:sp>
    </p:spTree>
    <p:extLst>
      <p:ext uri="{BB962C8B-B14F-4D97-AF65-F5344CB8AC3E}">
        <p14:creationId xmlns:p14="http://schemas.microsoft.com/office/powerpoint/2010/main" val="216325253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8</a:t>
            </a:fld>
            <a:endParaRPr lang="lt-LT" dirty="0"/>
          </a:p>
        </p:txBody>
      </p:sp>
    </p:spTree>
    <p:extLst>
      <p:ext uri="{BB962C8B-B14F-4D97-AF65-F5344CB8AC3E}">
        <p14:creationId xmlns:p14="http://schemas.microsoft.com/office/powerpoint/2010/main" val="21385605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9</a:t>
            </a:fld>
            <a:endParaRPr lang="lt-LT" dirty="0"/>
          </a:p>
        </p:txBody>
      </p:sp>
    </p:spTree>
    <p:extLst>
      <p:ext uri="{BB962C8B-B14F-4D97-AF65-F5344CB8AC3E}">
        <p14:creationId xmlns:p14="http://schemas.microsoft.com/office/powerpoint/2010/main" val="422773813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10</a:t>
            </a:fld>
            <a:endParaRPr lang="lt-LT" dirty="0"/>
          </a:p>
        </p:txBody>
      </p:sp>
    </p:spTree>
    <p:extLst>
      <p:ext uri="{BB962C8B-B14F-4D97-AF65-F5344CB8AC3E}">
        <p14:creationId xmlns:p14="http://schemas.microsoft.com/office/powerpoint/2010/main" val="153883471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11</a:t>
            </a:fld>
            <a:endParaRPr lang="lt-LT" dirty="0"/>
          </a:p>
        </p:txBody>
      </p:sp>
    </p:spTree>
    <p:extLst>
      <p:ext uri="{BB962C8B-B14F-4D97-AF65-F5344CB8AC3E}">
        <p14:creationId xmlns:p14="http://schemas.microsoft.com/office/powerpoint/2010/main" val="29124554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12</a:t>
            </a:fld>
            <a:endParaRPr lang="lt-LT" dirty="0"/>
          </a:p>
        </p:txBody>
      </p:sp>
    </p:spTree>
    <p:extLst>
      <p:ext uri="{BB962C8B-B14F-4D97-AF65-F5344CB8AC3E}">
        <p14:creationId xmlns:p14="http://schemas.microsoft.com/office/powerpoint/2010/main" val="282706850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13</a:t>
            </a:fld>
            <a:endParaRPr lang="lt-LT" dirty="0"/>
          </a:p>
        </p:txBody>
      </p:sp>
    </p:spTree>
    <p:extLst>
      <p:ext uri="{BB962C8B-B14F-4D97-AF65-F5344CB8AC3E}">
        <p14:creationId xmlns:p14="http://schemas.microsoft.com/office/powerpoint/2010/main" val="306917397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14</a:t>
            </a:fld>
            <a:endParaRPr lang="lt-LT" dirty="0"/>
          </a:p>
        </p:txBody>
      </p:sp>
    </p:spTree>
    <p:extLst>
      <p:ext uri="{BB962C8B-B14F-4D97-AF65-F5344CB8AC3E}">
        <p14:creationId xmlns:p14="http://schemas.microsoft.com/office/powerpoint/2010/main" val="362067128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15</a:t>
            </a:fld>
            <a:endParaRPr lang="lt-LT" dirty="0"/>
          </a:p>
        </p:txBody>
      </p:sp>
    </p:spTree>
    <p:extLst>
      <p:ext uri="{BB962C8B-B14F-4D97-AF65-F5344CB8AC3E}">
        <p14:creationId xmlns:p14="http://schemas.microsoft.com/office/powerpoint/2010/main" val="422502628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16</a:t>
            </a:fld>
            <a:endParaRPr lang="lt-LT" dirty="0"/>
          </a:p>
        </p:txBody>
      </p:sp>
    </p:spTree>
    <p:extLst>
      <p:ext uri="{BB962C8B-B14F-4D97-AF65-F5344CB8AC3E}">
        <p14:creationId xmlns:p14="http://schemas.microsoft.com/office/powerpoint/2010/main" val="398192782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17</a:t>
            </a:fld>
            <a:endParaRPr lang="lt-LT" dirty="0"/>
          </a:p>
        </p:txBody>
      </p:sp>
    </p:spTree>
    <p:extLst>
      <p:ext uri="{BB962C8B-B14F-4D97-AF65-F5344CB8AC3E}">
        <p14:creationId xmlns:p14="http://schemas.microsoft.com/office/powerpoint/2010/main" val="206246887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18</a:t>
            </a:fld>
            <a:endParaRPr lang="lt-LT" dirty="0"/>
          </a:p>
        </p:txBody>
      </p:sp>
    </p:spTree>
    <p:extLst>
      <p:ext uri="{BB962C8B-B14F-4D97-AF65-F5344CB8AC3E}">
        <p14:creationId xmlns:p14="http://schemas.microsoft.com/office/powerpoint/2010/main" val="117635833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19</a:t>
            </a:fld>
            <a:endParaRPr lang="lt-LT" dirty="0"/>
          </a:p>
        </p:txBody>
      </p:sp>
    </p:spTree>
    <p:extLst>
      <p:ext uri="{BB962C8B-B14F-4D97-AF65-F5344CB8AC3E}">
        <p14:creationId xmlns:p14="http://schemas.microsoft.com/office/powerpoint/2010/main" val="126664096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20</a:t>
            </a:fld>
            <a:endParaRPr lang="lt-LT" dirty="0"/>
          </a:p>
        </p:txBody>
      </p:sp>
    </p:spTree>
    <p:extLst>
      <p:ext uri="{BB962C8B-B14F-4D97-AF65-F5344CB8AC3E}">
        <p14:creationId xmlns:p14="http://schemas.microsoft.com/office/powerpoint/2010/main" val="194329521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21</a:t>
            </a:fld>
            <a:endParaRPr lang="lt-LT" dirty="0"/>
          </a:p>
        </p:txBody>
      </p:sp>
    </p:spTree>
    <p:extLst>
      <p:ext uri="{BB962C8B-B14F-4D97-AF65-F5344CB8AC3E}">
        <p14:creationId xmlns:p14="http://schemas.microsoft.com/office/powerpoint/2010/main" val="275244003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22</a:t>
            </a:fld>
            <a:endParaRPr lang="lt-LT" dirty="0"/>
          </a:p>
        </p:txBody>
      </p:sp>
    </p:spTree>
    <p:extLst>
      <p:ext uri="{BB962C8B-B14F-4D97-AF65-F5344CB8AC3E}">
        <p14:creationId xmlns:p14="http://schemas.microsoft.com/office/powerpoint/2010/main" val="271940011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23</a:t>
            </a:fld>
            <a:endParaRPr lang="lt-LT" dirty="0"/>
          </a:p>
        </p:txBody>
      </p:sp>
    </p:spTree>
    <p:extLst>
      <p:ext uri="{BB962C8B-B14F-4D97-AF65-F5344CB8AC3E}">
        <p14:creationId xmlns:p14="http://schemas.microsoft.com/office/powerpoint/2010/main" val="64737272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24</a:t>
            </a:fld>
            <a:endParaRPr lang="lt-LT" dirty="0"/>
          </a:p>
        </p:txBody>
      </p:sp>
    </p:spTree>
    <p:extLst>
      <p:ext uri="{BB962C8B-B14F-4D97-AF65-F5344CB8AC3E}">
        <p14:creationId xmlns:p14="http://schemas.microsoft.com/office/powerpoint/2010/main" val="174870381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25</a:t>
            </a:fld>
            <a:endParaRPr lang="lt-LT" dirty="0"/>
          </a:p>
        </p:txBody>
      </p:sp>
    </p:spTree>
    <p:extLst>
      <p:ext uri="{BB962C8B-B14F-4D97-AF65-F5344CB8AC3E}">
        <p14:creationId xmlns:p14="http://schemas.microsoft.com/office/powerpoint/2010/main" val="397552300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26</a:t>
            </a:fld>
            <a:endParaRPr lang="lt-LT" dirty="0"/>
          </a:p>
        </p:txBody>
      </p:sp>
    </p:spTree>
    <p:extLst>
      <p:ext uri="{BB962C8B-B14F-4D97-AF65-F5344CB8AC3E}">
        <p14:creationId xmlns:p14="http://schemas.microsoft.com/office/powerpoint/2010/main" val="421280169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27</a:t>
            </a:fld>
            <a:endParaRPr lang="lt-LT" dirty="0"/>
          </a:p>
        </p:txBody>
      </p:sp>
    </p:spTree>
    <p:extLst>
      <p:ext uri="{BB962C8B-B14F-4D97-AF65-F5344CB8AC3E}">
        <p14:creationId xmlns:p14="http://schemas.microsoft.com/office/powerpoint/2010/main" val="74169790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28</a:t>
            </a:fld>
            <a:endParaRPr lang="lt-LT" dirty="0"/>
          </a:p>
        </p:txBody>
      </p:sp>
    </p:spTree>
    <p:extLst>
      <p:ext uri="{BB962C8B-B14F-4D97-AF65-F5344CB8AC3E}">
        <p14:creationId xmlns:p14="http://schemas.microsoft.com/office/powerpoint/2010/main" val="247228919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29</a:t>
            </a:fld>
            <a:endParaRPr lang="lt-LT" dirty="0"/>
          </a:p>
        </p:txBody>
      </p:sp>
    </p:spTree>
    <p:extLst>
      <p:ext uri="{BB962C8B-B14F-4D97-AF65-F5344CB8AC3E}">
        <p14:creationId xmlns:p14="http://schemas.microsoft.com/office/powerpoint/2010/main" val="181676122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30</a:t>
            </a:fld>
            <a:endParaRPr lang="lt-LT" dirty="0"/>
          </a:p>
        </p:txBody>
      </p:sp>
    </p:spTree>
    <p:extLst>
      <p:ext uri="{BB962C8B-B14F-4D97-AF65-F5344CB8AC3E}">
        <p14:creationId xmlns:p14="http://schemas.microsoft.com/office/powerpoint/2010/main" val="309486765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31</a:t>
            </a:fld>
            <a:endParaRPr lang="lt-LT" dirty="0"/>
          </a:p>
        </p:txBody>
      </p:sp>
    </p:spTree>
    <p:extLst>
      <p:ext uri="{BB962C8B-B14F-4D97-AF65-F5344CB8AC3E}">
        <p14:creationId xmlns:p14="http://schemas.microsoft.com/office/powerpoint/2010/main" val="90717451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32</a:t>
            </a:fld>
            <a:endParaRPr lang="lt-LT" dirty="0"/>
          </a:p>
        </p:txBody>
      </p:sp>
    </p:spTree>
    <p:extLst>
      <p:ext uri="{BB962C8B-B14F-4D97-AF65-F5344CB8AC3E}">
        <p14:creationId xmlns:p14="http://schemas.microsoft.com/office/powerpoint/2010/main" val="349319166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33</a:t>
            </a:fld>
            <a:endParaRPr lang="lt-LT" dirty="0"/>
          </a:p>
        </p:txBody>
      </p:sp>
    </p:spTree>
    <p:extLst>
      <p:ext uri="{BB962C8B-B14F-4D97-AF65-F5344CB8AC3E}">
        <p14:creationId xmlns:p14="http://schemas.microsoft.com/office/powerpoint/2010/main" val="273219695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34</a:t>
            </a:fld>
            <a:endParaRPr lang="lt-LT" dirty="0"/>
          </a:p>
        </p:txBody>
      </p:sp>
    </p:spTree>
    <p:extLst>
      <p:ext uri="{BB962C8B-B14F-4D97-AF65-F5344CB8AC3E}">
        <p14:creationId xmlns:p14="http://schemas.microsoft.com/office/powerpoint/2010/main" val="391768438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35</a:t>
            </a:fld>
            <a:endParaRPr lang="lt-LT" dirty="0"/>
          </a:p>
        </p:txBody>
      </p:sp>
    </p:spTree>
    <p:extLst>
      <p:ext uri="{BB962C8B-B14F-4D97-AF65-F5344CB8AC3E}">
        <p14:creationId xmlns:p14="http://schemas.microsoft.com/office/powerpoint/2010/main" val="120406700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36</a:t>
            </a:fld>
            <a:endParaRPr lang="lt-LT" dirty="0"/>
          </a:p>
        </p:txBody>
      </p:sp>
    </p:spTree>
    <p:extLst>
      <p:ext uri="{BB962C8B-B14F-4D97-AF65-F5344CB8AC3E}">
        <p14:creationId xmlns:p14="http://schemas.microsoft.com/office/powerpoint/2010/main" val="211679101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37</a:t>
            </a:fld>
            <a:endParaRPr lang="lt-LT" dirty="0"/>
          </a:p>
        </p:txBody>
      </p:sp>
    </p:spTree>
    <p:extLst>
      <p:ext uri="{BB962C8B-B14F-4D97-AF65-F5344CB8AC3E}">
        <p14:creationId xmlns:p14="http://schemas.microsoft.com/office/powerpoint/2010/main" val="194085771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38</a:t>
            </a:fld>
            <a:endParaRPr lang="lt-LT" dirty="0"/>
          </a:p>
        </p:txBody>
      </p:sp>
    </p:spTree>
    <p:extLst>
      <p:ext uri="{BB962C8B-B14F-4D97-AF65-F5344CB8AC3E}">
        <p14:creationId xmlns:p14="http://schemas.microsoft.com/office/powerpoint/2010/main" val="226758837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39</a:t>
            </a:fld>
            <a:endParaRPr lang="lt-LT" dirty="0"/>
          </a:p>
        </p:txBody>
      </p:sp>
    </p:spTree>
    <p:extLst>
      <p:ext uri="{BB962C8B-B14F-4D97-AF65-F5344CB8AC3E}">
        <p14:creationId xmlns:p14="http://schemas.microsoft.com/office/powerpoint/2010/main" val="374648489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40</a:t>
            </a:fld>
            <a:endParaRPr lang="lt-LT" dirty="0"/>
          </a:p>
        </p:txBody>
      </p:sp>
    </p:spTree>
    <p:extLst>
      <p:ext uri="{BB962C8B-B14F-4D97-AF65-F5344CB8AC3E}">
        <p14:creationId xmlns:p14="http://schemas.microsoft.com/office/powerpoint/2010/main" val="217488013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41</a:t>
            </a:fld>
            <a:endParaRPr lang="lt-LT" dirty="0"/>
          </a:p>
        </p:txBody>
      </p:sp>
    </p:spTree>
    <p:extLst>
      <p:ext uri="{BB962C8B-B14F-4D97-AF65-F5344CB8AC3E}">
        <p14:creationId xmlns:p14="http://schemas.microsoft.com/office/powerpoint/2010/main" val="341121796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42</a:t>
            </a:fld>
            <a:endParaRPr lang="lt-LT" dirty="0"/>
          </a:p>
        </p:txBody>
      </p:sp>
    </p:spTree>
    <p:extLst>
      <p:ext uri="{BB962C8B-B14F-4D97-AF65-F5344CB8AC3E}">
        <p14:creationId xmlns:p14="http://schemas.microsoft.com/office/powerpoint/2010/main" val="96851531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43</a:t>
            </a:fld>
            <a:endParaRPr lang="lt-LT" dirty="0"/>
          </a:p>
        </p:txBody>
      </p:sp>
    </p:spTree>
    <p:extLst>
      <p:ext uri="{BB962C8B-B14F-4D97-AF65-F5344CB8AC3E}">
        <p14:creationId xmlns:p14="http://schemas.microsoft.com/office/powerpoint/2010/main" val="131412368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44</a:t>
            </a:fld>
            <a:endParaRPr lang="lt-LT" dirty="0"/>
          </a:p>
        </p:txBody>
      </p:sp>
    </p:spTree>
    <p:extLst>
      <p:ext uri="{BB962C8B-B14F-4D97-AF65-F5344CB8AC3E}">
        <p14:creationId xmlns:p14="http://schemas.microsoft.com/office/powerpoint/2010/main" val="139501954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45</a:t>
            </a:fld>
            <a:endParaRPr lang="lt-LT" dirty="0"/>
          </a:p>
        </p:txBody>
      </p:sp>
    </p:spTree>
    <p:extLst>
      <p:ext uri="{BB962C8B-B14F-4D97-AF65-F5344CB8AC3E}">
        <p14:creationId xmlns:p14="http://schemas.microsoft.com/office/powerpoint/2010/main" val="42389057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46</a:t>
            </a:fld>
            <a:endParaRPr lang="lt-LT" dirty="0"/>
          </a:p>
        </p:txBody>
      </p:sp>
    </p:spTree>
    <p:extLst>
      <p:ext uri="{BB962C8B-B14F-4D97-AF65-F5344CB8AC3E}">
        <p14:creationId xmlns:p14="http://schemas.microsoft.com/office/powerpoint/2010/main" val="180432711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47</a:t>
            </a:fld>
            <a:endParaRPr lang="lt-LT" dirty="0"/>
          </a:p>
        </p:txBody>
      </p:sp>
    </p:spTree>
    <p:extLst>
      <p:ext uri="{BB962C8B-B14F-4D97-AF65-F5344CB8AC3E}">
        <p14:creationId xmlns:p14="http://schemas.microsoft.com/office/powerpoint/2010/main" val="248836460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48</a:t>
            </a:fld>
            <a:endParaRPr lang="lt-LT" dirty="0"/>
          </a:p>
        </p:txBody>
      </p:sp>
    </p:spTree>
    <p:extLst>
      <p:ext uri="{BB962C8B-B14F-4D97-AF65-F5344CB8AC3E}">
        <p14:creationId xmlns:p14="http://schemas.microsoft.com/office/powerpoint/2010/main" val="407991063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49</a:t>
            </a:fld>
            <a:endParaRPr lang="lt-LT" dirty="0"/>
          </a:p>
        </p:txBody>
      </p:sp>
    </p:spTree>
    <p:extLst>
      <p:ext uri="{BB962C8B-B14F-4D97-AF65-F5344CB8AC3E}">
        <p14:creationId xmlns:p14="http://schemas.microsoft.com/office/powerpoint/2010/main" val="199548740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50</a:t>
            </a:fld>
            <a:endParaRPr lang="lt-LT" dirty="0"/>
          </a:p>
        </p:txBody>
      </p:sp>
    </p:spTree>
    <p:extLst>
      <p:ext uri="{BB962C8B-B14F-4D97-AF65-F5344CB8AC3E}">
        <p14:creationId xmlns:p14="http://schemas.microsoft.com/office/powerpoint/2010/main" val="470160568"/>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51</a:t>
            </a:fld>
            <a:endParaRPr lang="lt-LT" dirty="0"/>
          </a:p>
        </p:txBody>
      </p:sp>
    </p:spTree>
    <p:extLst>
      <p:ext uri="{BB962C8B-B14F-4D97-AF65-F5344CB8AC3E}">
        <p14:creationId xmlns:p14="http://schemas.microsoft.com/office/powerpoint/2010/main" val="221742085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52</a:t>
            </a:fld>
            <a:endParaRPr lang="lt-LT" dirty="0"/>
          </a:p>
        </p:txBody>
      </p:sp>
    </p:spTree>
    <p:extLst>
      <p:ext uri="{BB962C8B-B14F-4D97-AF65-F5344CB8AC3E}">
        <p14:creationId xmlns:p14="http://schemas.microsoft.com/office/powerpoint/2010/main" val="141493331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53</a:t>
            </a:fld>
            <a:endParaRPr lang="lt-LT" dirty="0"/>
          </a:p>
        </p:txBody>
      </p:sp>
    </p:spTree>
    <p:extLst>
      <p:ext uri="{BB962C8B-B14F-4D97-AF65-F5344CB8AC3E}">
        <p14:creationId xmlns:p14="http://schemas.microsoft.com/office/powerpoint/2010/main" val="2165581292"/>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54</a:t>
            </a:fld>
            <a:endParaRPr lang="lt-LT" dirty="0"/>
          </a:p>
        </p:txBody>
      </p:sp>
    </p:spTree>
    <p:extLst>
      <p:ext uri="{BB962C8B-B14F-4D97-AF65-F5344CB8AC3E}">
        <p14:creationId xmlns:p14="http://schemas.microsoft.com/office/powerpoint/2010/main" val="151420165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55</a:t>
            </a:fld>
            <a:endParaRPr lang="lt-LT" dirty="0"/>
          </a:p>
        </p:txBody>
      </p:sp>
    </p:spTree>
    <p:extLst>
      <p:ext uri="{BB962C8B-B14F-4D97-AF65-F5344CB8AC3E}">
        <p14:creationId xmlns:p14="http://schemas.microsoft.com/office/powerpoint/2010/main" val="138188893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56</a:t>
            </a:fld>
            <a:endParaRPr lang="lt-LT" dirty="0"/>
          </a:p>
        </p:txBody>
      </p:sp>
    </p:spTree>
    <p:extLst>
      <p:ext uri="{BB962C8B-B14F-4D97-AF65-F5344CB8AC3E}">
        <p14:creationId xmlns:p14="http://schemas.microsoft.com/office/powerpoint/2010/main" val="116154783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kaidrės vaizdo vietos rezervavimo ženklas 1"/>
          <p:cNvSpPr>
            <a:spLocks noGrp="1" noRot="1" noChangeAspect="1"/>
          </p:cNvSpPr>
          <p:nvPr>
            <p:ph type="sldImg"/>
          </p:nvPr>
        </p:nvSpPr>
        <p:spPr/>
      </p:sp>
      <p:sp>
        <p:nvSpPr>
          <p:cNvPr id="3" name="Pastabų vietos rezervavimo ženklas 2"/>
          <p:cNvSpPr>
            <a:spLocks noGrp="1"/>
          </p:cNvSpPr>
          <p:nvPr>
            <p:ph type="body" idx="1"/>
          </p:nvPr>
        </p:nvSpPr>
        <p:spPr/>
        <p:txBody>
          <a:bodyPr/>
          <a:lstStyle/>
          <a:p>
            <a:endParaRPr lang="lt-LT" dirty="0"/>
          </a:p>
        </p:txBody>
      </p:sp>
      <p:sp>
        <p:nvSpPr>
          <p:cNvPr id="4" name="Skaidrės numerio vietos rezervavimo ženklas 3"/>
          <p:cNvSpPr>
            <a:spLocks noGrp="1"/>
          </p:cNvSpPr>
          <p:nvPr>
            <p:ph type="sldNum" sz="quarter" idx="5"/>
          </p:nvPr>
        </p:nvSpPr>
        <p:spPr/>
        <p:txBody>
          <a:bodyPr/>
          <a:lstStyle/>
          <a:p>
            <a:fld id="{04160B69-E518-445E-8396-EB0F1B83A61F}" type="slidenum">
              <a:rPr lang="lt-LT" smtClean="0"/>
              <a:t>57</a:t>
            </a:fld>
            <a:endParaRPr lang="lt-LT" dirty="0"/>
          </a:p>
        </p:txBody>
      </p:sp>
    </p:spTree>
    <p:extLst>
      <p:ext uri="{BB962C8B-B14F-4D97-AF65-F5344CB8AC3E}">
        <p14:creationId xmlns:p14="http://schemas.microsoft.com/office/powerpoint/2010/main" val="37728194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Pavadinimo skaidrė">
    <p:spTree>
      <p:nvGrpSpPr>
        <p:cNvPr id="1" name=""/>
        <p:cNvGrpSpPr/>
        <p:nvPr/>
      </p:nvGrpSpPr>
      <p:grpSpPr>
        <a:xfrm>
          <a:off x="0" y="0"/>
          <a:ext cx="0" cy="0"/>
          <a:chOff x="0" y="0"/>
          <a:chExt cx="0" cy="0"/>
        </a:xfrm>
      </p:grpSpPr>
      <p:sp>
        <p:nvSpPr>
          <p:cNvPr id="2" name="Pavadinimas 1">
            <a:extLst>
              <a:ext uri="{FF2B5EF4-FFF2-40B4-BE49-F238E27FC236}">
                <a16:creationId xmlns:a16="http://schemas.microsoft.com/office/drawing/2014/main" id="{30AD326F-A491-EF99-D313-94CFBADF0511}"/>
              </a:ext>
            </a:extLst>
          </p:cNvPr>
          <p:cNvSpPr>
            <a:spLocks noGrp="1"/>
          </p:cNvSpPr>
          <p:nvPr>
            <p:ph type="ctrTitle"/>
          </p:nvPr>
        </p:nvSpPr>
        <p:spPr>
          <a:xfrm>
            <a:off x="1524000" y="1122363"/>
            <a:ext cx="9144000" cy="2387600"/>
          </a:xfrm>
        </p:spPr>
        <p:txBody>
          <a:bodyPr anchor="b"/>
          <a:lstStyle>
            <a:lvl1pPr algn="ctr">
              <a:defRPr sz="6000"/>
            </a:lvl1pPr>
          </a:lstStyle>
          <a:p>
            <a:r>
              <a:rPr lang="lt-LT"/>
              <a:t>Spustelėję redaguokite stilių</a:t>
            </a:r>
          </a:p>
        </p:txBody>
      </p:sp>
      <p:sp>
        <p:nvSpPr>
          <p:cNvPr id="3" name="Antrinis pavadinimas 2">
            <a:extLst>
              <a:ext uri="{FF2B5EF4-FFF2-40B4-BE49-F238E27FC236}">
                <a16:creationId xmlns:a16="http://schemas.microsoft.com/office/drawing/2014/main" id="{27BB1B2E-4EE6-8AB3-D38C-713513F0038A}"/>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lt-LT"/>
              <a:t>Spustelėkite norėdami redaguoti šablono paantraštės stilių</a:t>
            </a:r>
          </a:p>
        </p:txBody>
      </p:sp>
      <p:sp>
        <p:nvSpPr>
          <p:cNvPr id="4" name="Datos vietos rezervavimo ženklas 3">
            <a:extLst>
              <a:ext uri="{FF2B5EF4-FFF2-40B4-BE49-F238E27FC236}">
                <a16:creationId xmlns:a16="http://schemas.microsoft.com/office/drawing/2014/main" id="{1BFB501F-FB07-D627-EC18-C3E2ADC10012}"/>
              </a:ext>
            </a:extLst>
          </p:cNvPr>
          <p:cNvSpPr>
            <a:spLocks noGrp="1"/>
          </p:cNvSpPr>
          <p:nvPr>
            <p:ph type="dt" sz="half" idx="10"/>
          </p:nvPr>
        </p:nvSpPr>
        <p:spPr/>
        <p:txBody>
          <a:bodyPr/>
          <a:lstStyle/>
          <a:p>
            <a:fld id="{9577004B-C0DF-4033-B449-01CE51670484}" type="datetimeFigureOut">
              <a:rPr lang="lt-LT" smtClean="0"/>
              <a:t>2024-06-01</a:t>
            </a:fld>
            <a:endParaRPr lang="lt-LT" dirty="0"/>
          </a:p>
        </p:txBody>
      </p:sp>
      <p:sp>
        <p:nvSpPr>
          <p:cNvPr id="5" name="Poraštės vietos rezervavimo ženklas 4">
            <a:extLst>
              <a:ext uri="{FF2B5EF4-FFF2-40B4-BE49-F238E27FC236}">
                <a16:creationId xmlns:a16="http://schemas.microsoft.com/office/drawing/2014/main" id="{B0A4A66A-FCA6-05D3-2A6D-A40B741C3730}"/>
              </a:ext>
            </a:extLst>
          </p:cNvPr>
          <p:cNvSpPr>
            <a:spLocks noGrp="1"/>
          </p:cNvSpPr>
          <p:nvPr>
            <p:ph type="ftr" sz="quarter" idx="11"/>
          </p:nvPr>
        </p:nvSpPr>
        <p:spPr/>
        <p:txBody>
          <a:bodyPr/>
          <a:lstStyle/>
          <a:p>
            <a:endParaRPr lang="lt-LT" dirty="0"/>
          </a:p>
        </p:txBody>
      </p:sp>
      <p:sp>
        <p:nvSpPr>
          <p:cNvPr id="6" name="Skaidrės numerio vietos rezervavimo ženklas 5">
            <a:extLst>
              <a:ext uri="{FF2B5EF4-FFF2-40B4-BE49-F238E27FC236}">
                <a16:creationId xmlns:a16="http://schemas.microsoft.com/office/drawing/2014/main" id="{FFF0F8A2-2248-BA38-9BDB-CCD195673567}"/>
              </a:ext>
            </a:extLst>
          </p:cNvPr>
          <p:cNvSpPr>
            <a:spLocks noGrp="1"/>
          </p:cNvSpPr>
          <p:nvPr>
            <p:ph type="sldNum" sz="quarter" idx="12"/>
          </p:nvPr>
        </p:nvSpPr>
        <p:spPr/>
        <p:txBody>
          <a:bodyPr/>
          <a:lstStyle/>
          <a:p>
            <a:fld id="{4C29286E-F17C-49CE-A768-48EB71C14FF3}" type="slidenum">
              <a:rPr lang="lt-LT" smtClean="0"/>
              <a:t>‹#›</a:t>
            </a:fld>
            <a:endParaRPr lang="lt-LT" dirty="0"/>
          </a:p>
        </p:txBody>
      </p:sp>
    </p:spTree>
    <p:extLst>
      <p:ext uri="{BB962C8B-B14F-4D97-AF65-F5344CB8AC3E}">
        <p14:creationId xmlns:p14="http://schemas.microsoft.com/office/powerpoint/2010/main" val="58248412"/>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Pavadinimas ir turinys">
    <p:spTree>
      <p:nvGrpSpPr>
        <p:cNvPr id="1" name=""/>
        <p:cNvGrpSpPr/>
        <p:nvPr/>
      </p:nvGrpSpPr>
      <p:grpSpPr>
        <a:xfrm>
          <a:off x="0" y="0"/>
          <a:ext cx="0" cy="0"/>
          <a:chOff x="0" y="0"/>
          <a:chExt cx="0" cy="0"/>
        </a:xfrm>
      </p:grpSpPr>
      <p:sp>
        <p:nvSpPr>
          <p:cNvPr id="2" name="Pavadinimas 1">
            <a:extLst>
              <a:ext uri="{FF2B5EF4-FFF2-40B4-BE49-F238E27FC236}">
                <a16:creationId xmlns:a16="http://schemas.microsoft.com/office/drawing/2014/main" id="{5C051D5B-1006-364A-4A8D-4EF423B7470E}"/>
              </a:ext>
            </a:extLst>
          </p:cNvPr>
          <p:cNvSpPr>
            <a:spLocks noGrp="1"/>
          </p:cNvSpPr>
          <p:nvPr>
            <p:ph type="title"/>
          </p:nvPr>
        </p:nvSpPr>
        <p:spPr/>
        <p:txBody>
          <a:bodyPr/>
          <a:lstStyle/>
          <a:p>
            <a:r>
              <a:rPr lang="lt-LT"/>
              <a:t>Spustelėję redaguokite stilių</a:t>
            </a:r>
          </a:p>
        </p:txBody>
      </p:sp>
      <p:sp>
        <p:nvSpPr>
          <p:cNvPr id="3" name="Turinio vietos rezervavimo ženklas 2">
            <a:extLst>
              <a:ext uri="{FF2B5EF4-FFF2-40B4-BE49-F238E27FC236}">
                <a16:creationId xmlns:a16="http://schemas.microsoft.com/office/drawing/2014/main" id="{70D8BCDB-B4CD-A452-3A01-C9CD00590726}"/>
              </a:ext>
            </a:extLst>
          </p:cNvPr>
          <p:cNvSpPr>
            <a:spLocks noGrp="1"/>
          </p:cNvSpPr>
          <p:nvPr>
            <p:ph idx="1"/>
          </p:nvPr>
        </p:nvSpPr>
        <p:spPr/>
        <p:txBody>
          <a:bodyPr/>
          <a:lstStyle/>
          <a:p>
            <a:pPr lvl="0"/>
            <a:r>
              <a:rPr lang="lt-LT"/>
              <a:t>Spustelėkite, kad galėtumėte redaguoti šablono teksto stilius</a:t>
            </a:r>
          </a:p>
          <a:p>
            <a:pPr lvl="1"/>
            <a:r>
              <a:rPr lang="lt-LT"/>
              <a:t>Antras lygis</a:t>
            </a:r>
          </a:p>
          <a:p>
            <a:pPr lvl="2"/>
            <a:r>
              <a:rPr lang="lt-LT"/>
              <a:t>Trečias lygis</a:t>
            </a:r>
          </a:p>
          <a:p>
            <a:pPr lvl="3"/>
            <a:r>
              <a:rPr lang="lt-LT"/>
              <a:t>Ketvirtas lygis</a:t>
            </a:r>
          </a:p>
          <a:p>
            <a:pPr lvl="4"/>
            <a:r>
              <a:rPr lang="lt-LT"/>
              <a:t>Penktas lygis</a:t>
            </a:r>
          </a:p>
        </p:txBody>
      </p:sp>
      <p:sp>
        <p:nvSpPr>
          <p:cNvPr id="4" name="Datos vietos rezervavimo ženklas 3">
            <a:extLst>
              <a:ext uri="{FF2B5EF4-FFF2-40B4-BE49-F238E27FC236}">
                <a16:creationId xmlns:a16="http://schemas.microsoft.com/office/drawing/2014/main" id="{F7BB5A32-3825-76D6-4F5D-3F102E6EDD98}"/>
              </a:ext>
            </a:extLst>
          </p:cNvPr>
          <p:cNvSpPr>
            <a:spLocks noGrp="1"/>
          </p:cNvSpPr>
          <p:nvPr>
            <p:ph type="dt" sz="half" idx="10"/>
          </p:nvPr>
        </p:nvSpPr>
        <p:spPr/>
        <p:txBody>
          <a:bodyPr/>
          <a:lstStyle/>
          <a:p>
            <a:fld id="{9577004B-C0DF-4033-B449-01CE51670484}" type="datetimeFigureOut">
              <a:rPr lang="lt-LT" smtClean="0"/>
              <a:t>2024-06-01</a:t>
            </a:fld>
            <a:endParaRPr lang="lt-LT" dirty="0"/>
          </a:p>
        </p:txBody>
      </p:sp>
      <p:sp>
        <p:nvSpPr>
          <p:cNvPr id="5" name="Poraštės vietos rezervavimo ženklas 4">
            <a:extLst>
              <a:ext uri="{FF2B5EF4-FFF2-40B4-BE49-F238E27FC236}">
                <a16:creationId xmlns:a16="http://schemas.microsoft.com/office/drawing/2014/main" id="{78908E4D-37DA-95D1-9573-E0C33D39EF64}"/>
              </a:ext>
            </a:extLst>
          </p:cNvPr>
          <p:cNvSpPr>
            <a:spLocks noGrp="1"/>
          </p:cNvSpPr>
          <p:nvPr>
            <p:ph type="ftr" sz="quarter" idx="11"/>
          </p:nvPr>
        </p:nvSpPr>
        <p:spPr/>
        <p:txBody>
          <a:bodyPr/>
          <a:lstStyle/>
          <a:p>
            <a:endParaRPr lang="lt-LT" dirty="0"/>
          </a:p>
        </p:txBody>
      </p:sp>
      <p:sp>
        <p:nvSpPr>
          <p:cNvPr id="6" name="Skaidrės numerio vietos rezervavimo ženklas 5">
            <a:extLst>
              <a:ext uri="{FF2B5EF4-FFF2-40B4-BE49-F238E27FC236}">
                <a16:creationId xmlns:a16="http://schemas.microsoft.com/office/drawing/2014/main" id="{F77CD4FC-B44C-F557-20D5-5EF9AD15B96A}"/>
              </a:ext>
            </a:extLst>
          </p:cNvPr>
          <p:cNvSpPr>
            <a:spLocks noGrp="1"/>
          </p:cNvSpPr>
          <p:nvPr>
            <p:ph type="sldNum" sz="quarter" idx="12"/>
          </p:nvPr>
        </p:nvSpPr>
        <p:spPr/>
        <p:txBody>
          <a:bodyPr/>
          <a:lstStyle/>
          <a:p>
            <a:fld id="{4C29286E-F17C-49CE-A768-48EB71C14FF3}" type="slidenum">
              <a:rPr lang="lt-LT" smtClean="0"/>
              <a:t>‹#›</a:t>
            </a:fld>
            <a:endParaRPr lang="lt-LT" dirty="0"/>
          </a:p>
        </p:txBody>
      </p:sp>
    </p:spTree>
    <p:extLst>
      <p:ext uri="{BB962C8B-B14F-4D97-AF65-F5344CB8AC3E}">
        <p14:creationId xmlns:p14="http://schemas.microsoft.com/office/powerpoint/2010/main" val="2857336042"/>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kcijos antraštė">
    <p:spTree>
      <p:nvGrpSpPr>
        <p:cNvPr id="1" name=""/>
        <p:cNvGrpSpPr/>
        <p:nvPr/>
      </p:nvGrpSpPr>
      <p:grpSpPr>
        <a:xfrm>
          <a:off x="0" y="0"/>
          <a:ext cx="0" cy="0"/>
          <a:chOff x="0" y="0"/>
          <a:chExt cx="0" cy="0"/>
        </a:xfrm>
      </p:grpSpPr>
      <p:sp>
        <p:nvSpPr>
          <p:cNvPr id="2" name="Pavadinimas 1">
            <a:extLst>
              <a:ext uri="{FF2B5EF4-FFF2-40B4-BE49-F238E27FC236}">
                <a16:creationId xmlns:a16="http://schemas.microsoft.com/office/drawing/2014/main" id="{D6FA957C-7177-8A16-18B9-9DF19927FF86}"/>
              </a:ext>
            </a:extLst>
          </p:cNvPr>
          <p:cNvSpPr>
            <a:spLocks noGrp="1"/>
          </p:cNvSpPr>
          <p:nvPr>
            <p:ph type="title"/>
          </p:nvPr>
        </p:nvSpPr>
        <p:spPr>
          <a:xfrm>
            <a:off x="831850" y="1709738"/>
            <a:ext cx="10515600" cy="2852737"/>
          </a:xfrm>
        </p:spPr>
        <p:txBody>
          <a:bodyPr anchor="b"/>
          <a:lstStyle>
            <a:lvl1pPr>
              <a:defRPr sz="6000"/>
            </a:lvl1pPr>
          </a:lstStyle>
          <a:p>
            <a:r>
              <a:rPr lang="lt-LT"/>
              <a:t>Spustelėję redaguokite stilių</a:t>
            </a:r>
          </a:p>
        </p:txBody>
      </p:sp>
      <p:sp>
        <p:nvSpPr>
          <p:cNvPr id="3" name="Teksto vietos rezervavimo ženklas 2">
            <a:extLst>
              <a:ext uri="{FF2B5EF4-FFF2-40B4-BE49-F238E27FC236}">
                <a16:creationId xmlns:a16="http://schemas.microsoft.com/office/drawing/2014/main" id="{E640D0C2-214E-F911-5AE4-2C4D33C3ECB4}"/>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lt-LT"/>
              <a:t>Spustelėkite, kad galėtumėte redaguoti šablono teksto stilius</a:t>
            </a:r>
          </a:p>
        </p:txBody>
      </p:sp>
      <p:sp>
        <p:nvSpPr>
          <p:cNvPr id="4" name="Datos vietos rezervavimo ženklas 3">
            <a:extLst>
              <a:ext uri="{FF2B5EF4-FFF2-40B4-BE49-F238E27FC236}">
                <a16:creationId xmlns:a16="http://schemas.microsoft.com/office/drawing/2014/main" id="{B52FD92A-DE63-BAE7-DB65-8FA46F1D4CAA}"/>
              </a:ext>
            </a:extLst>
          </p:cNvPr>
          <p:cNvSpPr>
            <a:spLocks noGrp="1"/>
          </p:cNvSpPr>
          <p:nvPr>
            <p:ph type="dt" sz="half" idx="10"/>
          </p:nvPr>
        </p:nvSpPr>
        <p:spPr/>
        <p:txBody>
          <a:bodyPr/>
          <a:lstStyle/>
          <a:p>
            <a:fld id="{9577004B-C0DF-4033-B449-01CE51670484}" type="datetimeFigureOut">
              <a:rPr lang="lt-LT" smtClean="0"/>
              <a:t>2024-06-01</a:t>
            </a:fld>
            <a:endParaRPr lang="lt-LT" dirty="0"/>
          </a:p>
        </p:txBody>
      </p:sp>
      <p:sp>
        <p:nvSpPr>
          <p:cNvPr id="5" name="Poraštės vietos rezervavimo ženklas 4">
            <a:extLst>
              <a:ext uri="{FF2B5EF4-FFF2-40B4-BE49-F238E27FC236}">
                <a16:creationId xmlns:a16="http://schemas.microsoft.com/office/drawing/2014/main" id="{DB1EB9D1-C700-C3D4-06A6-652F56FCD48D}"/>
              </a:ext>
            </a:extLst>
          </p:cNvPr>
          <p:cNvSpPr>
            <a:spLocks noGrp="1"/>
          </p:cNvSpPr>
          <p:nvPr>
            <p:ph type="ftr" sz="quarter" idx="11"/>
          </p:nvPr>
        </p:nvSpPr>
        <p:spPr/>
        <p:txBody>
          <a:bodyPr/>
          <a:lstStyle/>
          <a:p>
            <a:endParaRPr lang="lt-LT" dirty="0"/>
          </a:p>
        </p:txBody>
      </p:sp>
      <p:sp>
        <p:nvSpPr>
          <p:cNvPr id="6" name="Skaidrės numerio vietos rezervavimo ženklas 5">
            <a:extLst>
              <a:ext uri="{FF2B5EF4-FFF2-40B4-BE49-F238E27FC236}">
                <a16:creationId xmlns:a16="http://schemas.microsoft.com/office/drawing/2014/main" id="{B6CC2019-F337-62EF-5CC4-975A10C858D4}"/>
              </a:ext>
            </a:extLst>
          </p:cNvPr>
          <p:cNvSpPr>
            <a:spLocks noGrp="1"/>
          </p:cNvSpPr>
          <p:nvPr>
            <p:ph type="sldNum" sz="quarter" idx="12"/>
          </p:nvPr>
        </p:nvSpPr>
        <p:spPr/>
        <p:txBody>
          <a:bodyPr/>
          <a:lstStyle/>
          <a:p>
            <a:fld id="{4C29286E-F17C-49CE-A768-48EB71C14FF3}" type="slidenum">
              <a:rPr lang="lt-LT" smtClean="0"/>
              <a:t>‹#›</a:t>
            </a:fld>
            <a:endParaRPr lang="lt-LT" dirty="0"/>
          </a:p>
        </p:txBody>
      </p:sp>
    </p:spTree>
    <p:extLst>
      <p:ext uri="{BB962C8B-B14F-4D97-AF65-F5344CB8AC3E}">
        <p14:creationId xmlns:p14="http://schemas.microsoft.com/office/powerpoint/2010/main" val="3494921413"/>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u turiniai">
    <p:spTree>
      <p:nvGrpSpPr>
        <p:cNvPr id="1" name=""/>
        <p:cNvGrpSpPr/>
        <p:nvPr/>
      </p:nvGrpSpPr>
      <p:grpSpPr>
        <a:xfrm>
          <a:off x="0" y="0"/>
          <a:ext cx="0" cy="0"/>
          <a:chOff x="0" y="0"/>
          <a:chExt cx="0" cy="0"/>
        </a:xfrm>
      </p:grpSpPr>
      <p:sp>
        <p:nvSpPr>
          <p:cNvPr id="2" name="Pavadinimas 1">
            <a:extLst>
              <a:ext uri="{FF2B5EF4-FFF2-40B4-BE49-F238E27FC236}">
                <a16:creationId xmlns:a16="http://schemas.microsoft.com/office/drawing/2014/main" id="{79B54444-41AC-767F-1087-B05C9B3B082E}"/>
              </a:ext>
            </a:extLst>
          </p:cNvPr>
          <p:cNvSpPr>
            <a:spLocks noGrp="1"/>
          </p:cNvSpPr>
          <p:nvPr>
            <p:ph type="title"/>
          </p:nvPr>
        </p:nvSpPr>
        <p:spPr/>
        <p:txBody>
          <a:bodyPr/>
          <a:lstStyle/>
          <a:p>
            <a:r>
              <a:rPr lang="lt-LT"/>
              <a:t>Spustelėję redaguokite stilių</a:t>
            </a:r>
          </a:p>
        </p:txBody>
      </p:sp>
      <p:sp>
        <p:nvSpPr>
          <p:cNvPr id="3" name="Turinio vietos rezervavimo ženklas 2">
            <a:extLst>
              <a:ext uri="{FF2B5EF4-FFF2-40B4-BE49-F238E27FC236}">
                <a16:creationId xmlns:a16="http://schemas.microsoft.com/office/drawing/2014/main" id="{1C732C03-B7B8-E2D7-1AB5-1739E0C041EC}"/>
              </a:ext>
            </a:extLst>
          </p:cNvPr>
          <p:cNvSpPr>
            <a:spLocks noGrp="1"/>
          </p:cNvSpPr>
          <p:nvPr>
            <p:ph sz="half" idx="1"/>
          </p:nvPr>
        </p:nvSpPr>
        <p:spPr>
          <a:xfrm>
            <a:off x="838200" y="1825625"/>
            <a:ext cx="5181600" cy="4351338"/>
          </a:xfrm>
        </p:spPr>
        <p:txBody>
          <a:bodyPr/>
          <a:lstStyle/>
          <a:p>
            <a:pPr lvl="0"/>
            <a:r>
              <a:rPr lang="lt-LT"/>
              <a:t>Spustelėkite, kad galėtumėte redaguoti šablono teksto stilius</a:t>
            </a:r>
          </a:p>
          <a:p>
            <a:pPr lvl="1"/>
            <a:r>
              <a:rPr lang="lt-LT"/>
              <a:t>Antras lygis</a:t>
            </a:r>
          </a:p>
          <a:p>
            <a:pPr lvl="2"/>
            <a:r>
              <a:rPr lang="lt-LT"/>
              <a:t>Trečias lygis</a:t>
            </a:r>
          </a:p>
          <a:p>
            <a:pPr lvl="3"/>
            <a:r>
              <a:rPr lang="lt-LT"/>
              <a:t>Ketvirtas lygis</a:t>
            </a:r>
          </a:p>
          <a:p>
            <a:pPr lvl="4"/>
            <a:r>
              <a:rPr lang="lt-LT"/>
              <a:t>Penktas lygis</a:t>
            </a:r>
          </a:p>
        </p:txBody>
      </p:sp>
      <p:sp>
        <p:nvSpPr>
          <p:cNvPr id="4" name="Turinio vietos rezervavimo ženklas 3">
            <a:extLst>
              <a:ext uri="{FF2B5EF4-FFF2-40B4-BE49-F238E27FC236}">
                <a16:creationId xmlns:a16="http://schemas.microsoft.com/office/drawing/2014/main" id="{DA0D0BE5-ED8B-AB8D-A7B4-8B4E2EE45716}"/>
              </a:ext>
            </a:extLst>
          </p:cNvPr>
          <p:cNvSpPr>
            <a:spLocks noGrp="1"/>
          </p:cNvSpPr>
          <p:nvPr>
            <p:ph sz="half" idx="2"/>
          </p:nvPr>
        </p:nvSpPr>
        <p:spPr>
          <a:xfrm>
            <a:off x="6172200" y="1825625"/>
            <a:ext cx="5181600" cy="4351338"/>
          </a:xfrm>
        </p:spPr>
        <p:txBody>
          <a:bodyPr/>
          <a:lstStyle/>
          <a:p>
            <a:pPr lvl="0"/>
            <a:r>
              <a:rPr lang="lt-LT"/>
              <a:t>Spustelėkite, kad galėtumėte redaguoti šablono teksto stilius</a:t>
            </a:r>
          </a:p>
          <a:p>
            <a:pPr lvl="1"/>
            <a:r>
              <a:rPr lang="lt-LT"/>
              <a:t>Antras lygis</a:t>
            </a:r>
          </a:p>
          <a:p>
            <a:pPr lvl="2"/>
            <a:r>
              <a:rPr lang="lt-LT"/>
              <a:t>Trečias lygis</a:t>
            </a:r>
          </a:p>
          <a:p>
            <a:pPr lvl="3"/>
            <a:r>
              <a:rPr lang="lt-LT"/>
              <a:t>Ketvirtas lygis</a:t>
            </a:r>
          </a:p>
          <a:p>
            <a:pPr lvl="4"/>
            <a:r>
              <a:rPr lang="lt-LT"/>
              <a:t>Penktas lygis</a:t>
            </a:r>
          </a:p>
        </p:txBody>
      </p:sp>
      <p:sp>
        <p:nvSpPr>
          <p:cNvPr id="5" name="Datos vietos rezervavimo ženklas 4">
            <a:extLst>
              <a:ext uri="{FF2B5EF4-FFF2-40B4-BE49-F238E27FC236}">
                <a16:creationId xmlns:a16="http://schemas.microsoft.com/office/drawing/2014/main" id="{74CDD1B9-528F-4B86-B733-90671E3397B7}"/>
              </a:ext>
            </a:extLst>
          </p:cNvPr>
          <p:cNvSpPr>
            <a:spLocks noGrp="1"/>
          </p:cNvSpPr>
          <p:nvPr>
            <p:ph type="dt" sz="half" idx="10"/>
          </p:nvPr>
        </p:nvSpPr>
        <p:spPr/>
        <p:txBody>
          <a:bodyPr/>
          <a:lstStyle/>
          <a:p>
            <a:fld id="{9577004B-C0DF-4033-B449-01CE51670484}" type="datetimeFigureOut">
              <a:rPr lang="lt-LT" smtClean="0"/>
              <a:t>2024-06-01</a:t>
            </a:fld>
            <a:endParaRPr lang="lt-LT" dirty="0"/>
          </a:p>
        </p:txBody>
      </p:sp>
      <p:sp>
        <p:nvSpPr>
          <p:cNvPr id="6" name="Poraštės vietos rezervavimo ženklas 5">
            <a:extLst>
              <a:ext uri="{FF2B5EF4-FFF2-40B4-BE49-F238E27FC236}">
                <a16:creationId xmlns:a16="http://schemas.microsoft.com/office/drawing/2014/main" id="{8B01FBF8-1F00-1C5C-FA33-A3E5D512E570}"/>
              </a:ext>
            </a:extLst>
          </p:cNvPr>
          <p:cNvSpPr>
            <a:spLocks noGrp="1"/>
          </p:cNvSpPr>
          <p:nvPr>
            <p:ph type="ftr" sz="quarter" idx="11"/>
          </p:nvPr>
        </p:nvSpPr>
        <p:spPr/>
        <p:txBody>
          <a:bodyPr/>
          <a:lstStyle/>
          <a:p>
            <a:endParaRPr lang="lt-LT" dirty="0"/>
          </a:p>
        </p:txBody>
      </p:sp>
      <p:sp>
        <p:nvSpPr>
          <p:cNvPr id="7" name="Skaidrės numerio vietos rezervavimo ženklas 6">
            <a:extLst>
              <a:ext uri="{FF2B5EF4-FFF2-40B4-BE49-F238E27FC236}">
                <a16:creationId xmlns:a16="http://schemas.microsoft.com/office/drawing/2014/main" id="{B7C88369-88F1-5163-88DF-87052262F5C5}"/>
              </a:ext>
            </a:extLst>
          </p:cNvPr>
          <p:cNvSpPr>
            <a:spLocks noGrp="1"/>
          </p:cNvSpPr>
          <p:nvPr>
            <p:ph type="sldNum" sz="quarter" idx="12"/>
          </p:nvPr>
        </p:nvSpPr>
        <p:spPr/>
        <p:txBody>
          <a:bodyPr/>
          <a:lstStyle/>
          <a:p>
            <a:fld id="{4C29286E-F17C-49CE-A768-48EB71C14FF3}" type="slidenum">
              <a:rPr lang="lt-LT" smtClean="0"/>
              <a:t>‹#›</a:t>
            </a:fld>
            <a:endParaRPr lang="lt-LT" dirty="0"/>
          </a:p>
        </p:txBody>
      </p:sp>
    </p:spTree>
    <p:extLst>
      <p:ext uri="{BB962C8B-B14F-4D97-AF65-F5344CB8AC3E}">
        <p14:creationId xmlns:p14="http://schemas.microsoft.com/office/powerpoint/2010/main" val="328961348"/>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Lyginimas">
    <p:spTree>
      <p:nvGrpSpPr>
        <p:cNvPr id="1" name=""/>
        <p:cNvGrpSpPr/>
        <p:nvPr/>
      </p:nvGrpSpPr>
      <p:grpSpPr>
        <a:xfrm>
          <a:off x="0" y="0"/>
          <a:ext cx="0" cy="0"/>
          <a:chOff x="0" y="0"/>
          <a:chExt cx="0" cy="0"/>
        </a:xfrm>
      </p:grpSpPr>
      <p:sp>
        <p:nvSpPr>
          <p:cNvPr id="2" name="Pavadinimas 1">
            <a:extLst>
              <a:ext uri="{FF2B5EF4-FFF2-40B4-BE49-F238E27FC236}">
                <a16:creationId xmlns:a16="http://schemas.microsoft.com/office/drawing/2014/main" id="{57AF1F3C-DC5E-18E0-EAFB-55FE494A53D5}"/>
              </a:ext>
            </a:extLst>
          </p:cNvPr>
          <p:cNvSpPr>
            <a:spLocks noGrp="1"/>
          </p:cNvSpPr>
          <p:nvPr>
            <p:ph type="title"/>
          </p:nvPr>
        </p:nvSpPr>
        <p:spPr>
          <a:xfrm>
            <a:off x="839788" y="365125"/>
            <a:ext cx="10515600" cy="1325563"/>
          </a:xfrm>
        </p:spPr>
        <p:txBody>
          <a:bodyPr/>
          <a:lstStyle/>
          <a:p>
            <a:r>
              <a:rPr lang="lt-LT"/>
              <a:t>Spustelėję redaguokite stilių</a:t>
            </a:r>
          </a:p>
        </p:txBody>
      </p:sp>
      <p:sp>
        <p:nvSpPr>
          <p:cNvPr id="3" name="Teksto vietos rezervavimo ženklas 2">
            <a:extLst>
              <a:ext uri="{FF2B5EF4-FFF2-40B4-BE49-F238E27FC236}">
                <a16:creationId xmlns:a16="http://schemas.microsoft.com/office/drawing/2014/main" id="{FCDE3E34-DEF8-45A8-B110-56BEB8D8CE84}"/>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lt-LT"/>
              <a:t>Spustelėkite, kad galėtumėte redaguoti šablono teksto stilius</a:t>
            </a:r>
          </a:p>
        </p:txBody>
      </p:sp>
      <p:sp>
        <p:nvSpPr>
          <p:cNvPr id="4" name="Turinio vietos rezervavimo ženklas 3">
            <a:extLst>
              <a:ext uri="{FF2B5EF4-FFF2-40B4-BE49-F238E27FC236}">
                <a16:creationId xmlns:a16="http://schemas.microsoft.com/office/drawing/2014/main" id="{E28B5950-323E-FC51-4290-ACD191A2C5AC}"/>
              </a:ext>
            </a:extLst>
          </p:cNvPr>
          <p:cNvSpPr>
            <a:spLocks noGrp="1"/>
          </p:cNvSpPr>
          <p:nvPr>
            <p:ph sz="half" idx="2"/>
          </p:nvPr>
        </p:nvSpPr>
        <p:spPr>
          <a:xfrm>
            <a:off x="839788" y="2505075"/>
            <a:ext cx="5157787" cy="3684588"/>
          </a:xfrm>
        </p:spPr>
        <p:txBody>
          <a:bodyPr/>
          <a:lstStyle/>
          <a:p>
            <a:pPr lvl="0"/>
            <a:r>
              <a:rPr lang="lt-LT"/>
              <a:t>Spustelėkite, kad galėtumėte redaguoti šablono teksto stilius</a:t>
            </a:r>
          </a:p>
          <a:p>
            <a:pPr lvl="1"/>
            <a:r>
              <a:rPr lang="lt-LT"/>
              <a:t>Antras lygis</a:t>
            </a:r>
          </a:p>
          <a:p>
            <a:pPr lvl="2"/>
            <a:r>
              <a:rPr lang="lt-LT"/>
              <a:t>Trečias lygis</a:t>
            </a:r>
          </a:p>
          <a:p>
            <a:pPr lvl="3"/>
            <a:r>
              <a:rPr lang="lt-LT"/>
              <a:t>Ketvirtas lygis</a:t>
            </a:r>
          </a:p>
          <a:p>
            <a:pPr lvl="4"/>
            <a:r>
              <a:rPr lang="lt-LT"/>
              <a:t>Penktas lygis</a:t>
            </a:r>
          </a:p>
        </p:txBody>
      </p:sp>
      <p:sp>
        <p:nvSpPr>
          <p:cNvPr id="5" name="Teksto vietos rezervavimo ženklas 4">
            <a:extLst>
              <a:ext uri="{FF2B5EF4-FFF2-40B4-BE49-F238E27FC236}">
                <a16:creationId xmlns:a16="http://schemas.microsoft.com/office/drawing/2014/main" id="{12096D21-DC83-9894-40A1-FB34984807A9}"/>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lt-LT"/>
              <a:t>Spustelėkite, kad galėtumėte redaguoti šablono teksto stilius</a:t>
            </a:r>
          </a:p>
        </p:txBody>
      </p:sp>
      <p:sp>
        <p:nvSpPr>
          <p:cNvPr id="6" name="Turinio vietos rezervavimo ženklas 5">
            <a:extLst>
              <a:ext uri="{FF2B5EF4-FFF2-40B4-BE49-F238E27FC236}">
                <a16:creationId xmlns:a16="http://schemas.microsoft.com/office/drawing/2014/main" id="{EB160936-A81C-CD97-CE80-145A0980735C}"/>
              </a:ext>
            </a:extLst>
          </p:cNvPr>
          <p:cNvSpPr>
            <a:spLocks noGrp="1"/>
          </p:cNvSpPr>
          <p:nvPr>
            <p:ph sz="quarter" idx="4"/>
          </p:nvPr>
        </p:nvSpPr>
        <p:spPr>
          <a:xfrm>
            <a:off x="6172200" y="2505075"/>
            <a:ext cx="5183188" cy="3684588"/>
          </a:xfrm>
        </p:spPr>
        <p:txBody>
          <a:bodyPr/>
          <a:lstStyle/>
          <a:p>
            <a:pPr lvl="0"/>
            <a:r>
              <a:rPr lang="lt-LT"/>
              <a:t>Spustelėkite, kad galėtumėte redaguoti šablono teksto stilius</a:t>
            </a:r>
          </a:p>
          <a:p>
            <a:pPr lvl="1"/>
            <a:r>
              <a:rPr lang="lt-LT"/>
              <a:t>Antras lygis</a:t>
            </a:r>
          </a:p>
          <a:p>
            <a:pPr lvl="2"/>
            <a:r>
              <a:rPr lang="lt-LT"/>
              <a:t>Trečias lygis</a:t>
            </a:r>
          </a:p>
          <a:p>
            <a:pPr lvl="3"/>
            <a:r>
              <a:rPr lang="lt-LT"/>
              <a:t>Ketvirtas lygis</a:t>
            </a:r>
          </a:p>
          <a:p>
            <a:pPr lvl="4"/>
            <a:r>
              <a:rPr lang="lt-LT"/>
              <a:t>Penktas lygis</a:t>
            </a:r>
          </a:p>
        </p:txBody>
      </p:sp>
      <p:sp>
        <p:nvSpPr>
          <p:cNvPr id="7" name="Datos vietos rezervavimo ženklas 6">
            <a:extLst>
              <a:ext uri="{FF2B5EF4-FFF2-40B4-BE49-F238E27FC236}">
                <a16:creationId xmlns:a16="http://schemas.microsoft.com/office/drawing/2014/main" id="{6D49DD45-C232-F990-85DD-3F80C5E22648}"/>
              </a:ext>
            </a:extLst>
          </p:cNvPr>
          <p:cNvSpPr>
            <a:spLocks noGrp="1"/>
          </p:cNvSpPr>
          <p:nvPr>
            <p:ph type="dt" sz="half" idx="10"/>
          </p:nvPr>
        </p:nvSpPr>
        <p:spPr/>
        <p:txBody>
          <a:bodyPr/>
          <a:lstStyle/>
          <a:p>
            <a:fld id="{9577004B-C0DF-4033-B449-01CE51670484}" type="datetimeFigureOut">
              <a:rPr lang="lt-LT" smtClean="0"/>
              <a:t>2024-06-01</a:t>
            </a:fld>
            <a:endParaRPr lang="lt-LT" dirty="0"/>
          </a:p>
        </p:txBody>
      </p:sp>
      <p:sp>
        <p:nvSpPr>
          <p:cNvPr id="8" name="Poraštės vietos rezervavimo ženklas 7">
            <a:extLst>
              <a:ext uri="{FF2B5EF4-FFF2-40B4-BE49-F238E27FC236}">
                <a16:creationId xmlns:a16="http://schemas.microsoft.com/office/drawing/2014/main" id="{78D95608-E263-92CA-E5A1-869669534518}"/>
              </a:ext>
            </a:extLst>
          </p:cNvPr>
          <p:cNvSpPr>
            <a:spLocks noGrp="1"/>
          </p:cNvSpPr>
          <p:nvPr>
            <p:ph type="ftr" sz="quarter" idx="11"/>
          </p:nvPr>
        </p:nvSpPr>
        <p:spPr/>
        <p:txBody>
          <a:bodyPr/>
          <a:lstStyle/>
          <a:p>
            <a:endParaRPr lang="lt-LT" dirty="0"/>
          </a:p>
        </p:txBody>
      </p:sp>
      <p:sp>
        <p:nvSpPr>
          <p:cNvPr id="9" name="Skaidrės numerio vietos rezervavimo ženklas 8">
            <a:extLst>
              <a:ext uri="{FF2B5EF4-FFF2-40B4-BE49-F238E27FC236}">
                <a16:creationId xmlns:a16="http://schemas.microsoft.com/office/drawing/2014/main" id="{62F618B7-DE3D-647C-1F54-2784646B64BA}"/>
              </a:ext>
            </a:extLst>
          </p:cNvPr>
          <p:cNvSpPr>
            <a:spLocks noGrp="1"/>
          </p:cNvSpPr>
          <p:nvPr>
            <p:ph type="sldNum" sz="quarter" idx="12"/>
          </p:nvPr>
        </p:nvSpPr>
        <p:spPr/>
        <p:txBody>
          <a:bodyPr/>
          <a:lstStyle/>
          <a:p>
            <a:fld id="{4C29286E-F17C-49CE-A768-48EB71C14FF3}" type="slidenum">
              <a:rPr lang="lt-LT" smtClean="0"/>
              <a:t>‹#›</a:t>
            </a:fld>
            <a:endParaRPr lang="lt-LT" dirty="0"/>
          </a:p>
        </p:txBody>
      </p:sp>
    </p:spTree>
    <p:extLst>
      <p:ext uri="{BB962C8B-B14F-4D97-AF65-F5344CB8AC3E}">
        <p14:creationId xmlns:p14="http://schemas.microsoft.com/office/powerpoint/2010/main" val="3425126466"/>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k pavadinimas">
    <p:spTree>
      <p:nvGrpSpPr>
        <p:cNvPr id="1" name=""/>
        <p:cNvGrpSpPr/>
        <p:nvPr/>
      </p:nvGrpSpPr>
      <p:grpSpPr>
        <a:xfrm>
          <a:off x="0" y="0"/>
          <a:ext cx="0" cy="0"/>
          <a:chOff x="0" y="0"/>
          <a:chExt cx="0" cy="0"/>
        </a:xfrm>
      </p:grpSpPr>
      <p:sp>
        <p:nvSpPr>
          <p:cNvPr id="2" name="Pavadinimas 1">
            <a:extLst>
              <a:ext uri="{FF2B5EF4-FFF2-40B4-BE49-F238E27FC236}">
                <a16:creationId xmlns:a16="http://schemas.microsoft.com/office/drawing/2014/main" id="{6545C7FA-652C-884E-444B-293DD7709F9A}"/>
              </a:ext>
            </a:extLst>
          </p:cNvPr>
          <p:cNvSpPr>
            <a:spLocks noGrp="1"/>
          </p:cNvSpPr>
          <p:nvPr>
            <p:ph type="title"/>
          </p:nvPr>
        </p:nvSpPr>
        <p:spPr/>
        <p:txBody>
          <a:bodyPr/>
          <a:lstStyle/>
          <a:p>
            <a:r>
              <a:rPr lang="lt-LT"/>
              <a:t>Spustelėję redaguokite stilių</a:t>
            </a:r>
          </a:p>
        </p:txBody>
      </p:sp>
      <p:sp>
        <p:nvSpPr>
          <p:cNvPr id="3" name="Datos vietos rezervavimo ženklas 2">
            <a:extLst>
              <a:ext uri="{FF2B5EF4-FFF2-40B4-BE49-F238E27FC236}">
                <a16:creationId xmlns:a16="http://schemas.microsoft.com/office/drawing/2014/main" id="{519B558B-1264-9F7D-A4B9-B1B0A9C6DE6E}"/>
              </a:ext>
            </a:extLst>
          </p:cNvPr>
          <p:cNvSpPr>
            <a:spLocks noGrp="1"/>
          </p:cNvSpPr>
          <p:nvPr>
            <p:ph type="dt" sz="half" idx="10"/>
          </p:nvPr>
        </p:nvSpPr>
        <p:spPr/>
        <p:txBody>
          <a:bodyPr/>
          <a:lstStyle/>
          <a:p>
            <a:fld id="{9577004B-C0DF-4033-B449-01CE51670484}" type="datetimeFigureOut">
              <a:rPr lang="lt-LT" smtClean="0"/>
              <a:t>2024-06-01</a:t>
            </a:fld>
            <a:endParaRPr lang="lt-LT" dirty="0"/>
          </a:p>
        </p:txBody>
      </p:sp>
      <p:sp>
        <p:nvSpPr>
          <p:cNvPr id="4" name="Poraštės vietos rezervavimo ženklas 3">
            <a:extLst>
              <a:ext uri="{FF2B5EF4-FFF2-40B4-BE49-F238E27FC236}">
                <a16:creationId xmlns:a16="http://schemas.microsoft.com/office/drawing/2014/main" id="{63F94E48-292D-D14E-774E-7F5ADBBA0C83}"/>
              </a:ext>
            </a:extLst>
          </p:cNvPr>
          <p:cNvSpPr>
            <a:spLocks noGrp="1"/>
          </p:cNvSpPr>
          <p:nvPr>
            <p:ph type="ftr" sz="quarter" idx="11"/>
          </p:nvPr>
        </p:nvSpPr>
        <p:spPr/>
        <p:txBody>
          <a:bodyPr/>
          <a:lstStyle/>
          <a:p>
            <a:endParaRPr lang="lt-LT" dirty="0"/>
          </a:p>
        </p:txBody>
      </p:sp>
      <p:sp>
        <p:nvSpPr>
          <p:cNvPr id="5" name="Skaidrės numerio vietos rezervavimo ženklas 4">
            <a:extLst>
              <a:ext uri="{FF2B5EF4-FFF2-40B4-BE49-F238E27FC236}">
                <a16:creationId xmlns:a16="http://schemas.microsoft.com/office/drawing/2014/main" id="{9C391D87-07AF-7AAF-7703-A97097B6B38C}"/>
              </a:ext>
            </a:extLst>
          </p:cNvPr>
          <p:cNvSpPr>
            <a:spLocks noGrp="1"/>
          </p:cNvSpPr>
          <p:nvPr>
            <p:ph type="sldNum" sz="quarter" idx="12"/>
          </p:nvPr>
        </p:nvSpPr>
        <p:spPr/>
        <p:txBody>
          <a:bodyPr/>
          <a:lstStyle/>
          <a:p>
            <a:fld id="{4C29286E-F17C-49CE-A768-48EB71C14FF3}" type="slidenum">
              <a:rPr lang="lt-LT" smtClean="0"/>
              <a:t>‹#›</a:t>
            </a:fld>
            <a:endParaRPr lang="lt-LT" dirty="0"/>
          </a:p>
        </p:txBody>
      </p:sp>
    </p:spTree>
    <p:extLst>
      <p:ext uri="{BB962C8B-B14F-4D97-AF65-F5344CB8AC3E}">
        <p14:creationId xmlns:p14="http://schemas.microsoft.com/office/powerpoint/2010/main" val="1632065529"/>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Tuščia">
    <p:spTree>
      <p:nvGrpSpPr>
        <p:cNvPr id="1" name=""/>
        <p:cNvGrpSpPr/>
        <p:nvPr/>
      </p:nvGrpSpPr>
      <p:grpSpPr>
        <a:xfrm>
          <a:off x="0" y="0"/>
          <a:ext cx="0" cy="0"/>
          <a:chOff x="0" y="0"/>
          <a:chExt cx="0" cy="0"/>
        </a:xfrm>
      </p:grpSpPr>
      <p:sp>
        <p:nvSpPr>
          <p:cNvPr id="2" name="Datos vietos rezervavimo ženklas 1">
            <a:extLst>
              <a:ext uri="{FF2B5EF4-FFF2-40B4-BE49-F238E27FC236}">
                <a16:creationId xmlns:a16="http://schemas.microsoft.com/office/drawing/2014/main" id="{C4AAACED-1C5F-FB60-1BB3-43012296A92D}"/>
              </a:ext>
            </a:extLst>
          </p:cNvPr>
          <p:cNvSpPr>
            <a:spLocks noGrp="1"/>
          </p:cNvSpPr>
          <p:nvPr>
            <p:ph type="dt" sz="half" idx="10"/>
          </p:nvPr>
        </p:nvSpPr>
        <p:spPr/>
        <p:txBody>
          <a:bodyPr/>
          <a:lstStyle/>
          <a:p>
            <a:fld id="{9577004B-C0DF-4033-B449-01CE51670484}" type="datetimeFigureOut">
              <a:rPr lang="lt-LT" smtClean="0"/>
              <a:t>2024-06-01</a:t>
            </a:fld>
            <a:endParaRPr lang="lt-LT" dirty="0"/>
          </a:p>
        </p:txBody>
      </p:sp>
      <p:sp>
        <p:nvSpPr>
          <p:cNvPr id="3" name="Poraštės vietos rezervavimo ženklas 2">
            <a:extLst>
              <a:ext uri="{FF2B5EF4-FFF2-40B4-BE49-F238E27FC236}">
                <a16:creationId xmlns:a16="http://schemas.microsoft.com/office/drawing/2014/main" id="{037E811D-6E8D-7BAA-7CE5-3FDD44C38F15}"/>
              </a:ext>
            </a:extLst>
          </p:cNvPr>
          <p:cNvSpPr>
            <a:spLocks noGrp="1"/>
          </p:cNvSpPr>
          <p:nvPr>
            <p:ph type="ftr" sz="quarter" idx="11"/>
          </p:nvPr>
        </p:nvSpPr>
        <p:spPr/>
        <p:txBody>
          <a:bodyPr/>
          <a:lstStyle/>
          <a:p>
            <a:endParaRPr lang="lt-LT" dirty="0"/>
          </a:p>
        </p:txBody>
      </p:sp>
      <p:sp>
        <p:nvSpPr>
          <p:cNvPr id="4" name="Skaidrės numerio vietos rezervavimo ženklas 3">
            <a:extLst>
              <a:ext uri="{FF2B5EF4-FFF2-40B4-BE49-F238E27FC236}">
                <a16:creationId xmlns:a16="http://schemas.microsoft.com/office/drawing/2014/main" id="{DE7920C8-517B-58DC-F43E-461A6995251F}"/>
              </a:ext>
            </a:extLst>
          </p:cNvPr>
          <p:cNvSpPr>
            <a:spLocks noGrp="1"/>
          </p:cNvSpPr>
          <p:nvPr>
            <p:ph type="sldNum" sz="quarter" idx="12"/>
          </p:nvPr>
        </p:nvSpPr>
        <p:spPr/>
        <p:txBody>
          <a:bodyPr/>
          <a:lstStyle/>
          <a:p>
            <a:fld id="{4C29286E-F17C-49CE-A768-48EB71C14FF3}" type="slidenum">
              <a:rPr lang="lt-LT" smtClean="0"/>
              <a:t>‹#›</a:t>
            </a:fld>
            <a:endParaRPr lang="lt-LT" dirty="0"/>
          </a:p>
        </p:txBody>
      </p:sp>
    </p:spTree>
    <p:extLst>
      <p:ext uri="{BB962C8B-B14F-4D97-AF65-F5344CB8AC3E}">
        <p14:creationId xmlns:p14="http://schemas.microsoft.com/office/powerpoint/2010/main" val="3097707006"/>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Turinys ir antraštė">
    <p:spTree>
      <p:nvGrpSpPr>
        <p:cNvPr id="1" name=""/>
        <p:cNvGrpSpPr/>
        <p:nvPr/>
      </p:nvGrpSpPr>
      <p:grpSpPr>
        <a:xfrm>
          <a:off x="0" y="0"/>
          <a:ext cx="0" cy="0"/>
          <a:chOff x="0" y="0"/>
          <a:chExt cx="0" cy="0"/>
        </a:xfrm>
      </p:grpSpPr>
      <p:sp>
        <p:nvSpPr>
          <p:cNvPr id="2" name="Pavadinimas 1">
            <a:extLst>
              <a:ext uri="{FF2B5EF4-FFF2-40B4-BE49-F238E27FC236}">
                <a16:creationId xmlns:a16="http://schemas.microsoft.com/office/drawing/2014/main" id="{8E362CD1-A647-17D5-0710-4A4905175900}"/>
              </a:ext>
            </a:extLst>
          </p:cNvPr>
          <p:cNvSpPr>
            <a:spLocks noGrp="1"/>
          </p:cNvSpPr>
          <p:nvPr>
            <p:ph type="title"/>
          </p:nvPr>
        </p:nvSpPr>
        <p:spPr>
          <a:xfrm>
            <a:off x="839788" y="457200"/>
            <a:ext cx="3932237" cy="1600200"/>
          </a:xfrm>
        </p:spPr>
        <p:txBody>
          <a:bodyPr anchor="b"/>
          <a:lstStyle>
            <a:lvl1pPr>
              <a:defRPr sz="3200"/>
            </a:lvl1pPr>
          </a:lstStyle>
          <a:p>
            <a:r>
              <a:rPr lang="lt-LT"/>
              <a:t>Spustelėję redaguokite stilių</a:t>
            </a:r>
          </a:p>
        </p:txBody>
      </p:sp>
      <p:sp>
        <p:nvSpPr>
          <p:cNvPr id="3" name="Turinio vietos rezervavimo ženklas 2">
            <a:extLst>
              <a:ext uri="{FF2B5EF4-FFF2-40B4-BE49-F238E27FC236}">
                <a16:creationId xmlns:a16="http://schemas.microsoft.com/office/drawing/2014/main" id="{93B1DFAB-B2CC-75CA-BC7D-3F7FFC28897E}"/>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lt-LT"/>
              <a:t>Spustelėkite, kad galėtumėte redaguoti šablono teksto stilius</a:t>
            </a:r>
          </a:p>
          <a:p>
            <a:pPr lvl="1"/>
            <a:r>
              <a:rPr lang="lt-LT"/>
              <a:t>Antras lygis</a:t>
            </a:r>
          </a:p>
          <a:p>
            <a:pPr lvl="2"/>
            <a:r>
              <a:rPr lang="lt-LT"/>
              <a:t>Trečias lygis</a:t>
            </a:r>
          </a:p>
          <a:p>
            <a:pPr lvl="3"/>
            <a:r>
              <a:rPr lang="lt-LT"/>
              <a:t>Ketvirtas lygis</a:t>
            </a:r>
          </a:p>
          <a:p>
            <a:pPr lvl="4"/>
            <a:r>
              <a:rPr lang="lt-LT"/>
              <a:t>Penktas lygis</a:t>
            </a:r>
          </a:p>
        </p:txBody>
      </p:sp>
      <p:sp>
        <p:nvSpPr>
          <p:cNvPr id="4" name="Teksto vietos rezervavimo ženklas 3">
            <a:extLst>
              <a:ext uri="{FF2B5EF4-FFF2-40B4-BE49-F238E27FC236}">
                <a16:creationId xmlns:a16="http://schemas.microsoft.com/office/drawing/2014/main" id="{111A1616-5848-A178-CED0-E4D94F2F017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lt-LT"/>
              <a:t>Spustelėkite, kad galėtumėte redaguoti šablono teksto stilius</a:t>
            </a:r>
          </a:p>
        </p:txBody>
      </p:sp>
      <p:sp>
        <p:nvSpPr>
          <p:cNvPr id="5" name="Datos vietos rezervavimo ženklas 4">
            <a:extLst>
              <a:ext uri="{FF2B5EF4-FFF2-40B4-BE49-F238E27FC236}">
                <a16:creationId xmlns:a16="http://schemas.microsoft.com/office/drawing/2014/main" id="{0E96C573-0AFF-AB47-E8AE-4E9B7937FC2D}"/>
              </a:ext>
            </a:extLst>
          </p:cNvPr>
          <p:cNvSpPr>
            <a:spLocks noGrp="1"/>
          </p:cNvSpPr>
          <p:nvPr>
            <p:ph type="dt" sz="half" idx="10"/>
          </p:nvPr>
        </p:nvSpPr>
        <p:spPr/>
        <p:txBody>
          <a:bodyPr/>
          <a:lstStyle/>
          <a:p>
            <a:fld id="{9577004B-C0DF-4033-B449-01CE51670484}" type="datetimeFigureOut">
              <a:rPr lang="lt-LT" smtClean="0"/>
              <a:t>2024-06-01</a:t>
            </a:fld>
            <a:endParaRPr lang="lt-LT" dirty="0"/>
          </a:p>
        </p:txBody>
      </p:sp>
      <p:sp>
        <p:nvSpPr>
          <p:cNvPr id="6" name="Poraštės vietos rezervavimo ženklas 5">
            <a:extLst>
              <a:ext uri="{FF2B5EF4-FFF2-40B4-BE49-F238E27FC236}">
                <a16:creationId xmlns:a16="http://schemas.microsoft.com/office/drawing/2014/main" id="{20D4DCF1-BADA-72C4-C57B-189B1DC23496}"/>
              </a:ext>
            </a:extLst>
          </p:cNvPr>
          <p:cNvSpPr>
            <a:spLocks noGrp="1"/>
          </p:cNvSpPr>
          <p:nvPr>
            <p:ph type="ftr" sz="quarter" idx="11"/>
          </p:nvPr>
        </p:nvSpPr>
        <p:spPr/>
        <p:txBody>
          <a:bodyPr/>
          <a:lstStyle/>
          <a:p>
            <a:endParaRPr lang="lt-LT" dirty="0"/>
          </a:p>
        </p:txBody>
      </p:sp>
      <p:sp>
        <p:nvSpPr>
          <p:cNvPr id="7" name="Skaidrės numerio vietos rezervavimo ženklas 6">
            <a:extLst>
              <a:ext uri="{FF2B5EF4-FFF2-40B4-BE49-F238E27FC236}">
                <a16:creationId xmlns:a16="http://schemas.microsoft.com/office/drawing/2014/main" id="{04B2BC9B-2A52-92F7-138E-04F9E7AD2488}"/>
              </a:ext>
            </a:extLst>
          </p:cNvPr>
          <p:cNvSpPr>
            <a:spLocks noGrp="1"/>
          </p:cNvSpPr>
          <p:nvPr>
            <p:ph type="sldNum" sz="quarter" idx="12"/>
          </p:nvPr>
        </p:nvSpPr>
        <p:spPr/>
        <p:txBody>
          <a:bodyPr/>
          <a:lstStyle/>
          <a:p>
            <a:fld id="{4C29286E-F17C-49CE-A768-48EB71C14FF3}" type="slidenum">
              <a:rPr lang="lt-LT" smtClean="0"/>
              <a:t>‹#›</a:t>
            </a:fld>
            <a:endParaRPr lang="lt-LT" dirty="0"/>
          </a:p>
        </p:txBody>
      </p:sp>
    </p:spTree>
    <p:extLst>
      <p:ext uri="{BB962C8B-B14F-4D97-AF65-F5344CB8AC3E}">
        <p14:creationId xmlns:p14="http://schemas.microsoft.com/office/powerpoint/2010/main" val="2434094642"/>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aveikslėlis ir antraštė">
    <p:spTree>
      <p:nvGrpSpPr>
        <p:cNvPr id="1" name=""/>
        <p:cNvGrpSpPr/>
        <p:nvPr/>
      </p:nvGrpSpPr>
      <p:grpSpPr>
        <a:xfrm>
          <a:off x="0" y="0"/>
          <a:ext cx="0" cy="0"/>
          <a:chOff x="0" y="0"/>
          <a:chExt cx="0" cy="0"/>
        </a:xfrm>
      </p:grpSpPr>
      <p:sp>
        <p:nvSpPr>
          <p:cNvPr id="2" name="Pavadinimas 1">
            <a:extLst>
              <a:ext uri="{FF2B5EF4-FFF2-40B4-BE49-F238E27FC236}">
                <a16:creationId xmlns:a16="http://schemas.microsoft.com/office/drawing/2014/main" id="{4CE6B54E-9950-B701-0D99-3A2559B45398}"/>
              </a:ext>
            </a:extLst>
          </p:cNvPr>
          <p:cNvSpPr>
            <a:spLocks noGrp="1"/>
          </p:cNvSpPr>
          <p:nvPr>
            <p:ph type="title"/>
          </p:nvPr>
        </p:nvSpPr>
        <p:spPr>
          <a:xfrm>
            <a:off x="839788" y="457200"/>
            <a:ext cx="3932237" cy="1600200"/>
          </a:xfrm>
        </p:spPr>
        <p:txBody>
          <a:bodyPr anchor="b"/>
          <a:lstStyle>
            <a:lvl1pPr>
              <a:defRPr sz="3200"/>
            </a:lvl1pPr>
          </a:lstStyle>
          <a:p>
            <a:r>
              <a:rPr lang="lt-LT"/>
              <a:t>Spustelėję redaguokite stilių</a:t>
            </a:r>
          </a:p>
        </p:txBody>
      </p:sp>
      <p:sp>
        <p:nvSpPr>
          <p:cNvPr id="3" name="Paveikslėlio vietos rezervavimo ženklas 2">
            <a:extLst>
              <a:ext uri="{FF2B5EF4-FFF2-40B4-BE49-F238E27FC236}">
                <a16:creationId xmlns:a16="http://schemas.microsoft.com/office/drawing/2014/main" id="{F116FC0D-8752-3CD1-4D27-09E243C13FC9}"/>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lt-LT" dirty="0"/>
          </a:p>
        </p:txBody>
      </p:sp>
      <p:sp>
        <p:nvSpPr>
          <p:cNvPr id="4" name="Teksto vietos rezervavimo ženklas 3">
            <a:extLst>
              <a:ext uri="{FF2B5EF4-FFF2-40B4-BE49-F238E27FC236}">
                <a16:creationId xmlns:a16="http://schemas.microsoft.com/office/drawing/2014/main" id="{1D80F067-3F29-2245-9E66-5117B1BA1CB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lt-LT"/>
              <a:t>Spustelėkite, kad galėtumėte redaguoti šablono teksto stilius</a:t>
            </a:r>
          </a:p>
        </p:txBody>
      </p:sp>
      <p:sp>
        <p:nvSpPr>
          <p:cNvPr id="5" name="Datos vietos rezervavimo ženklas 4">
            <a:extLst>
              <a:ext uri="{FF2B5EF4-FFF2-40B4-BE49-F238E27FC236}">
                <a16:creationId xmlns:a16="http://schemas.microsoft.com/office/drawing/2014/main" id="{61F06030-5658-7DAF-08C9-31CE95996EFA}"/>
              </a:ext>
            </a:extLst>
          </p:cNvPr>
          <p:cNvSpPr>
            <a:spLocks noGrp="1"/>
          </p:cNvSpPr>
          <p:nvPr>
            <p:ph type="dt" sz="half" idx="10"/>
          </p:nvPr>
        </p:nvSpPr>
        <p:spPr/>
        <p:txBody>
          <a:bodyPr/>
          <a:lstStyle/>
          <a:p>
            <a:fld id="{9577004B-C0DF-4033-B449-01CE51670484}" type="datetimeFigureOut">
              <a:rPr lang="lt-LT" smtClean="0"/>
              <a:t>2024-06-01</a:t>
            </a:fld>
            <a:endParaRPr lang="lt-LT" dirty="0"/>
          </a:p>
        </p:txBody>
      </p:sp>
      <p:sp>
        <p:nvSpPr>
          <p:cNvPr id="6" name="Poraštės vietos rezervavimo ženklas 5">
            <a:extLst>
              <a:ext uri="{FF2B5EF4-FFF2-40B4-BE49-F238E27FC236}">
                <a16:creationId xmlns:a16="http://schemas.microsoft.com/office/drawing/2014/main" id="{C6D9971A-4F60-E93B-1DE7-4E1C2C496520}"/>
              </a:ext>
            </a:extLst>
          </p:cNvPr>
          <p:cNvSpPr>
            <a:spLocks noGrp="1"/>
          </p:cNvSpPr>
          <p:nvPr>
            <p:ph type="ftr" sz="quarter" idx="11"/>
          </p:nvPr>
        </p:nvSpPr>
        <p:spPr/>
        <p:txBody>
          <a:bodyPr/>
          <a:lstStyle/>
          <a:p>
            <a:endParaRPr lang="lt-LT" dirty="0"/>
          </a:p>
        </p:txBody>
      </p:sp>
      <p:sp>
        <p:nvSpPr>
          <p:cNvPr id="7" name="Skaidrės numerio vietos rezervavimo ženklas 6">
            <a:extLst>
              <a:ext uri="{FF2B5EF4-FFF2-40B4-BE49-F238E27FC236}">
                <a16:creationId xmlns:a16="http://schemas.microsoft.com/office/drawing/2014/main" id="{ADBD8615-8DF5-D387-13D9-BC94594653D7}"/>
              </a:ext>
            </a:extLst>
          </p:cNvPr>
          <p:cNvSpPr>
            <a:spLocks noGrp="1"/>
          </p:cNvSpPr>
          <p:nvPr>
            <p:ph type="sldNum" sz="quarter" idx="12"/>
          </p:nvPr>
        </p:nvSpPr>
        <p:spPr/>
        <p:txBody>
          <a:bodyPr/>
          <a:lstStyle/>
          <a:p>
            <a:fld id="{4C29286E-F17C-49CE-A768-48EB71C14FF3}" type="slidenum">
              <a:rPr lang="lt-LT" smtClean="0"/>
              <a:t>‹#›</a:t>
            </a:fld>
            <a:endParaRPr lang="lt-LT" dirty="0"/>
          </a:p>
        </p:txBody>
      </p:sp>
    </p:spTree>
    <p:extLst>
      <p:ext uri="{BB962C8B-B14F-4D97-AF65-F5344CB8AC3E}">
        <p14:creationId xmlns:p14="http://schemas.microsoft.com/office/powerpoint/2010/main" val="2331662093"/>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Pavadinimas ir vertikalus tekstas">
    <p:spTree>
      <p:nvGrpSpPr>
        <p:cNvPr id="1" name=""/>
        <p:cNvGrpSpPr/>
        <p:nvPr/>
      </p:nvGrpSpPr>
      <p:grpSpPr>
        <a:xfrm>
          <a:off x="0" y="0"/>
          <a:ext cx="0" cy="0"/>
          <a:chOff x="0" y="0"/>
          <a:chExt cx="0" cy="0"/>
        </a:xfrm>
      </p:grpSpPr>
      <p:sp>
        <p:nvSpPr>
          <p:cNvPr id="2" name="Pavadinimas 1">
            <a:extLst>
              <a:ext uri="{FF2B5EF4-FFF2-40B4-BE49-F238E27FC236}">
                <a16:creationId xmlns:a16="http://schemas.microsoft.com/office/drawing/2014/main" id="{E1352607-FECF-BD75-9A6A-0D8D936BFE62}"/>
              </a:ext>
            </a:extLst>
          </p:cNvPr>
          <p:cNvSpPr>
            <a:spLocks noGrp="1"/>
          </p:cNvSpPr>
          <p:nvPr>
            <p:ph type="title"/>
          </p:nvPr>
        </p:nvSpPr>
        <p:spPr/>
        <p:txBody>
          <a:bodyPr/>
          <a:lstStyle/>
          <a:p>
            <a:r>
              <a:rPr lang="lt-LT"/>
              <a:t>Spustelėję redaguokite stilių</a:t>
            </a:r>
          </a:p>
        </p:txBody>
      </p:sp>
      <p:sp>
        <p:nvSpPr>
          <p:cNvPr id="3" name="Vertikalaus teksto vietos rezervavimo ženklas 2">
            <a:extLst>
              <a:ext uri="{FF2B5EF4-FFF2-40B4-BE49-F238E27FC236}">
                <a16:creationId xmlns:a16="http://schemas.microsoft.com/office/drawing/2014/main" id="{791BE5AA-F0D5-94AF-19CB-D18CE660339E}"/>
              </a:ext>
            </a:extLst>
          </p:cNvPr>
          <p:cNvSpPr>
            <a:spLocks noGrp="1"/>
          </p:cNvSpPr>
          <p:nvPr>
            <p:ph type="body" orient="vert" idx="1"/>
          </p:nvPr>
        </p:nvSpPr>
        <p:spPr/>
        <p:txBody>
          <a:bodyPr vert="eaVert"/>
          <a:lstStyle/>
          <a:p>
            <a:pPr lvl="0"/>
            <a:r>
              <a:rPr lang="lt-LT"/>
              <a:t>Spustelėkite, kad galėtumėte redaguoti šablono teksto stilius</a:t>
            </a:r>
          </a:p>
          <a:p>
            <a:pPr lvl="1"/>
            <a:r>
              <a:rPr lang="lt-LT"/>
              <a:t>Antras lygis</a:t>
            </a:r>
          </a:p>
          <a:p>
            <a:pPr lvl="2"/>
            <a:r>
              <a:rPr lang="lt-LT"/>
              <a:t>Trečias lygis</a:t>
            </a:r>
          </a:p>
          <a:p>
            <a:pPr lvl="3"/>
            <a:r>
              <a:rPr lang="lt-LT"/>
              <a:t>Ketvirtas lygis</a:t>
            </a:r>
          </a:p>
          <a:p>
            <a:pPr lvl="4"/>
            <a:r>
              <a:rPr lang="lt-LT"/>
              <a:t>Penktas lygis</a:t>
            </a:r>
          </a:p>
        </p:txBody>
      </p:sp>
      <p:sp>
        <p:nvSpPr>
          <p:cNvPr id="4" name="Datos vietos rezervavimo ženklas 3">
            <a:extLst>
              <a:ext uri="{FF2B5EF4-FFF2-40B4-BE49-F238E27FC236}">
                <a16:creationId xmlns:a16="http://schemas.microsoft.com/office/drawing/2014/main" id="{07D5075D-345B-C81E-C468-195130E611D4}"/>
              </a:ext>
            </a:extLst>
          </p:cNvPr>
          <p:cNvSpPr>
            <a:spLocks noGrp="1"/>
          </p:cNvSpPr>
          <p:nvPr>
            <p:ph type="dt" sz="half" idx="10"/>
          </p:nvPr>
        </p:nvSpPr>
        <p:spPr/>
        <p:txBody>
          <a:bodyPr/>
          <a:lstStyle/>
          <a:p>
            <a:fld id="{9577004B-C0DF-4033-B449-01CE51670484}" type="datetimeFigureOut">
              <a:rPr lang="lt-LT" smtClean="0"/>
              <a:t>2024-06-01</a:t>
            </a:fld>
            <a:endParaRPr lang="lt-LT" dirty="0"/>
          </a:p>
        </p:txBody>
      </p:sp>
      <p:sp>
        <p:nvSpPr>
          <p:cNvPr id="5" name="Poraštės vietos rezervavimo ženklas 4">
            <a:extLst>
              <a:ext uri="{FF2B5EF4-FFF2-40B4-BE49-F238E27FC236}">
                <a16:creationId xmlns:a16="http://schemas.microsoft.com/office/drawing/2014/main" id="{AB96967C-D1F3-6F0C-BF92-CA95017030CF}"/>
              </a:ext>
            </a:extLst>
          </p:cNvPr>
          <p:cNvSpPr>
            <a:spLocks noGrp="1"/>
          </p:cNvSpPr>
          <p:nvPr>
            <p:ph type="ftr" sz="quarter" idx="11"/>
          </p:nvPr>
        </p:nvSpPr>
        <p:spPr/>
        <p:txBody>
          <a:bodyPr/>
          <a:lstStyle/>
          <a:p>
            <a:endParaRPr lang="lt-LT" dirty="0"/>
          </a:p>
        </p:txBody>
      </p:sp>
      <p:sp>
        <p:nvSpPr>
          <p:cNvPr id="6" name="Skaidrės numerio vietos rezervavimo ženklas 5">
            <a:extLst>
              <a:ext uri="{FF2B5EF4-FFF2-40B4-BE49-F238E27FC236}">
                <a16:creationId xmlns:a16="http://schemas.microsoft.com/office/drawing/2014/main" id="{2A3AA474-D2F3-5D90-6768-0932A9148E00}"/>
              </a:ext>
            </a:extLst>
          </p:cNvPr>
          <p:cNvSpPr>
            <a:spLocks noGrp="1"/>
          </p:cNvSpPr>
          <p:nvPr>
            <p:ph type="sldNum" sz="quarter" idx="12"/>
          </p:nvPr>
        </p:nvSpPr>
        <p:spPr/>
        <p:txBody>
          <a:bodyPr/>
          <a:lstStyle/>
          <a:p>
            <a:fld id="{4C29286E-F17C-49CE-A768-48EB71C14FF3}" type="slidenum">
              <a:rPr lang="lt-LT" smtClean="0"/>
              <a:t>‹#›</a:t>
            </a:fld>
            <a:endParaRPr lang="lt-LT" dirty="0"/>
          </a:p>
        </p:txBody>
      </p:sp>
    </p:spTree>
    <p:extLst>
      <p:ext uri="{BB962C8B-B14F-4D97-AF65-F5344CB8AC3E}">
        <p14:creationId xmlns:p14="http://schemas.microsoft.com/office/powerpoint/2010/main" val="389935253"/>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kalus pavadinimas ir tekstas">
    <p:spTree>
      <p:nvGrpSpPr>
        <p:cNvPr id="1" name=""/>
        <p:cNvGrpSpPr/>
        <p:nvPr/>
      </p:nvGrpSpPr>
      <p:grpSpPr>
        <a:xfrm>
          <a:off x="0" y="0"/>
          <a:ext cx="0" cy="0"/>
          <a:chOff x="0" y="0"/>
          <a:chExt cx="0" cy="0"/>
        </a:xfrm>
      </p:grpSpPr>
      <p:sp>
        <p:nvSpPr>
          <p:cNvPr id="2" name="Vertikalus pavadinimas 1">
            <a:extLst>
              <a:ext uri="{FF2B5EF4-FFF2-40B4-BE49-F238E27FC236}">
                <a16:creationId xmlns:a16="http://schemas.microsoft.com/office/drawing/2014/main" id="{43008F80-A2C2-1C84-D169-13B1194BD9F6}"/>
              </a:ext>
            </a:extLst>
          </p:cNvPr>
          <p:cNvSpPr>
            <a:spLocks noGrp="1"/>
          </p:cNvSpPr>
          <p:nvPr>
            <p:ph type="title" orient="vert"/>
          </p:nvPr>
        </p:nvSpPr>
        <p:spPr>
          <a:xfrm>
            <a:off x="8724900" y="365125"/>
            <a:ext cx="2628900" cy="5811838"/>
          </a:xfrm>
        </p:spPr>
        <p:txBody>
          <a:bodyPr vert="eaVert"/>
          <a:lstStyle/>
          <a:p>
            <a:r>
              <a:rPr lang="lt-LT"/>
              <a:t>Spustelėję redaguokite stilių</a:t>
            </a:r>
          </a:p>
        </p:txBody>
      </p:sp>
      <p:sp>
        <p:nvSpPr>
          <p:cNvPr id="3" name="Vertikalaus teksto vietos rezervavimo ženklas 2">
            <a:extLst>
              <a:ext uri="{FF2B5EF4-FFF2-40B4-BE49-F238E27FC236}">
                <a16:creationId xmlns:a16="http://schemas.microsoft.com/office/drawing/2014/main" id="{5BE0C2F1-F15B-4231-62F7-9B07C1DC92B6}"/>
              </a:ext>
            </a:extLst>
          </p:cNvPr>
          <p:cNvSpPr>
            <a:spLocks noGrp="1"/>
          </p:cNvSpPr>
          <p:nvPr>
            <p:ph type="body" orient="vert" idx="1"/>
          </p:nvPr>
        </p:nvSpPr>
        <p:spPr>
          <a:xfrm>
            <a:off x="838200" y="365125"/>
            <a:ext cx="7734300" cy="5811838"/>
          </a:xfrm>
        </p:spPr>
        <p:txBody>
          <a:bodyPr vert="eaVert"/>
          <a:lstStyle/>
          <a:p>
            <a:pPr lvl="0"/>
            <a:r>
              <a:rPr lang="lt-LT"/>
              <a:t>Spustelėkite, kad galėtumėte redaguoti šablono teksto stilius</a:t>
            </a:r>
          </a:p>
          <a:p>
            <a:pPr lvl="1"/>
            <a:r>
              <a:rPr lang="lt-LT"/>
              <a:t>Antras lygis</a:t>
            </a:r>
          </a:p>
          <a:p>
            <a:pPr lvl="2"/>
            <a:r>
              <a:rPr lang="lt-LT"/>
              <a:t>Trečias lygis</a:t>
            </a:r>
          </a:p>
          <a:p>
            <a:pPr lvl="3"/>
            <a:r>
              <a:rPr lang="lt-LT"/>
              <a:t>Ketvirtas lygis</a:t>
            </a:r>
          </a:p>
          <a:p>
            <a:pPr lvl="4"/>
            <a:r>
              <a:rPr lang="lt-LT"/>
              <a:t>Penktas lygis</a:t>
            </a:r>
          </a:p>
        </p:txBody>
      </p:sp>
      <p:sp>
        <p:nvSpPr>
          <p:cNvPr id="4" name="Datos vietos rezervavimo ženklas 3">
            <a:extLst>
              <a:ext uri="{FF2B5EF4-FFF2-40B4-BE49-F238E27FC236}">
                <a16:creationId xmlns:a16="http://schemas.microsoft.com/office/drawing/2014/main" id="{DF009D8A-00E7-3A6A-8B44-A3779AF0D6AF}"/>
              </a:ext>
            </a:extLst>
          </p:cNvPr>
          <p:cNvSpPr>
            <a:spLocks noGrp="1"/>
          </p:cNvSpPr>
          <p:nvPr>
            <p:ph type="dt" sz="half" idx="10"/>
          </p:nvPr>
        </p:nvSpPr>
        <p:spPr/>
        <p:txBody>
          <a:bodyPr/>
          <a:lstStyle/>
          <a:p>
            <a:fld id="{9577004B-C0DF-4033-B449-01CE51670484}" type="datetimeFigureOut">
              <a:rPr lang="lt-LT" smtClean="0"/>
              <a:t>2024-06-01</a:t>
            </a:fld>
            <a:endParaRPr lang="lt-LT" dirty="0"/>
          </a:p>
        </p:txBody>
      </p:sp>
      <p:sp>
        <p:nvSpPr>
          <p:cNvPr id="5" name="Poraštės vietos rezervavimo ženklas 4">
            <a:extLst>
              <a:ext uri="{FF2B5EF4-FFF2-40B4-BE49-F238E27FC236}">
                <a16:creationId xmlns:a16="http://schemas.microsoft.com/office/drawing/2014/main" id="{444AA6C4-CBE7-BC10-5070-0208DE5375BE}"/>
              </a:ext>
            </a:extLst>
          </p:cNvPr>
          <p:cNvSpPr>
            <a:spLocks noGrp="1"/>
          </p:cNvSpPr>
          <p:nvPr>
            <p:ph type="ftr" sz="quarter" idx="11"/>
          </p:nvPr>
        </p:nvSpPr>
        <p:spPr/>
        <p:txBody>
          <a:bodyPr/>
          <a:lstStyle/>
          <a:p>
            <a:endParaRPr lang="lt-LT" dirty="0"/>
          </a:p>
        </p:txBody>
      </p:sp>
      <p:sp>
        <p:nvSpPr>
          <p:cNvPr id="6" name="Skaidrės numerio vietos rezervavimo ženklas 5">
            <a:extLst>
              <a:ext uri="{FF2B5EF4-FFF2-40B4-BE49-F238E27FC236}">
                <a16:creationId xmlns:a16="http://schemas.microsoft.com/office/drawing/2014/main" id="{64EEE7B7-83EA-A93E-24EF-A015B15F7050}"/>
              </a:ext>
            </a:extLst>
          </p:cNvPr>
          <p:cNvSpPr>
            <a:spLocks noGrp="1"/>
          </p:cNvSpPr>
          <p:nvPr>
            <p:ph type="sldNum" sz="quarter" idx="12"/>
          </p:nvPr>
        </p:nvSpPr>
        <p:spPr/>
        <p:txBody>
          <a:bodyPr/>
          <a:lstStyle/>
          <a:p>
            <a:fld id="{4C29286E-F17C-49CE-A768-48EB71C14FF3}" type="slidenum">
              <a:rPr lang="lt-LT" smtClean="0"/>
              <a:t>‹#›</a:t>
            </a:fld>
            <a:endParaRPr lang="lt-LT" dirty="0"/>
          </a:p>
        </p:txBody>
      </p:sp>
    </p:spTree>
    <p:extLst>
      <p:ext uri="{BB962C8B-B14F-4D97-AF65-F5344CB8AC3E}">
        <p14:creationId xmlns:p14="http://schemas.microsoft.com/office/powerpoint/2010/main" val="1425421050"/>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Pavadinimo vietos rezervavimo ženklas 1">
            <a:extLst>
              <a:ext uri="{FF2B5EF4-FFF2-40B4-BE49-F238E27FC236}">
                <a16:creationId xmlns:a16="http://schemas.microsoft.com/office/drawing/2014/main" id="{E57EF8FA-57EC-9BAF-C8EC-D92068BD183F}"/>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lt-LT"/>
              <a:t>Spustelėję redaguokite stilių</a:t>
            </a:r>
          </a:p>
        </p:txBody>
      </p:sp>
      <p:sp>
        <p:nvSpPr>
          <p:cNvPr id="3" name="Teksto vietos rezervavimo ženklas 2">
            <a:extLst>
              <a:ext uri="{FF2B5EF4-FFF2-40B4-BE49-F238E27FC236}">
                <a16:creationId xmlns:a16="http://schemas.microsoft.com/office/drawing/2014/main" id="{D51DDD65-49F6-E5D3-DB8A-F0DB625717D8}"/>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lt-LT"/>
              <a:t>Spustelėkite, kad galėtumėte redaguoti šablono teksto stilius</a:t>
            </a:r>
          </a:p>
          <a:p>
            <a:pPr lvl="1"/>
            <a:r>
              <a:rPr lang="lt-LT"/>
              <a:t>Antras lygis</a:t>
            </a:r>
          </a:p>
          <a:p>
            <a:pPr lvl="2"/>
            <a:r>
              <a:rPr lang="lt-LT"/>
              <a:t>Trečias lygis</a:t>
            </a:r>
          </a:p>
          <a:p>
            <a:pPr lvl="3"/>
            <a:r>
              <a:rPr lang="lt-LT"/>
              <a:t>Ketvirtas lygis</a:t>
            </a:r>
          </a:p>
          <a:p>
            <a:pPr lvl="4"/>
            <a:r>
              <a:rPr lang="lt-LT"/>
              <a:t>Penktas lygis</a:t>
            </a:r>
          </a:p>
        </p:txBody>
      </p:sp>
      <p:sp>
        <p:nvSpPr>
          <p:cNvPr id="4" name="Datos vietos rezervavimo ženklas 3">
            <a:extLst>
              <a:ext uri="{FF2B5EF4-FFF2-40B4-BE49-F238E27FC236}">
                <a16:creationId xmlns:a16="http://schemas.microsoft.com/office/drawing/2014/main" id="{E4692F91-DE25-234C-E04C-0286064314DF}"/>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9577004B-C0DF-4033-B449-01CE51670484}" type="datetimeFigureOut">
              <a:rPr lang="lt-LT" smtClean="0"/>
              <a:t>2024-06-01</a:t>
            </a:fld>
            <a:endParaRPr lang="lt-LT" dirty="0"/>
          </a:p>
        </p:txBody>
      </p:sp>
      <p:sp>
        <p:nvSpPr>
          <p:cNvPr id="5" name="Poraštės vietos rezervavimo ženklas 4">
            <a:extLst>
              <a:ext uri="{FF2B5EF4-FFF2-40B4-BE49-F238E27FC236}">
                <a16:creationId xmlns:a16="http://schemas.microsoft.com/office/drawing/2014/main" id="{EDF453CF-79BD-8B98-4154-06A3F036CFF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lt-LT" dirty="0"/>
          </a:p>
        </p:txBody>
      </p:sp>
      <p:sp>
        <p:nvSpPr>
          <p:cNvPr id="6" name="Skaidrės numerio vietos rezervavimo ženklas 5">
            <a:extLst>
              <a:ext uri="{FF2B5EF4-FFF2-40B4-BE49-F238E27FC236}">
                <a16:creationId xmlns:a16="http://schemas.microsoft.com/office/drawing/2014/main" id="{AAED7130-228B-A74A-D553-2C149EA97AF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4C29286E-F17C-49CE-A768-48EB71C14FF3}" type="slidenum">
              <a:rPr lang="lt-LT" smtClean="0"/>
              <a:t>‹#›</a:t>
            </a:fld>
            <a:endParaRPr lang="lt-LT" dirty="0"/>
          </a:p>
        </p:txBody>
      </p:sp>
    </p:spTree>
    <p:extLst>
      <p:ext uri="{BB962C8B-B14F-4D97-AF65-F5344CB8AC3E}">
        <p14:creationId xmlns:p14="http://schemas.microsoft.com/office/powerpoint/2010/main" val="369984455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lt-L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image" Target="../media/image5.png"/><Relationship Id="rId4" Type="http://schemas.openxmlformats.org/officeDocument/2006/relationships/image" Target="../media/image4.png"/></Relationships>
</file>

<file path=ppt/slides/_rels/slide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24.xml"/><Relationship Id="rId1" Type="http://schemas.openxmlformats.org/officeDocument/2006/relationships/slideLayout" Target="../slideLayouts/slideLayout2.xml"/><Relationship Id="rId5" Type="http://schemas.openxmlformats.org/officeDocument/2006/relationships/image" Target="../media/image23.jpeg"/><Relationship Id="rId4" Type="http://schemas.openxmlformats.org/officeDocument/2006/relationships/image" Target="../media/image22.png"/></Relationships>
</file>

<file path=ppt/slides/_rels/slide31.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8" Type="http://schemas.openxmlformats.org/officeDocument/2006/relationships/image" Target="../media/image29.jpg"/><Relationship Id="rId3" Type="http://schemas.openxmlformats.org/officeDocument/2006/relationships/image" Target="../media/image24.jpg"/><Relationship Id="rId7" Type="http://schemas.openxmlformats.org/officeDocument/2006/relationships/image" Target="../media/image28.jpg"/><Relationship Id="rId2" Type="http://schemas.openxmlformats.org/officeDocument/2006/relationships/notesSlide" Target="../notesSlides/notesSlide29.xml"/><Relationship Id="rId1" Type="http://schemas.openxmlformats.org/officeDocument/2006/relationships/slideLayout" Target="../slideLayouts/slideLayout2.xml"/><Relationship Id="rId6" Type="http://schemas.openxmlformats.org/officeDocument/2006/relationships/image" Target="../media/image27.jpg"/><Relationship Id="rId5" Type="http://schemas.openxmlformats.org/officeDocument/2006/relationships/image" Target="../media/image26.jpg"/><Relationship Id="rId4" Type="http://schemas.openxmlformats.org/officeDocument/2006/relationships/image" Target="../media/image25.jpg"/></Relationships>
</file>

<file path=ppt/slides/_rels/slide36.xml.rels><?xml version="1.0" encoding="UTF-8" standalone="yes"?>
<Relationships xmlns="http://schemas.openxmlformats.org/package/2006/relationships"><Relationship Id="rId8" Type="http://schemas.openxmlformats.org/officeDocument/2006/relationships/image" Target="../media/image35.jpg"/><Relationship Id="rId3" Type="http://schemas.openxmlformats.org/officeDocument/2006/relationships/image" Target="../media/image30.jpg"/><Relationship Id="rId7" Type="http://schemas.openxmlformats.org/officeDocument/2006/relationships/image" Target="../media/image34.jpg"/><Relationship Id="rId2" Type="http://schemas.openxmlformats.org/officeDocument/2006/relationships/notesSlide" Target="../notesSlides/notesSlide30.xml"/><Relationship Id="rId1" Type="http://schemas.openxmlformats.org/officeDocument/2006/relationships/slideLayout" Target="../slideLayouts/slideLayout2.xml"/><Relationship Id="rId6" Type="http://schemas.openxmlformats.org/officeDocument/2006/relationships/image" Target="../media/image33.jpg"/><Relationship Id="rId5" Type="http://schemas.openxmlformats.org/officeDocument/2006/relationships/image" Target="../media/image32.jpg"/><Relationship Id="rId4" Type="http://schemas.openxmlformats.org/officeDocument/2006/relationships/image" Target="../media/image31.jpg"/></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4.xml"/><Relationship Id="rId1" Type="http://schemas.openxmlformats.org/officeDocument/2006/relationships/slideLayout" Target="../slideLayouts/slideLayout2.xml"/><Relationship Id="rId4" Type="http://schemas.openxmlformats.org/officeDocument/2006/relationships/image" Target="../media/image37.png"/></Relationships>
</file>

<file path=ppt/slides/_rels/slide41.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35.xml"/><Relationship Id="rId1" Type="http://schemas.openxmlformats.org/officeDocument/2006/relationships/slideLayout" Target="../slideLayouts/slideLayout2.xml"/><Relationship Id="rId4" Type="http://schemas.openxmlformats.org/officeDocument/2006/relationships/image" Target="../media/image39.png"/></Relationships>
</file>

<file path=ppt/slides/_rels/slide42.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36.xml"/><Relationship Id="rId1" Type="http://schemas.openxmlformats.org/officeDocument/2006/relationships/slideLayout" Target="../slideLayouts/slideLayout2.xml"/><Relationship Id="rId4" Type="http://schemas.openxmlformats.org/officeDocument/2006/relationships/image" Target="../media/image41.png"/></Relationships>
</file>

<file path=ppt/slides/_rels/slide43.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37.xml"/><Relationship Id="rId1" Type="http://schemas.openxmlformats.org/officeDocument/2006/relationships/slideLayout" Target="../slideLayouts/slideLayout2.xml"/><Relationship Id="rId4" Type="http://schemas.openxmlformats.org/officeDocument/2006/relationships/image" Target="../media/image43.png"/></Relationships>
</file>

<file path=ppt/slides/_rels/slide44.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2058" name="Google Shape;2004;p54">
            <a:extLst>
              <a:ext uri="{FF2B5EF4-FFF2-40B4-BE49-F238E27FC236}">
                <a16:creationId xmlns:a16="http://schemas.microsoft.com/office/drawing/2014/main" id="{9704033E-4EB0-CEC3-A78D-A9F2D8E69C52}"/>
              </a:ext>
            </a:extLst>
          </p:cNvPr>
          <p:cNvSpPr/>
          <p:nvPr/>
        </p:nvSpPr>
        <p:spPr>
          <a:xfrm>
            <a:off x="1066562" y="895956"/>
            <a:ext cx="10058875" cy="478524"/>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2057" name="Google Shape;2004;p54">
            <a:extLst>
              <a:ext uri="{FF2B5EF4-FFF2-40B4-BE49-F238E27FC236}">
                <a16:creationId xmlns:a16="http://schemas.microsoft.com/office/drawing/2014/main" id="{95F880D2-0C68-49F3-9B75-695AF230673E}"/>
              </a:ext>
            </a:extLst>
          </p:cNvPr>
          <p:cNvSpPr/>
          <p:nvPr/>
        </p:nvSpPr>
        <p:spPr>
          <a:xfrm>
            <a:off x="3251728" y="4315685"/>
            <a:ext cx="8260856" cy="424529"/>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2056" name="Google Shape;2004;p54">
            <a:extLst>
              <a:ext uri="{FF2B5EF4-FFF2-40B4-BE49-F238E27FC236}">
                <a16:creationId xmlns:a16="http://schemas.microsoft.com/office/drawing/2014/main" id="{EAF4B785-8CE6-2F42-0BC4-B346E451F7A9}"/>
              </a:ext>
            </a:extLst>
          </p:cNvPr>
          <p:cNvSpPr/>
          <p:nvPr/>
        </p:nvSpPr>
        <p:spPr>
          <a:xfrm>
            <a:off x="4682371" y="5880629"/>
            <a:ext cx="2482486" cy="424529"/>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grpSp>
        <p:nvGrpSpPr>
          <p:cNvPr id="8" name="Google Shape;2007;p54">
            <a:extLst>
              <a:ext uri="{FF2B5EF4-FFF2-40B4-BE49-F238E27FC236}">
                <a16:creationId xmlns:a16="http://schemas.microsoft.com/office/drawing/2014/main" id="{D14AC3DF-AA3E-EC16-76ED-E3E98CDB3CE0}"/>
              </a:ext>
            </a:extLst>
          </p:cNvPr>
          <p:cNvGrpSpPr/>
          <p:nvPr/>
        </p:nvGrpSpPr>
        <p:grpSpPr>
          <a:xfrm>
            <a:off x="-628922" y="1734921"/>
            <a:ext cx="2699816" cy="5183222"/>
            <a:chOff x="2810950" y="1420600"/>
            <a:chExt cx="618125" cy="1247025"/>
          </a:xfrm>
          <a:solidFill>
            <a:schemeClr val="accent2">
              <a:lumMod val="75000"/>
            </a:schemeClr>
          </a:solidFill>
        </p:grpSpPr>
        <p:sp>
          <p:nvSpPr>
            <p:cNvPr id="9" name="Google Shape;2008;p54">
              <a:extLst>
                <a:ext uri="{FF2B5EF4-FFF2-40B4-BE49-F238E27FC236}">
                  <a16:creationId xmlns:a16="http://schemas.microsoft.com/office/drawing/2014/main" id="{98DC6165-59E9-B163-7142-5FDF0C3D5951}"/>
                </a:ext>
              </a:extLst>
            </p:cNvPr>
            <p:cNvSpPr/>
            <p:nvPr/>
          </p:nvSpPr>
          <p:spPr>
            <a:xfrm>
              <a:off x="3149575" y="2305925"/>
              <a:ext cx="41900" cy="33750"/>
            </a:xfrm>
            <a:custGeom>
              <a:avLst/>
              <a:gdLst/>
              <a:ahLst/>
              <a:cxnLst/>
              <a:rect l="l" t="t" r="r" b="b"/>
              <a:pathLst>
                <a:path w="1676" h="1350" extrusionOk="0">
                  <a:moveTo>
                    <a:pt x="741" y="1"/>
                  </a:moveTo>
                  <a:cubicBezTo>
                    <a:pt x="480" y="1"/>
                    <a:pt x="221" y="167"/>
                    <a:pt x="139" y="456"/>
                  </a:cubicBezTo>
                  <a:cubicBezTo>
                    <a:pt x="0" y="888"/>
                    <a:pt x="392" y="1350"/>
                    <a:pt x="838" y="1350"/>
                  </a:cubicBezTo>
                  <a:cubicBezTo>
                    <a:pt x="845" y="1350"/>
                    <a:pt x="853" y="1350"/>
                    <a:pt x="860" y="1349"/>
                  </a:cubicBezTo>
                  <a:cubicBezTo>
                    <a:pt x="1346" y="1334"/>
                    <a:pt x="1675" y="722"/>
                    <a:pt x="1377" y="331"/>
                  </a:cubicBezTo>
                  <a:cubicBezTo>
                    <a:pt x="1299" y="252"/>
                    <a:pt x="1221" y="189"/>
                    <a:pt x="1126" y="158"/>
                  </a:cubicBezTo>
                  <a:cubicBezTo>
                    <a:pt x="1126" y="142"/>
                    <a:pt x="1126" y="142"/>
                    <a:pt x="1126" y="142"/>
                  </a:cubicBezTo>
                  <a:cubicBezTo>
                    <a:pt x="1014" y="46"/>
                    <a:pt x="877" y="1"/>
                    <a:pt x="74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0" name="Google Shape;2009;p54">
              <a:extLst>
                <a:ext uri="{FF2B5EF4-FFF2-40B4-BE49-F238E27FC236}">
                  <a16:creationId xmlns:a16="http://schemas.microsoft.com/office/drawing/2014/main" id="{97326EB5-7D85-86C0-05C0-69815259B1E1}"/>
                </a:ext>
              </a:extLst>
            </p:cNvPr>
            <p:cNvSpPr/>
            <p:nvPr/>
          </p:nvSpPr>
          <p:spPr>
            <a:xfrm>
              <a:off x="3128750" y="2217675"/>
              <a:ext cx="75650" cy="84325"/>
            </a:xfrm>
            <a:custGeom>
              <a:avLst/>
              <a:gdLst/>
              <a:ahLst/>
              <a:cxnLst/>
              <a:rect l="l" t="t" r="r" b="b"/>
              <a:pathLst>
                <a:path w="3026" h="3373" extrusionOk="0">
                  <a:moveTo>
                    <a:pt x="1979" y="0"/>
                  </a:moveTo>
                  <a:cubicBezTo>
                    <a:pt x="1737" y="0"/>
                    <a:pt x="1495" y="23"/>
                    <a:pt x="1270" y="52"/>
                  </a:cubicBezTo>
                  <a:cubicBezTo>
                    <a:pt x="878" y="114"/>
                    <a:pt x="392" y="161"/>
                    <a:pt x="126" y="475"/>
                  </a:cubicBezTo>
                  <a:cubicBezTo>
                    <a:pt x="126" y="475"/>
                    <a:pt x="126" y="491"/>
                    <a:pt x="126" y="491"/>
                  </a:cubicBezTo>
                  <a:cubicBezTo>
                    <a:pt x="79" y="506"/>
                    <a:pt x="47" y="553"/>
                    <a:pt x="32" y="632"/>
                  </a:cubicBezTo>
                  <a:cubicBezTo>
                    <a:pt x="0" y="1133"/>
                    <a:pt x="267" y="1713"/>
                    <a:pt x="423" y="2168"/>
                  </a:cubicBezTo>
                  <a:cubicBezTo>
                    <a:pt x="517" y="2403"/>
                    <a:pt x="580" y="2763"/>
                    <a:pt x="768" y="2951"/>
                  </a:cubicBezTo>
                  <a:cubicBezTo>
                    <a:pt x="784" y="3014"/>
                    <a:pt x="815" y="3061"/>
                    <a:pt x="847" y="3108"/>
                  </a:cubicBezTo>
                  <a:cubicBezTo>
                    <a:pt x="878" y="3155"/>
                    <a:pt x="909" y="3171"/>
                    <a:pt x="956" y="3187"/>
                  </a:cubicBezTo>
                  <a:cubicBezTo>
                    <a:pt x="956" y="3218"/>
                    <a:pt x="972" y="3249"/>
                    <a:pt x="1003" y="3281"/>
                  </a:cubicBezTo>
                  <a:cubicBezTo>
                    <a:pt x="1044" y="3301"/>
                    <a:pt x="1086" y="3309"/>
                    <a:pt x="1130" y="3309"/>
                  </a:cubicBezTo>
                  <a:cubicBezTo>
                    <a:pt x="1256" y="3309"/>
                    <a:pt x="1393" y="3245"/>
                    <a:pt x="1521" y="3234"/>
                  </a:cubicBezTo>
                  <a:cubicBezTo>
                    <a:pt x="1578" y="3228"/>
                    <a:pt x="1649" y="3223"/>
                    <a:pt x="1724" y="3223"/>
                  </a:cubicBezTo>
                  <a:cubicBezTo>
                    <a:pt x="1874" y="3223"/>
                    <a:pt x="2038" y="3244"/>
                    <a:pt x="2132" y="3328"/>
                  </a:cubicBezTo>
                  <a:cubicBezTo>
                    <a:pt x="2173" y="3359"/>
                    <a:pt x="2217" y="3373"/>
                    <a:pt x="2261" y="3373"/>
                  </a:cubicBezTo>
                  <a:cubicBezTo>
                    <a:pt x="2367" y="3373"/>
                    <a:pt x="2466" y="3291"/>
                    <a:pt x="2477" y="3202"/>
                  </a:cubicBezTo>
                  <a:cubicBezTo>
                    <a:pt x="2539" y="3187"/>
                    <a:pt x="2571" y="3140"/>
                    <a:pt x="2571" y="3077"/>
                  </a:cubicBezTo>
                  <a:cubicBezTo>
                    <a:pt x="2586" y="3061"/>
                    <a:pt x="2586" y="3061"/>
                    <a:pt x="2586" y="3045"/>
                  </a:cubicBezTo>
                  <a:cubicBezTo>
                    <a:pt x="2586" y="3030"/>
                    <a:pt x="2571" y="3030"/>
                    <a:pt x="2571" y="3014"/>
                  </a:cubicBezTo>
                  <a:lnTo>
                    <a:pt x="2571" y="3014"/>
                  </a:lnTo>
                  <a:cubicBezTo>
                    <a:pt x="2581" y="3024"/>
                    <a:pt x="2590" y="3029"/>
                    <a:pt x="2597" y="3029"/>
                  </a:cubicBezTo>
                  <a:cubicBezTo>
                    <a:pt x="2624" y="3029"/>
                    <a:pt x="2633" y="2964"/>
                    <a:pt x="2633" y="2842"/>
                  </a:cubicBezTo>
                  <a:cubicBezTo>
                    <a:pt x="2665" y="2716"/>
                    <a:pt x="2696" y="2591"/>
                    <a:pt x="2712" y="2450"/>
                  </a:cubicBezTo>
                  <a:cubicBezTo>
                    <a:pt x="2759" y="2262"/>
                    <a:pt x="2790" y="2058"/>
                    <a:pt x="2822" y="1870"/>
                  </a:cubicBezTo>
                  <a:cubicBezTo>
                    <a:pt x="2884" y="1400"/>
                    <a:pt x="2947" y="945"/>
                    <a:pt x="3010" y="491"/>
                  </a:cubicBezTo>
                  <a:cubicBezTo>
                    <a:pt x="3025" y="397"/>
                    <a:pt x="2978" y="318"/>
                    <a:pt x="2916" y="287"/>
                  </a:cubicBezTo>
                  <a:cubicBezTo>
                    <a:pt x="2916" y="208"/>
                    <a:pt x="2884" y="146"/>
                    <a:pt x="2790" y="114"/>
                  </a:cubicBezTo>
                  <a:cubicBezTo>
                    <a:pt x="2538" y="30"/>
                    <a:pt x="2258" y="0"/>
                    <a:pt x="1979"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1" name="Google Shape;2010;p54">
              <a:extLst>
                <a:ext uri="{FF2B5EF4-FFF2-40B4-BE49-F238E27FC236}">
                  <a16:creationId xmlns:a16="http://schemas.microsoft.com/office/drawing/2014/main" id="{86B4BE74-6121-2881-3212-D8A709EDEFC5}"/>
                </a:ext>
              </a:extLst>
            </p:cNvPr>
            <p:cNvSpPr/>
            <p:nvPr/>
          </p:nvSpPr>
          <p:spPr>
            <a:xfrm>
              <a:off x="2810950" y="1436725"/>
              <a:ext cx="614850" cy="1230900"/>
            </a:xfrm>
            <a:custGeom>
              <a:avLst/>
              <a:gdLst/>
              <a:ahLst/>
              <a:cxnLst/>
              <a:rect l="l" t="t" r="r" b="b"/>
              <a:pathLst>
                <a:path w="24594" h="49236" extrusionOk="0">
                  <a:moveTo>
                    <a:pt x="15326" y="412"/>
                  </a:moveTo>
                  <a:cubicBezTo>
                    <a:pt x="15768" y="412"/>
                    <a:pt x="16206" y="458"/>
                    <a:pt x="16615" y="537"/>
                  </a:cubicBezTo>
                  <a:cubicBezTo>
                    <a:pt x="18339" y="882"/>
                    <a:pt x="19922" y="1885"/>
                    <a:pt x="21098" y="3186"/>
                  </a:cubicBezTo>
                  <a:cubicBezTo>
                    <a:pt x="22462" y="4706"/>
                    <a:pt x="23136" y="6571"/>
                    <a:pt x="22509" y="8593"/>
                  </a:cubicBezTo>
                  <a:cubicBezTo>
                    <a:pt x="21897" y="10568"/>
                    <a:pt x="20330" y="12026"/>
                    <a:pt x="18668" y="13155"/>
                  </a:cubicBezTo>
                  <a:cubicBezTo>
                    <a:pt x="18532" y="13261"/>
                    <a:pt x="18557" y="13500"/>
                    <a:pt x="18745" y="13500"/>
                  </a:cubicBezTo>
                  <a:cubicBezTo>
                    <a:pt x="18750" y="13500"/>
                    <a:pt x="18756" y="13500"/>
                    <a:pt x="18762" y="13499"/>
                  </a:cubicBezTo>
                  <a:cubicBezTo>
                    <a:pt x="19609" y="14079"/>
                    <a:pt x="19766" y="14565"/>
                    <a:pt x="19233" y="14941"/>
                  </a:cubicBezTo>
                  <a:cubicBezTo>
                    <a:pt x="19076" y="15145"/>
                    <a:pt x="18857" y="15271"/>
                    <a:pt x="18590" y="15318"/>
                  </a:cubicBezTo>
                  <a:cubicBezTo>
                    <a:pt x="18433" y="15365"/>
                    <a:pt x="18418" y="15553"/>
                    <a:pt x="18543" y="15631"/>
                  </a:cubicBezTo>
                  <a:cubicBezTo>
                    <a:pt x="20016" y="16650"/>
                    <a:pt x="21035" y="17904"/>
                    <a:pt x="19969" y="19691"/>
                  </a:cubicBezTo>
                  <a:cubicBezTo>
                    <a:pt x="19267" y="20878"/>
                    <a:pt x="18013" y="21972"/>
                    <a:pt x="16615" y="21972"/>
                  </a:cubicBezTo>
                  <a:cubicBezTo>
                    <a:pt x="16297" y="21972"/>
                    <a:pt x="15971" y="21916"/>
                    <a:pt x="15643" y="21791"/>
                  </a:cubicBezTo>
                  <a:cubicBezTo>
                    <a:pt x="15633" y="21786"/>
                    <a:pt x="15624" y="21784"/>
                    <a:pt x="15614" y="21784"/>
                  </a:cubicBezTo>
                  <a:cubicBezTo>
                    <a:pt x="15562" y="21784"/>
                    <a:pt x="15518" y="21848"/>
                    <a:pt x="15518" y="21901"/>
                  </a:cubicBezTo>
                  <a:cubicBezTo>
                    <a:pt x="15424" y="21916"/>
                    <a:pt x="15330" y="22010"/>
                    <a:pt x="15408" y="22120"/>
                  </a:cubicBezTo>
                  <a:cubicBezTo>
                    <a:pt x="15753" y="22606"/>
                    <a:pt x="15643" y="22920"/>
                    <a:pt x="15236" y="23296"/>
                  </a:cubicBezTo>
                  <a:cubicBezTo>
                    <a:pt x="14982" y="23540"/>
                    <a:pt x="14734" y="23643"/>
                    <a:pt x="14459" y="23643"/>
                  </a:cubicBezTo>
                  <a:cubicBezTo>
                    <a:pt x="14274" y="23643"/>
                    <a:pt x="14076" y="23597"/>
                    <a:pt x="13856" y="23515"/>
                  </a:cubicBezTo>
                  <a:cubicBezTo>
                    <a:pt x="13840" y="23508"/>
                    <a:pt x="13824" y="23505"/>
                    <a:pt x="13807" y="23505"/>
                  </a:cubicBezTo>
                  <a:cubicBezTo>
                    <a:pt x="13713" y="23505"/>
                    <a:pt x="13628" y="23610"/>
                    <a:pt x="13668" y="23703"/>
                  </a:cubicBezTo>
                  <a:cubicBezTo>
                    <a:pt x="13872" y="24315"/>
                    <a:pt x="13715" y="24910"/>
                    <a:pt x="13151" y="25286"/>
                  </a:cubicBezTo>
                  <a:cubicBezTo>
                    <a:pt x="13041" y="25365"/>
                    <a:pt x="13057" y="25553"/>
                    <a:pt x="13198" y="25600"/>
                  </a:cubicBezTo>
                  <a:cubicBezTo>
                    <a:pt x="13919" y="25788"/>
                    <a:pt x="14060" y="26258"/>
                    <a:pt x="13606" y="27058"/>
                  </a:cubicBezTo>
                  <a:cubicBezTo>
                    <a:pt x="13512" y="27120"/>
                    <a:pt x="13480" y="27277"/>
                    <a:pt x="13606" y="27324"/>
                  </a:cubicBezTo>
                  <a:cubicBezTo>
                    <a:pt x="13684" y="27449"/>
                    <a:pt x="13778" y="27575"/>
                    <a:pt x="13856" y="27700"/>
                  </a:cubicBezTo>
                  <a:cubicBezTo>
                    <a:pt x="13792" y="27705"/>
                    <a:pt x="13728" y="27707"/>
                    <a:pt x="13664" y="27707"/>
                  </a:cubicBezTo>
                  <a:cubicBezTo>
                    <a:pt x="13510" y="27707"/>
                    <a:pt x="13358" y="27696"/>
                    <a:pt x="13214" y="27685"/>
                  </a:cubicBezTo>
                  <a:cubicBezTo>
                    <a:pt x="13026" y="27434"/>
                    <a:pt x="12963" y="27120"/>
                    <a:pt x="13135" y="26838"/>
                  </a:cubicBezTo>
                  <a:cubicBezTo>
                    <a:pt x="13198" y="26744"/>
                    <a:pt x="13120" y="26619"/>
                    <a:pt x="13026" y="26619"/>
                  </a:cubicBezTo>
                  <a:cubicBezTo>
                    <a:pt x="12602" y="26619"/>
                    <a:pt x="12132" y="26540"/>
                    <a:pt x="11866" y="26164"/>
                  </a:cubicBezTo>
                  <a:cubicBezTo>
                    <a:pt x="11662" y="25851"/>
                    <a:pt x="11740" y="25522"/>
                    <a:pt x="11850" y="25192"/>
                  </a:cubicBezTo>
                  <a:cubicBezTo>
                    <a:pt x="11881" y="25130"/>
                    <a:pt x="11834" y="25083"/>
                    <a:pt x="11787" y="25067"/>
                  </a:cubicBezTo>
                  <a:cubicBezTo>
                    <a:pt x="11803" y="25004"/>
                    <a:pt x="11787" y="24942"/>
                    <a:pt x="11709" y="24942"/>
                  </a:cubicBezTo>
                  <a:cubicBezTo>
                    <a:pt x="11587" y="24951"/>
                    <a:pt x="11466" y="24955"/>
                    <a:pt x="11347" y="24955"/>
                  </a:cubicBezTo>
                  <a:cubicBezTo>
                    <a:pt x="10046" y="24955"/>
                    <a:pt x="8949" y="24397"/>
                    <a:pt x="8417" y="23076"/>
                  </a:cubicBezTo>
                  <a:cubicBezTo>
                    <a:pt x="7885" y="21760"/>
                    <a:pt x="8261" y="20615"/>
                    <a:pt x="8872" y="19409"/>
                  </a:cubicBezTo>
                  <a:cubicBezTo>
                    <a:pt x="8927" y="19312"/>
                    <a:pt x="8848" y="19215"/>
                    <a:pt x="8765" y="19215"/>
                  </a:cubicBezTo>
                  <a:cubicBezTo>
                    <a:pt x="8753" y="19215"/>
                    <a:pt x="8742" y="19217"/>
                    <a:pt x="8731" y="19220"/>
                  </a:cubicBezTo>
                  <a:lnTo>
                    <a:pt x="8715" y="19220"/>
                  </a:lnTo>
                  <a:cubicBezTo>
                    <a:pt x="8190" y="19359"/>
                    <a:pt x="7701" y="19594"/>
                    <a:pt x="7163" y="19594"/>
                  </a:cubicBezTo>
                  <a:cubicBezTo>
                    <a:pt x="7091" y="19594"/>
                    <a:pt x="7018" y="19590"/>
                    <a:pt x="6944" y="19581"/>
                  </a:cubicBezTo>
                  <a:cubicBezTo>
                    <a:pt x="6286" y="19518"/>
                    <a:pt x="5643" y="18954"/>
                    <a:pt x="5251" y="18421"/>
                  </a:cubicBezTo>
                  <a:cubicBezTo>
                    <a:pt x="4358" y="17183"/>
                    <a:pt x="4969" y="15976"/>
                    <a:pt x="5910" y="15035"/>
                  </a:cubicBezTo>
                  <a:cubicBezTo>
                    <a:pt x="5941" y="14988"/>
                    <a:pt x="5957" y="14941"/>
                    <a:pt x="5957" y="14894"/>
                  </a:cubicBezTo>
                  <a:cubicBezTo>
                    <a:pt x="6046" y="14820"/>
                    <a:pt x="5965" y="14674"/>
                    <a:pt x="5849" y="14674"/>
                  </a:cubicBezTo>
                  <a:cubicBezTo>
                    <a:pt x="5843" y="14674"/>
                    <a:pt x="5837" y="14674"/>
                    <a:pt x="5831" y="14675"/>
                  </a:cubicBezTo>
                  <a:cubicBezTo>
                    <a:pt x="5155" y="14820"/>
                    <a:pt x="4444" y="15024"/>
                    <a:pt x="3751" y="15024"/>
                  </a:cubicBezTo>
                  <a:cubicBezTo>
                    <a:pt x="3320" y="15024"/>
                    <a:pt x="2896" y="14945"/>
                    <a:pt x="2493" y="14722"/>
                  </a:cubicBezTo>
                  <a:cubicBezTo>
                    <a:pt x="1536" y="14189"/>
                    <a:pt x="909" y="13123"/>
                    <a:pt x="737" y="12057"/>
                  </a:cubicBezTo>
                  <a:cubicBezTo>
                    <a:pt x="447" y="10329"/>
                    <a:pt x="1633" y="8513"/>
                    <a:pt x="3324" y="8513"/>
                  </a:cubicBezTo>
                  <a:cubicBezTo>
                    <a:pt x="3642" y="8513"/>
                    <a:pt x="3979" y="8577"/>
                    <a:pt x="4326" y="8719"/>
                  </a:cubicBezTo>
                  <a:cubicBezTo>
                    <a:pt x="4350" y="8728"/>
                    <a:pt x="4372" y="8733"/>
                    <a:pt x="4392" y="8733"/>
                  </a:cubicBezTo>
                  <a:cubicBezTo>
                    <a:pt x="4535" y="8733"/>
                    <a:pt x="4595" y="8515"/>
                    <a:pt x="4499" y="8405"/>
                  </a:cubicBezTo>
                  <a:cubicBezTo>
                    <a:pt x="3792" y="7577"/>
                    <a:pt x="4486" y="6694"/>
                    <a:pt x="5242" y="6694"/>
                  </a:cubicBezTo>
                  <a:cubicBezTo>
                    <a:pt x="5560" y="6694"/>
                    <a:pt x="5888" y="6850"/>
                    <a:pt x="6129" y="7230"/>
                  </a:cubicBezTo>
                  <a:cubicBezTo>
                    <a:pt x="6173" y="7299"/>
                    <a:pt x="6237" y="7327"/>
                    <a:pt x="6298" y="7327"/>
                  </a:cubicBezTo>
                  <a:cubicBezTo>
                    <a:pt x="6432" y="7327"/>
                    <a:pt x="6560" y="7192"/>
                    <a:pt x="6474" y="7042"/>
                  </a:cubicBezTo>
                  <a:cubicBezTo>
                    <a:pt x="6458" y="6994"/>
                    <a:pt x="6427" y="6963"/>
                    <a:pt x="6411" y="6932"/>
                  </a:cubicBezTo>
                  <a:cubicBezTo>
                    <a:pt x="6411" y="6900"/>
                    <a:pt x="6411" y="6853"/>
                    <a:pt x="6395" y="6822"/>
                  </a:cubicBezTo>
                  <a:cubicBezTo>
                    <a:pt x="5706" y="5208"/>
                    <a:pt x="5580" y="3264"/>
                    <a:pt x="6881" y="1900"/>
                  </a:cubicBezTo>
                  <a:cubicBezTo>
                    <a:pt x="7510" y="1256"/>
                    <a:pt x="8318" y="927"/>
                    <a:pt x="9112" y="927"/>
                  </a:cubicBezTo>
                  <a:cubicBezTo>
                    <a:pt x="10000" y="927"/>
                    <a:pt x="10871" y="1339"/>
                    <a:pt x="11458" y="2182"/>
                  </a:cubicBezTo>
                  <a:cubicBezTo>
                    <a:pt x="11508" y="2249"/>
                    <a:pt x="11588" y="2289"/>
                    <a:pt x="11664" y="2289"/>
                  </a:cubicBezTo>
                  <a:cubicBezTo>
                    <a:pt x="11732" y="2289"/>
                    <a:pt x="11797" y="2257"/>
                    <a:pt x="11834" y="2182"/>
                  </a:cubicBezTo>
                  <a:cubicBezTo>
                    <a:pt x="12490" y="871"/>
                    <a:pt x="13925" y="412"/>
                    <a:pt x="15326" y="412"/>
                  </a:cubicBezTo>
                  <a:close/>
                  <a:moveTo>
                    <a:pt x="9703" y="36133"/>
                  </a:moveTo>
                  <a:cubicBezTo>
                    <a:pt x="10048" y="36368"/>
                    <a:pt x="10439" y="36541"/>
                    <a:pt x="10831" y="36635"/>
                  </a:cubicBezTo>
                  <a:cubicBezTo>
                    <a:pt x="10659" y="36697"/>
                    <a:pt x="10486" y="36744"/>
                    <a:pt x="10314" y="36791"/>
                  </a:cubicBezTo>
                  <a:cubicBezTo>
                    <a:pt x="10220" y="36823"/>
                    <a:pt x="10189" y="36901"/>
                    <a:pt x="10189" y="36979"/>
                  </a:cubicBezTo>
                  <a:cubicBezTo>
                    <a:pt x="10189" y="36995"/>
                    <a:pt x="10173" y="37011"/>
                    <a:pt x="10173" y="37026"/>
                  </a:cubicBezTo>
                  <a:cubicBezTo>
                    <a:pt x="10142" y="37230"/>
                    <a:pt x="10142" y="37434"/>
                    <a:pt x="10173" y="37638"/>
                  </a:cubicBezTo>
                  <a:cubicBezTo>
                    <a:pt x="9906" y="37559"/>
                    <a:pt x="9656" y="37481"/>
                    <a:pt x="9405" y="37371"/>
                  </a:cubicBezTo>
                  <a:cubicBezTo>
                    <a:pt x="9452" y="37183"/>
                    <a:pt x="9499" y="36995"/>
                    <a:pt x="9546" y="36807"/>
                  </a:cubicBezTo>
                  <a:cubicBezTo>
                    <a:pt x="9609" y="36588"/>
                    <a:pt x="9656" y="36368"/>
                    <a:pt x="9703" y="36133"/>
                  </a:cubicBezTo>
                  <a:close/>
                  <a:moveTo>
                    <a:pt x="9389" y="37434"/>
                  </a:moveTo>
                  <a:cubicBezTo>
                    <a:pt x="9640" y="37575"/>
                    <a:pt x="9906" y="37669"/>
                    <a:pt x="10189" y="37748"/>
                  </a:cubicBezTo>
                  <a:cubicBezTo>
                    <a:pt x="10298" y="38343"/>
                    <a:pt x="10643" y="38876"/>
                    <a:pt x="11160" y="39221"/>
                  </a:cubicBezTo>
                  <a:cubicBezTo>
                    <a:pt x="10408" y="39111"/>
                    <a:pt x="9734" y="38845"/>
                    <a:pt x="9091" y="38422"/>
                  </a:cubicBezTo>
                  <a:cubicBezTo>
                    <a:pt x="9201" y="38108"/>
                    <a:pt x="9295" y="37779"/>
                    <a:pt x="9389" y="37434"/>
                  </a:cubicBezTo>
                  <a:close/>
                  <a:moveTo>
                    <a:pt x="15238" y="25762"/>
                  </a:moveTo>
                  <a:cubicBezTo>
                    <a:pt x="16297" y="25762"/>
                    <a:pt x="17372" y="25921"/>
                    <a:pt x="17462" y="27026"/>
                  </a:cubicBezTo>
                  <a:cubicBezTo>
                    <a:pt x="17477" y="27058"/>
                    <a:pt x="17477" y="27073"/>
                    <a:pt x="17493" y="27089"/>
                  </a:cubicBezTo>
                  <a:cubicBezTo>
                    <a:pt x="17462" y="28860"/>
                    <a:pt x="17728" y="30663"/>
                    <a:pt x="17963" y="32403"/>
                  </a:cubicBezTo>
                  <a:cubicBezTo>
                    <a:pt x="18214" y="34268"/>
                    <a:pt x="18574" y="36117"/>
                    <a:pt x="19170" y="37904"/>
                  </a:cubicBezTo>
                  <a:cubicBezTo>
                    <a:pt x="20142" y="40835"/>
                    <a:pt x="21725" y="43594"/>
                    <a:pt x="24123" y="45600"/>
                  </a:cubicBezTo>
                  <a:cubicBezTo>
                    <a:pt x="21756" y="47904"/>
                    <a:pt x="18198" y="48657"/>
                    <a:pt x="14985" y="48798"/>
                  </a:cubicBezTo>
                  <a:cubicBezTo>
                    <a:pt x="14711" y="48809"/>
                    <a:pt x="14438" y="48815"/>
                    <a:pt x="14168" y="48815"/>
                  </a:cubicBezTo>
                  <a:cubicBezTo>
                    <a:pt x="10973" y="48815"/>
                    <a:pt x="8033" y="48025"/>
                    <a:pt x="5533" y="45930"/>
                  </a:cubicBezTo>
                  <a:lnTo>
                    <a:pt x="5549" y="45930"/>
                  </a:lnTo>
                  <a:cubicBezTo>
                    <a:pt x="5643" y="45773"/>
                    <a:pt x="5753" y="45616"/>
                    <a:pt x="5847" y="45459"/>
                  </a:cubicBezTo>
                  <a:cubicBezTo>
                    <a:pt x="6395" y="46071"/>
                    <a:pt x="7101" y="46494"/>
                    <a:pt x="7932" y="46588"/>
                  </a:cubicBezTo>
                  <a:cubicBezTo>
                    <a:pt x="7935" y="46590"/>
                    <a:pt x="7938" y="46590"/>
                    <a:pt x="7941" y="46590"/>
                  </a:cubicBezTo>
                  <a:cubicBezTo>
                    <a:pt x="7966" y="46590"/>
                    <a:pt x="7973" y="46541"/>
                    <a:pt x="7932" y="46541"/>
                  </a:cubicBezTo>
                  <a:cubicBezTo>
                    <a:pt x="7132" y="46384"/>
                    <a:pt x="6411" y="46024"/>
                    <a:pt x="5863" y="45428"/>
                  </a:cubicBezTo>
                  <a:cubicBezTo>
                    <a:pt x="6035" y="45161"/>
                    <a:pt x="6192" y="44911"/>
                    <a:pt x="6348" y="44644"/>
                  </a:cubicBezTo>
                  <a:cubicBezTo>
                    <a:pt x="7399" y="45569"/>
                    <a:pt x="8637" y="46353"/>
                    <a:pt x="10079" y="46400"/>
                  </a:cubicBezTo>
                  <a:cubicBezTo>
                    <a:pt x="10126" y="46400"/>
                    <a:pt x="10126" y="46337"/>
                    <a:pt x="10079" y="46337"/>
                  </a:cubicBezTo>
                  <a:cubicBezTo>
                    <a:pt x="8621" y="46243"/>
                    <a:pt x="7493" y="45459"/>
                    <a:pt x="6380" y="44597"/>
                  </a:cubicBezTo>
                  <a:cubicBezTo>
                    <a:pt x="6521" y="44346"/>
                    <a:pt x="6678" y="44080"/>
                    <a:pt x="6819" y="43829"/>
                  </a:cubicBezTo>
                  <a:cubicBezTo>
                    <a:pt x="7085" y="44033"/>
                    <a:pt x="7712" y="44284"/>
                    <a:pt x="7885" y="44378"/>
                  </a:cubicBezTo>
                  <a:cubicBezTo>
                    <a:pt x="8543" y="44707"/>
                    <a:pt x="9232" y="45005"/>
                    <a:pt x="9938" y="45256"/>
                  </a:cubicBezTo>
                  <a:cubicBezTo>
                    <a:pt x="9943" y="45257"/>
                    <a:pt x="9948" y="45258"/>
                    <a:pt x="9952" y="45258"/>
                  </a:cubicBezTo>
                  <a:cubicBezTo>
                    <a:pt x="9988" y="45258"/>
                    <a:pt x="9995" y="45207"/>
                    <a:pt x="9954" y="45193"/>
                  </a:cubicBezTo>
                  <a:cubicBezTo>
                    <a:pt x="9342" y="44958"/>
                    <a:pt x="8715" y="44691"/>
                    <a:pt x="8120" y="44393"/>
                  </a:cubicBezTo>
                  <a:cubicBezTo>
                    <a:pt x="7853" y="44268"/>
                    <a:pt x="7587" y="44127"/>
                    <a:pt x="7336" y="43986"/>
                  </a:cubicBezTo>
                  <a:cubicBezTo>
                    <a:pt x="7258" y="43955"/>
                    <a:pt x="6991" y="43813"/>
                    <a:pt x="6850" y="43751"/>
                  </a:cubicBezTo>
                  <a:cubicBezTo>
                    <a:pt x="7022" y="43453"/>
                    <a:pt x="7179" y="43155"/>
                    <a:pt x="7320" y="42842"/>
                  </a:cubicBezTo>
                  <a:cubicBezTo>
                    <a:pt x="8464" y="43547"/>
                    <a:pt x="9703" y="44002"/>
                    <a:pt x="11019" y="44237"/>
                  </a:cubicBezTo>
                  <a:cubicBezTo>
                    <a:pt x="11051" y="44237"/>
                    <a:pt x="11066" y="44190"/>
                    <a:pt x="11035" y="44174"/>
                  </a:cubicBezTo>
                  <a:cubicBezTo>
                    <a:pt x="9718" y="43923"/>
                    <a:pt x="8511" y="43453"/>
                    <a:pt x="7352" y="42795"/>
                  </a:cubicBezTo>
                  <a:cubicBezTo>
                    <a:pt x="7524" y="42450"/>
                    <a:pt x="7681" y="42089"/>
                    <a:pt x="7853" y="41744"/>
                  </a:cubicBezTo>
                  <a:cubicBezTo>
                    <a:pt x="8606" y="42277"/>
                    <a:pt x="9530" y="42591"/>
                    <a:pt x="10439" y="42748"/>
                  </a:cubicBezTo>
                  <a:cubicBezTo>
                    <a:pt x="10445" y="42749"/>
                    <a:pt x="10449" y="42750"/>
                    <a:pt x="10454" y="42750"/>
                  </a:cubicBezTo>
                  <a:cubicBezTo>
                    <a:pt x="10489" y="42750"/>
                    <a:pt x="10497" y="42701"/>
                    <a:pt x="10455" y="42701"/>
                  </a:cubicBezTo>
                  <a:cubicBezTo>
                    <a:pt x="9515" y="42513"/>
                    <a:pt x="8700" y="42152"/>
                    <a:pt x="7869" y="41713"/>
                  </a:cubicBezTo>
                  <a:cubicBezTo>
                    <a:pt x="8010" y="41384"/>
                    <a:pt x="8151" y="41055"/>
                    <a:pt x="8276" y="40726"/>
                  </a:cubicBezTo>
                  <a:cubicBezTo>
                    <a:pt x="9044" y="41368"/>
                    <a:pt x="9969" y="41760"/>
                    <a:pt x="10957" y="41917"/>
                  </a:cubicBezTo>
                  <a:cubicBezTo>
                    <a:pt x="11004" y="41917"/>
                    <a:pt x="11019" y="41854"/>
                    <a:pt x="10972" y="41839"/>
                  </a:cubicBezTo>
                  <a:cubicBezTo>
                    <a:pt x="9969" y="41682"/>
                    <a:pt x="9091" y="41274"/>
                    <a:pt x="8292" y="40679"/>
                  </a:cubicBezTo>
                  <a:cubicBezTo>
                    <a:pt x="8433" y="40349"/>
                    <a:pt x="8559" y="40036"/>
                    <a:pt x="8668" y="39707"/>
                  </a:cubicBezTo>
                  <a:cubicBezTo>
                    <a:pt x="10095" y="40459"/>
                    <a:pt x="11631" y="40867"/>
                    <a:pt x="13229" y="40914"/>
                  </a:cubicBezTo>
                  <a:cubicBezTo>
                    <a:pt x="13276" y="40914"/>
                    <a:pt x="13276" y="40851"/>
                    <a:pt x="13229" y="40851"/>
                  </a:cubicBezTo>
                  <a:cubicBezTo>
                    <a:pt x="11631" y="40773"/>
                    <a:pt x="10142" y="40381"/>
                    <a:pt x="8700" y="39660"/>
                  </a:cubicBezTo>
                  <a:lnTo>
                    <a:pt x="8684" y="39660"/>
                  </a:lnTo>
                  <a:cubicBezTo>
                    <a:pt x="8825" y="39268"/>
                    <a:pt x="8966" y="38876"/>
                    <a:pt x="9076" y="38484"/>
                  </a:cubicBezTo>
                  <a:cubicBezTo>
                    <a:pt x="9750" y="38939"/>
                    <a:pt x="10486" y="39221"/>
                    <a:pt x="11302" y="39299"/>
                  </a:cubicBezTo>
                  <a:cubicBezTo>
                    <a:pt x="11584" y="39456"/>
                    <a:pt x="11897" y="39566"/>
                    <a:pt x="12242" y="39581"/>
                  </a:cubicBezTo>
                  <a:cubicBezTo>
                    <a:pt x="12252" y="39583"/>
                    <a:pt x="12262" y="39584"/>
                    <a:pt x="12272" y="39584"/>
                  </a:cubicBezTo>
                  <a:cubicBezTo>
                    <a:pt x="12336" y="39584"/>
                    <a:pt x="12387" y="39542"/>
                    <a:pt x="12414" y="39487"/>
                  </a:cubicBezTo>
                  <a:cubicBezTo>
                    <a:pt x="12446" y="39487"/>
                    <a:pt x="12461" y="39456"/>
                    <a:pt x="12477" y="39425"/>
                  </a:cubicBezTo>
                  <a:cubicBezTo>
                    <a:pt x="12979" y="38578"/>
                    <a:pt x="13574" y="37795"/>
                    <a:pt x="14123" y="36964"/>
                  </a:cubicBezTo>
                  <a:cubicBezTo>
                    <a:pt x="14123" y="36964"/>
                    <a:pt x="14123" y="36964"/>
                    <a:pt x="14139" y="36948"/>
                  </a:cubicBezTo>
                  <a:cubicBezTo>
                    <a:pt x="14323" y="36856"/>
                    <a:pt x="14297" y="36509"/>
                    <a:pt x="14060" y="36509"/>
                  </a:cubicBezTo>
                  <a:cubicBezTo>
                    <a:pt x="14055" y="36509"/>
                    <a:pt x="14050" y="36509"/>
                    <a:pt x="14045" y="36509"/>
                  </a:cubicBezTo>
                  <a:cubicBezTo>
                    <a:pt x="14028" y="36511"/>
                    <a:pt x="14013" y="36511"/>
                    <a:pt x="13997" y="36511"/>
                  </a:cubicBezTo>
                  <a:cubicBezTo>
                    <a:pt x="13830" y="36511"/>
                    <a:pt x="13689" y="36436"/>
                    <a:pt x="13574" y="36321"/>
                  </a:cubicBezTo>
                  <a:cubicBezTo>
                    <a:pt x="13449" y="36180"/>
                    <a:pt x="13418" y="36008"/>
                    <a:pt x="13308" y="35867"/>
                  </a:cubicBezTo>
                  <a:cubicBezTo>
                    <a:pt x="13285" y="35822"/>
                    <a:pt x="13245" y="35802"/>
                    <a:pt x="13204" y="35802"/>
                  </a:cubicBezTo>
                  <a:cubicBezTo>
                    <a:pt x="13159" y="35802"/>
                    <a:pt x="13113" y="35826"/>
                    <a:pt x="13088" y="35867"/>
                  </a:cubicBezTo>
                  <a:cubicBezTo>
                    <a:pt x="13073" y="35867"/>
                    <a:pt x="13073" y="35882"/>
                    <a:pt x="13073" y="35898"/>
                  </a:cubicBezTo>
                  <a:lnTo>
                    <a:pt x="13041" y="35898"/>
                  </a:lnTo>
                  <a:cubicBezTo>
                    <a:pt x="12336" y="36117"/>
                    <a:pt x="11662" y="36368"/>
                    <a:pt x="10957" y="36603"/>
                  </a:cubicBezTo>
                  <a:cubicBezTo>
                    <a:pt x="10518" y="36509"/>
                    <a:pt x="10110" y="36337"/>
                    <a:pt x="9718" y="36086"/>
                  </a:cubicBezTo>
                  <a:cubicBezTo>
                    <a:pt x="9797" y="35741"/>
                    <a:pt x="9875" y="35396"/>
                    <a:pt x="9938" y="35052"/>
                  </a:cubicBezTo>
                  <a:cubicBezTo>
                    <a:pt x="10675" y="35381"/>
                    <a:pt x="11474" y="35553"/>
                    <a:pt x="12289" y="35584"/>
                  </a:cubicBezTo>
                  <a:cubicBezTo>
                    <a:pt x="12320" y="35584"/>
                    <a:pt x="12320" y="35522"/>
                    <a:pt x="12289" y="35522"/>
                  </a:cubicBezTo>
                  <a:cubicBezTo>
                    <a:pt x="11474" y="35475"/>
                    <a:pt x="10690" y="35302"/>
                    <a:pt x="9938" y="35005"/>
                  </a:cubicBezTo>
                  <a:cubicBezTo>
                    <a:pt x="10016" y="34613"/>
                    <a:pt x="10079" y="34236"/>
                    <a:pt x="10142" y="33860"/>
                  </a:cubicBezTo>
                  <a:cubicBezTo>
                    <a:pt x="10706" y="34174"/>
                    <a:pt x="11396" y="34331"/>
                    <a:pt x="12038" y="34425"/>
                  </a:cubicBezTo>
                  <a:cubicBezTo>
                    <a:pt x="12070" y="34425"/>
                    <a:pt x="12085" y="34362"/>
                    <a:pt x="12038" y="34346"/>
                  </a:cubicBezTo>
                  <a:cubicBezTo>
                    <a:pt x="11364" y="34252"/>
                    <a:pt x="10784" y="34033"/>
                    <a:pt x="10142" y="33813"/>
                  </a:cubicBezTo>
                  <a:cubicBezTo>
                    <a:pt x="10204" y="33453"/>
                    <a:pt x="10251" y="33092"/>
                    <a:pt x="10283" y="32732"/>
                  </a:cubicBezTo>
                  <a:cubicBezTo>
                    <a:pt x="10925" y="33030"/>
                    <a:pt x="11584" y="33202"/>
                    <a:pt x="12289" y="33265"/>
                  </a:cubicBezTo>
                  <a:cubicBezTo>
                    <a:pt x="12336" y="33265"/>
                    <a:pt x="12320" y="33202"/>
                    <a:pt x="12289" y="33202"/>
                  </a:cubicBezTo>
                  <a:cubicBezTo>
                    <a:pt x="11584" y="33124"/>
                    <a:pt x="10925" y="32951"/>
                    <a:pt x="10298" y="32685"/>
                  </a:cubicBezTo>
                  <a:cubicBezTo>
                    <a:pt x="10330" y="32324"/>
                    <a:pt x="10361" y="31964"/>
                    <a:pt x="10377" y="31603"/>
                  </a:cubicBezTo>
                  <a:cubicBezTo>
                    <a:pt x="10856" y="31877"/>
                    <a:pt x="11384" y="32020"/>
                    <a:pt x="11928" y="32020"/>
                  </a:cubicBezTo>
                  <a:cubicBezTo>
                    <a:pt x="12006" y="32020"/>
                    <a:pt x="12085" y="32017"/>
                    <a:pt x="12164" y="32011"/>
                  </a:cubicBezTo>
                  <a:cubicBezTo>
                    <a:pt x="12195" y="32011"/>
                    <a:pt x="12195" y="31948"/>
                    <a:pt x="12164" y="31948"/>
                  </a:cubicBezTo>
                  <a:cubicBezTo>
                    <a:pt x="12105" y="31951"/>
                    <a:pt x="12047" y="31952"/>
                    <a:pt x="11989" y="31952"/>
                  </a:cubicBezTo>
                  <a:cubicBezTo>
                    <a:pt x="11415" y="31952"/>
                    <a:pt x="10891" y="31811"/>
                    <a:pt x="10392" y="31540"/>
                  </a:cubicBezTo>
                  <a:cubicBezTo>
                    <a:pt x="10408" y="31164"/>
                    <a:pt x="10424" y="30772"/>
                    <a:pt x="10424" y="30396"/>
                  </a:cubicBezTo>
                  <a:cubicBezTo>
                    <a:pt x="11325" y="30770"/>
                    <a:pt x="12270" y="30974"/>
                    <a:pt x="13239" y="30974"/>
                  </a:cubicBezTo>
                  <a:cubicBezTo>
                    <a:pt x="13449" y="30974"/>
                    <a:pt x="13660" y="30964"/>
                    <a:pt x="13872" y="30945"/>
                  </a:cubicBezTo>
                  <a:cubicBezTo>
                    <a:pt x="13903" y="30929"/>
                    <a:pt x="13903" y="30882"/>
                    <a:pt x="13872" y="30882"/>
                  </a:cubicBezTo>
                  <a:cubicBezTo>
                    <a:pt x="13736" y="30887"/>
                    <a:pt x="13600" y="30890"/>
                    <a:pt x="13466" y="30890"/>
                  </a:cubicBezTo>
                  <a:cubicBezTo>
                    <a:pt x="12410" y="30890"/>
                    <a:pt x="11411" y="30723"/>
                    <a:pt x="10424" y="30334"/>
                  </a:cubicBezTo>
                  <a:cubicBezTo>
                    <a:pt x="10424" y="29942"/>
                    <a:pt x="10424" y="29550"/>
                    <a:pt x="10392" y="29158"/>
                  </a:cubicBezTo>
                  <a:lnTo>
                    <a:pt x="10392" y="29158"/>
                  </a:lnTo>
                  <a:cubicBezTo>
                    <a:pt x="11035" y="29503"/>
                    <a:pt x="11693" y="29738"/>
                    <a:pt x="12414" y="29848"/>
                  </a:cubicBezTo>
                  <a:cubicBezTo>
                    <a:pt x="12418" y="29849"/>
                    <a:pt x="12421" y="29850"/>
                    <a:pt x="12424" y="29850"/>
                  </a:cubicBezTo>
                  <a:cubicBezTo>
                    <a:pt x="12448" y="29850"/>
                    <a:pt x="12456" y="29801"/>
                    <a:pt x="12414" y="29801"/>
                  </a:cubicBezTo>
                  <a:cubicBezTo>
                    <a:pt x="11709" y="29660"/>
                    <a:pt x="11035" y="29440"/>
                    <a:pt x="10392" y="29111"/>
                  </a:cubicBezTo>
                  <a:cubicBezTo>
                    <a:pt x="10361" y="28688"/>
                    <a:pt x="10314" y="28249"/>
                    <a:pt x="10267" y="27841"/>
                  </a:cubicBezTo>
                  <a:lnTo>
                    <a:pt x="10267" y="27841"/>
                  </a:lnTo>
                  <a:cubicBezTo>
                    <a:pt x="11145" y="28359"/>
                    <a:pt x="12148" y="28656"/>
                    <a:pt x="13167" y="28672"/>
                  </a:cubicBezTo>
                  <a:cubicBezTo>
                    <a:pt x="13214" y="28672"/>
                    <a:pt x="13214" y="28609"/>
                    <a:pt x="13167" y="28609"/>
                  </a:cubicBezTo>
                  <a:cubicBezTo>
                    <a:pt x="12117" y="28531"/>
                    <a:pt x="11176" y="28280"/>
                    <a:pt x="10251" y="27779"/>
                  </a:cubicBezTo>
                  <a:cubicBezTo>
                    <a:pt x="10220" y="27559"/>
                    <a:pt x="10189" y="27355"/>
                    <a:pt x="10142" y="27136"/>
                  </a:cubicBezTo>
                  <a:cubicBezTo>
                    <a:pt x="10142" y="26854"/>
                    <a:pt x="10189" y="26603"/>
                    <a:pt x="10455" y="26415"/>
                  </a:cubicBezTo>
                  <a:cubicBezTo>
                    <a:pt x="10753" y="26211"/>
                    <a:pt x="11129" y="26180"/>
                    <a:pt x="11490" y="26149"/>
                  </a:cubicBezTo>
                  <a:lnTo>
                    <a:pt x="11505" y="26149"/>
                  </a:lnTo>
                  <a:cubicBezTo>
                    <a:pt x="11521" y="26211"/>
                    <a:pt x="11552" y="26274"/>
                    <a:pt x="11599" y="26321"/>
                  </a:cubicBezTo>
                  <a:cubicBezTo>
                    <a:pt x="11866" y="26728"/>
                    <a:pt x="12336" y="26901"/>
                    <a:pt x="12806" y="26901"/>
                  </a:cubicBezTo>
                  <a:cubicBezTo>
                    <a:pt x="12728" y="27167"/>
                    <a:pt x="12759" y="27465"/>
                    <a:pt x="12916" y="27669"/>
                  </a:cubicBezTo>
                  <a:cubicBezTo>
                    <a:pt x="12148" y="27575"/>
                    <a:pt x="11427" y="27355"/>
                    <a:pt x="10894" y="27011"/>
                  </a:cubicBezTo>
                  <a:cubicBezTo>
                    <a:pt x="10876" y="26998"/>
                    <a:pt x="10857" y="26992"/>
                    <a:pt x="10838" y="26992"/>
                  </a:cubicBezTo>
                  <a:cubicBezTo>
                    <a:pt x="10744" y="26992"/>
                    <a:pt x="10661" y="27133"/>
                    <a:pt x="10753" y="27199"/>
                  </a:cubicBezTo>
                  <a:cubicBezTo>
                    <a:pt x="11497" y="27831"/>
                    <a:pt x="12405" y="27972"/>
                    <a:pt x="13341" y="27972"/>
                  </a:cubicBezTo>
                  <a:cubicBezTo>
                    <a:pt x="13450" y="27972"/>
                    <a:pt x="13559" y="27970"/>
                    <a:pt x="13668" y="27967"/>
                  </a:cubicBezTo>
                  <a:cubicBezTo>
                    <a:pt x="14766" y="27935"/>
                    <a:pt x="15972" y="27920"/>
                    <a:pt x="16788" y="27073"/>
                  </a:cubicBezTo>
                  <a:cubicBezTo>
                    <a:pt x="16884" y="26965"/>
                    <a:pt x="16795" y="26828"/>
                    <a:pt x="16677" y="26828"/>
                  </a:cubicBezTo>
                  <a:cubicBezTo>
                    <a:pt x="16642" y="26828"/>
                    <a:pt x="16604" y="26841"/>
                    <a:pt x="16568" y="26870"/>
                  </a:cubicBezTo>
                  <a:cubicBezTo>
                    <a:pt x="15972" y="27371"/>
                    <a:pt x="15048" y="27638"/>
                    <a:pt x="14076" y="27700"/>
                  </a:cubicBezTo>
                  <a:cubicBezTo>
                    <a:pt x="14107" y="27465"/>
                    <a:pt x="14076" y="27324"/>
                    <a:pt x="13950" y="27199"/>
                  </a:cubicBezTo>
                  <a:cubicBezTo>
                    <a:pt x="14421" y="26791"/>
                    <a:pt x="14358" y="26227"/>
                    <a:pt x="14029" y="25788"/>
                  </a:cubicBezTo>
                  <a:cubicBezTo>
                    <a:pt x="14385" y="25788"/>
                    <a:pt x="14810" y="25762"/>
                    <a:pt x="15238" y="25762"/>
                  </a:cubicBezTo>
                  <a:close/>
                  <a:moveTo>
                    <a:pt x="15304" y="1"/>
                  </a:moveTo>
                  <a:cubicBezTo>
                    <a:pt x="13878" y="1"/>
                    <a:pt x="12404" y="473"/>
                    <a:pt x="11615" y="1697"/>
                  </a:cubicBezTo>
                  <a:cubicBezTo>
                    <a:pt x="10950" y="908"/>
                    <a:pt x="10029" y="495"/>
                    <a:pt x="9086" y="495"/>
                  </a:cubicBezTo>
                  <a:cubicBezTo>
                    <a:pt x="8361" y="495"/>
                    <a:pt x="7622" y="738"/>
                    <a:pt x="6975" y="1242"/>
                  </a:cubicBezTo>
                  <a:cubicBezTo>
                    <a:pt x="5408" y="2480"/>
                    <a:pt x="5141" y="4581"/>
                    <a:pt x="5768" y="6368"/>
                  </a:cubicBezTo>
                  <a:cubicBezTo>
                    <a:pt x="5612" y="6300"/>
                    <a:pt x="5448" y="6269"/>
                    <a:pt x="5284" y="6269"/>
                  </a:cubicBezTo>
                  <a:cubicBezTo>
                    <a:pt x="4388" y="6269"/>
                    <a:pt x="3513" y="7209"/>
                    <a:pt x="3950" y="8217"/>
                  </a:cubicBezTo>
                  <a:cubicBezTo>
                    <a:pt x="3731" y="8166"/>
                    <a:pt x="3516" y="8141"/>
                    <a:pt x="3306" y="8141"/>
                  </a:cubicBezTo>
                  <a:cubicBezTo>
                    <a:pt x="1409" y="8141"/>
                    <a:pt x="0" y="10140"/>
                    <a:pt x="282" y="12089"/>
                  </a:cubicBezTo>
                  <a:cubicBezTo>
                    <a:pt x="455" y="13202"/>
                    <a:pt x="1066" y="14330"/>
                    <a:pt x="2007" y="14973"/>
                  </a:cubicBezTo>
                  <a:cubicBezTo>
                    <a:pt x="2540" y="15331"/>
                    <a:pt x="3122" y="15475"/>
                    <a:pt x="3712" y="15475"/>
                  </a:cubicBezTo>
                  <a:cubicBezTo>
                    <a:pt x="4180" y="15475"/>
                    <a:pt x="4653" y="15385"/>
                    <a:pt x="5110" y="15239"/>
                  </a:cubicBezTo>
                  <a:lnTo>
                    <a:pt x="5110" y="15239"/>
                  </a:lnTo>
                  <a:cubicBezTo>
                    <a:pt x="4279" y="16164"/>
                    <a:pt x="4091" y="17622"/>
                    <a:pt x="4875" y="18672"/>
                  </a:cubicBezTo>
                  <a:cubicBezTo>
                    <a:pt x="5480" y="19486"/>
                    <a:pt x="6324" y="20006"/>
                    <a:pt x="7191" y="20006"/>
                  </a:cubicBezTo>
                  <a:cubicBezTo>
                    <a:pt x="7559" y="20006"/>
                    <a:pt x="7932" y="19912"/>
                    <a:pt x="8292" y="19706"/>
                  </a:cubicBezTo>
                  <a:lnTo>
                    <a:pt x="8292" y="19706"/>
                  </a:lnTo>
                  <a:cubicBezTo>
                    <a:pt x="7571" y="20788"/>
                    <a:pt x="7602" y="22387"/>
                    <a:pt x="8151" y="23515"/>
                  </a:cubicBezTo>
                  <a:cubicBezTo>
                    <a:pt x="8597" y="24434"/>
                    <a:pt x="9708" y="25404"/>
                    <a:pt x="10791" y="25404"/>
                  </a:cubicBezTo>
                  <a:cubicBezTo>
                    <a:pt x="11038" y="25404"/>
                    <a:pt x="11285" y="25353"/>
                    <a:pt x="11521" y="25239"/>
                  </a:cubicBezTo>
                  <a:lnTo>
                    <a:pt x="11521" y="25239"/>
                  </a:lnTo>
                  <a:cubicBezTo>
                    <a:pt x="11411" y="25412"/>
                    <a:pt x="11380" y="25631"/>
                    <a:pt x="11411" y="25835"/>
                  </a:cubicBezTo>
                  <a:cubicBezTo>
                    <a:pt x="10957" y="25866"/>
                    <a:pt x="10455" y="25960"/>
                    <a:pt x="10142" y="26305"/>
                  </a:cubicBezTo>
                  <a:cubicBezTo>
                    <a:pt x="9906" y="26556"/>
                    <a:pt x="9781" y="26964"/>
                    <a:pt x="9906" y="27293"/>
                  </a:cubicBezTo>
                  <a:cubicBezTo>
                    <a:pt x="9891" y="30537"/>
                    <a:pt x="9922" y="33641"/>
                    <a:pt x="9123" y="36854"/>
                  </a:cubicBezTo>
                  <a:cubicBezTo>
                    <a:pt x="8323" y="40005"/>
                    <a:pt x="6991" y="42998"/>
                    <a:pt x="5189" y="45710"/>
                  </a:cubicBezTo>
                  <a:cubicBezTo>
                    <a:pt x="5141" y="45788"/>
                    <a:pt x="5141" y="45851"/>
                    <a:pt x="5173" y="45898"/>
                  </a:cubicBezTo>
                  <a:cubicBezTo>
                    <a:pt x="5157" y="45930"/>
                    <a:pt x="5157" y="45961"/>
                    <a:pt x="5189" y="46008"/>
                  </a:cubicBezTo>
                  <a:cubicBezTo>
                    <a:pt x="6066" y="47309"/>
                    <a:pt x="7681" y="48046"/>
                    <a:pt x="9138" y="48531"/>
                  </a:cubicBezTo>
                  <a:cubicBezTo>
                    <a:pt x="10632" y="49021"/>
                    <a:pt x="12222" y="49235"/>
                    <a:pt x="13793" y="49235"/>
                  </a:cubicBezTo>
                  <a:cubicBezTo>
                    <a:pt x="14134" y="49235"/>
                    <a:pt x="14474" y="49225"/>
                    <a:pt x="14813" y="49205"/>
                  </a:cubicBezTo>
                  <a:cubicBezTo>
                    <a:pt x="18198" y="49017"/>
                    <a:pt x="21976" y="48328"/>
                    <a:pt x="24437" y="45820"/>
                  </a:cubicBezTo>
                  <a:cubicBezTo>
                    <a:pt x="24499" y="45773"/>
                    <a:pt x="24499" y="45710"/>
                    <a:pt x="24499" y="45663"/>
                  </a:cubicBezTo>
                  <a:cubicBezTo>
                    <a:pt x="24578" y="45585"/>
                    <a:pt x="24593" y="45475"/>
                    <a:pt x="24499" y="45397"/>
                  </a:cubicBezTo>
                  <a:cubicBezTo>
                    <a:pt x="21991" y="43312"/>
                    <a:pt x="20361" y="40459"/>
                    <a:pt x="19421" y="37371"/>
                  </a:cubicBezTo>
                  <a:cubicBezTo>
                    <a:pt x="18888" y="35663"/>
                    <a:pt x="18559" y="33907"/>
                    <a:pt x="18324" y="32152"/>
                  </a:cubicBezTo>
                  <a:cubicBezTo>
                    <a:pt x="18104" y="30428"/>
                    <a:pt x="18073" y="28656"/>
                    <a:pt x="17759" y="26932"/>
                  </a:cubicBezTo>
                  <a:cubicBezTo>
                    <a:pt x="18061" y="25694"/>
                    <a:pt x="16542" y="25402"/>
                    <a:pt x="15226" y="25402"/>
                  </a:cubicBezTo>
                  <a:cubicBezTo>
                    <a:pt x="14627" y="25402"/>
                    <a:pt x="14070" y="25463"/>
                    <a:pt x="13747" y="25522"/>
                  </a:cubicBezTo>
                  <a:cubicBezTo>
                    <a:pt x="13684" y="25475"/>
                    <a:pt x="13637" y="25428"/>
                    <a:pt x="13559" y="25396"/>
                  </a:cubicBezTo>
                  <a:cubicBezTo>
                    <a:pt x="13997" y="25004"/>
                    <a:pt x="14170" y="24456"/>
                    <a:pt x="14045" y="23891"/>
                  </a:cubicBezTo>
                  <a:lnTo>
                    <a:pt x="14045" y="23891"/>
                  </a:lnTo>
                  <a:cubicBezTo>
                    <a:pt x="14245" y="23949"/>
                    <a:pt x="14456" y="23984"/>
                    <a:pt x="14663" y="23984"/>
                  </a:cubicBezTo>
                  <a:cubicBezTo>
                    <a:pt x="15072" y="23984"/>
                    <a:pt x="15467" y="23848"/>
                    <a:pt x="15737" y="23484"/>
                  </a:cubicBezTo>
                  <a:cubicBezTo>
                    <a:pt x="16067" y="23045"/>
                    <a:pt x="16067" y="22465"/>
                    <a:pt x="15753" y="22073"/>
                  </a:cubicBezTo>
                  <a:lnTo>
                    <a:pt x="15753" y="22073"/>
                  </a:lnTo>
                  <a:cubicBezTo>
                    <a:pt x="16131" y="22228"/>
                    <a:pt x="16506" y="22299"/>
                    <a:pt x="16872" y="22299"/>
                  </a:cubicBezTo>
                  <a:cubicBezTo>
                    <a:pt x="18354" y="22299"/>
                    <a:pt x="19676" y="21140"/>
                    <a:pt x="20393" y="19769"/>
                  </a:cubicBezTo>
                  <a:cubicBezTo>
                    <a:pt x="21364" y="17935"/>
                    <a:pt x="20487" y="16587"/>
                    <a:pt x="19013" y="15521"/>
                  </a:cubicBezTo>
                  <a:cubicBezTo>
                    <a:pt x="19531" y="15286"/>
                    <a:pt x="19954" y="14863"/>
                    <a:pt x="19954" y="14252"/>
                  </a:cubicBezTo>
                  <a:cubicBezTo>
                    <a:pt x="19938" y="13750"/>
                    <a:pt x="19640" y="13374"/>
                    <a:pt x="19233" y="13217"/>
                  </a:cubicBezTo>
                  <a:cubicBezTo>
                    <a:pt x="20879" y="12042"/>
                    <a:pt x="22383" y="10553"/>
                    <a:pt x="22948" y="8546"/>
                  </a:cubicBezTo>
                  <a:cubicBezTo>
                    <a:pt x="23559" y="6415"/>
                    <a:pt x="22838" y="4487"/>
                    <a:pt x="21396" y="2888"/>
                  </a:cubicBezTo>
                  <a:cubicBezTo>
                    <a:pt x="20048" y="1367"/>
                    <a:pt x="18151" y="286"/>
                    <a:pt x="16114" y="51"/>
                  </a:cubicBezTo>
                  <a:cubicBezTo>
                    <a:pt x="15849" y="18"/>
                    <a:pt x="15577" y="1"/>
                    <a:pt x="15304"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2" name="Google Shape;2011;p54">
              <a:extLst>
                <a:ext uri="{FF2B5EF4-FFF2-40B4-BE49-F238E27FC236}">
                  <a16:creationId xmlns:a16="http://schemas.microsoft.com/office/drawing/2014/main" id="{2C742698-54F4-BD05-FDB3-7C1733AB33C5}"/>
                </a:ext>
              </a:extLst>
            </p:cNvPr>
            <p:cNvSpPr/>
            <p:nvPr/>
          </p:nvSpPr>
          <p:spPr>
            <a:xfrm>
              <a:off x="3181650" y="2322250"/>
              <a:ext cx="100325" cy="90225"/>
            </a:xfrm>
            <a:custGeom>
              <a:avLst/>
              <a:gdLst/>
              <a:ahLst/>
              <a:cxnLst/>
              <a:rect l="l" t="t" r="r" b="b"/>
              <a:pathLst>
                <a:path w="4013" h="3609" extrusionOk="0">
                  <a:moveTo>
                    <a:pt x="884" y="1"/>
                  </a:moveTo>
                  <a:cubicBezTo>
                    <a:pt x="863" y="1"/>
                    <a:pt x="840" y="3"/>
                    <a:pt x="815" y="7"/>
                  </a:cubicBezTo>
                  <a:cubicBezTo>
                    <a:pt x="737" y="7"/>
                    <a:pt x="674" y="85"/>
                    <a:pt x="659" y="163"/>
                  </a:cubicBezTo>
                  <a:cubicBezTo>
                    <a:pt x="580" y="383"/>
                    <a:pt x="533" y="837"/>
                    <a:pt x="235" y="869"/>
                  </a:cubicBezTo>
                  <a:cubicBezTo>
                    <a:pt x="141" y="884"/>
                    <a:pt x="94" y="947"/>
                    <a:pt x="63" y="1010"/>
                  </a:cubicBezTo>
                  <a:cubicBezTo>
                    <a:pt x="16" y="1041"/>
                    <a:pt x="0" y="1088"/>
                    <a:pt x="16" y="1151"/>
                  </a:cubicBezTo>
                  <a:cubicBezTo>
                    <a:pt x="173" y="1605"/>
                    <a:pt x="423" y="2013"/>
                    <a:pt x="721" y="2389"/>
                  </a:cubicBezTo>
                  <a:cubicBezTo>
                    <a:pt x="894" y="2609"/>
                    <a:pt x="1097" y="2797"/>
                    <a:pt x="1239" y="3032"/>
                  </a:cubicBezTo>
                  <a:cubicBezTo>
                    <a:pt x="1333" y="3189"/>
                    <a:pt x="1364" y="3377"/>
                    <a:pt x="1489" y="3518"/>
                  </a:cubicBezTo>
                  <a:cubicBezTo>
                    <a:pt x="1541" y="3556"/>
                    <a:pt x="1614" y="3585"/>
                    <a:pt x="1682" y="3585"/>
                  </a:cubicBezTo>
                  <a:cubicBezTo>
                    <a:pt x="1696" y="3585"/>
                    <a:pt x="1711" y="3583"/>
                    <a:pt x="1724" y="3580"/>
                  </a:cubicBezTo>
                  <a:cubicBezTo>
                    <a:pt x="1724" y="3565"/>
                    <a:pt x="1724" y="3565"/>
                    <a:pt x="1740" y="3565"/>
                  </a:cubicBezTo>
                  <a:cubicBezTo>
                    <a:pt x="1777" y="3592"/>
                    <a:pt x="1818" y="3609"/>
                    <a:pt x="1862" y="3609"/>
                  </a:cubicBezTo>
                  <a:cubicBezTo>
                    <a:pt x="1894" y="3609"/>
                    <a:pt x="1927" y="3600"/>
                    <a:pt x="1960" y="3580"/>
                  </a:cubicBezTo>
                  <a:cubicBezTo>
                    <a:pt x="2007" y="3533"/>
                    <a:pt x="2069" y="3502"/>
                    <a:pt x="2116" y="3455"/>
                  </a:cubicBezTo>
                  <a:cubicBezTo>
                    <a:pt x="3166" y="3283"/>
                    <a:pt x="4013" y="1872"/>
                    <a:pt x="3213" y="979"/>
                  </a:cubicBezTo>
                  <a:lnTo>
                    <a:pt x="3198" y="979"/>
                  </a:lnTo>
                  <a:cubicBezTo>
                    <a:pt x="3198" y="947"/>
                    <a:pt x="3182" y="932"/>
                    <a:pt x="3166" y="916"/>
                  </a:cubicBezTo>
                  <a:cubicBezTo>
                    <a:pt x="2884" y="665"/>
                    <a:pt x="2492" y="524"/>
                    <a:pt x="2148" y="383"/>
                  </a:cubicBezTo>
                  <a:cubicBezTo>
                    <a:pt x="1815" y="232"/>
                    <a:pt x="1425" y="37"/>
                    <a:pt x="1060" y="37"/>
                  </a:cubicBezTo>
                  <a:cubicBezTo>
                    <a:pt x="1047" y="37"/>
                    <a:pt x="1033" y="37"/>
                    <a:pt x="1019" y="38"/>
                  </a:cubicBezTo>
                  <a:cubicBezTo>
                    <a:pt x="985" y="15"/>
                    <a:pt x="942" y="1"/>
                    <a:pt x="884"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3" name="Google Shape;2012;p54">
              <a:extLst>
                <a:ext uri="{FF2B5EF4-FFF2-40B4-BE49-F238E27FC236}">
                  <a16:creationId xmlns:a16="http://schemas.microsoft.com/office/drawing/2014/main" id="{5CA6321E-1FB0-0810-A8B5-94CDFAA00D6E}"/>
                </a:ext>
              </a:extLst>
            </p:cNvPr>
            <p:cNvSpPr/>
            <p:nvPr/>
          </p:nvSpPr>
          <p:spPr>
            <a:xfrm>
              <a:off x="3023500" y="2004250"/>
              <a:ext cx="59425" cy="49375"/>
            </a:xfrm>
            <a:custGeom>
              <a:avLst/>
              <a:gdLst/>
              <a:ahLst/>
              <a:cxnLst/>
              <a:rect l="l" t="t" r="r" b="b"/>
              <a:pathLst>
                <a:path w="2377" h="1975" extrusionOk="0">
                  <a:moveTo>
                    <a:pt x="69" y="1"/>
                  </a:moveTo>
                  <a:cubicBezTo>
                    <a:pt x="35" y="1"/>
                    <a:pt x="0" y="31"/>
                    <a:pt x="9" y="78"/>
                  </a:cubicBezTo>
                  <a:cubicBezTo>
                    <a:pt x="272" y="1064"/>
                    <a:pt x="1201" y="1975"/>
                    <a:pt x="2275" y="1975"/>
                  </a:cubicBezTo>
                  <a:cubicBezTo>
                    <a:pt x="2293" y="1975"/>
                    <a:pt x="2311" y="1975"/>
                    <a:pt x="2329" y="1974"/>
                  </a:cubicBezTo>
                  <a:cubicBezTo>
                    <a:pt x="2361" y="1974"/>
                    <a:pt x="2376" y="1927"/>
                    <a:pt x="2345" y="1911"/>
                  </a:cubicBezTo>
                  <a:cubicBezTo>
                    <a:pt x="1279" y="1723"/>
                    <a:pt x="417" y="1128"/>
                    <a:pt x="119" y="46"/>
                  </a:cubicBezTo>
                  <a:cubicBezTo>
                    <a:pt x="113" y="15"/>
                    <a:pt x="91" y="1"/>
                    <a:pt x="69"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4" name="Google Shape;2013;p54">
              <a:extLst>
                <a:ext uri="{FF2B5EF4-FFF2-40B4-BE49-F238E27FC236}">
                  <a16:creationId xmlns:a16="http://schemas.microsoft.com/office/drawing/2014/main" id="{14923921-8A85-7A99-48AD-7BF20C8F1865}"/>
                </a:ext>
              </a:extLst>
            </p:cNvPr>
            <p:cNvSpPr/>
            <p:nvPr/>
          </p:nvSpPr>
          <p:spPr>
            <a:xfrm>
              <a:off x="3018625" y="1949500"/>
              <a:ext cx="37100" cy="82775"/>
            </a:xfrm>
            <a:custGeom>
              <a:avLst/>
              <a:gdLst/>
              <a:ahLst/>
              <a:cxnLst/>
              <a:rect l="l" t="t" r="r" b="b"/>
              <a:pathLst>
                <a:path w="1484" h="3311" extrusionOk="0">
                  <a:moveTo>
                    <a:pt x="541" y="0"/>
                  </a:moveTo>
                  <a:cubicBezTo>
                    <a:pt x="526" y="0"/>
                    <a:pt x="511" y="8"/>
                    <a:pt x="502" y="26"/>
                  </a:cubicBezTo>
                  <a:cubicBezTo>
                    <a:pt x="1" y="1202"/>
                    <a:pt x="361" y="2581"/>
                    <a:pt x="1427" y="3302"/>
                  </a:cubicBezTo>
                  <a:cubicBezTo>
                    <a:pt x="1433" y="3308"/>
                    <a:pt x="1439" y="3311"/>
                    <a:pt x="1445" y="3311"/>
                  </a:cubicBezTo>
                  <a:cubicBezTo>
                    <a:pt x="1468" y="3311"/>
                    <a:pt x="1484" y="3268"/>
                    <a:pt x="1458" y="3255"/>
                  </a:cubicBezTo>
                  <a:cubicBezTo>
                    <a:pt x="502" y="2503"/>
                    <a:pt x="126" y="1233"/>
                    <a:pt x="596" y="89"/>
                  </a:cubicBezTo>
                  <a:cubicBezTo>
                    <a:pt x="619" y="44"/>
                    <a:pt x="578" y="0"/>
                    <a:pt x="541"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014;p54">
              <a:extLst>
                <a:ext uri="{FF2B5EF4-FFF2-40B4-BE49-F238E27FC236}">
                  <a16:creationId xmlns:a16="http://schemas.microsoft.com/office/drawing/2014/main" id="{AF901981-345F-3FC0-A2CE-D7EBD5A2DA90}"/>
                </a:ext>
              </a:extLst>
            </p:cNvPr>
            <p:cNvSpPr/>
            <p:nvPr/>
          </p:nvSpPr>
          <p:spPr>
            <a:xfrm>
              <a:off x="2836425" y="1736925"/>
              <a:ext cx="60625" cy="65550"/>
            </a:xfrm>
            <a:custGeom>
              <a:avLst/>
              <a:gdLst/>
              <a:ahLst/>
              <a:cxnLst/>
              <a:rect l="l" t="t" r="r" b="b"/>
              <a:pathLst>
                <a:path w="2425" h="2622" extrusionOk="0">
                  <a:moveTo>
                    <a:pt x="32" y="1"/>
                  </a:moveTo>
                  <a:cubicBezTo>
                    <a:pt x="18" y="1"/>
                    <a:pt x="0" y="14"/>
                    <a:pt x="0" y="34"/>
                  </a:cubicBezTo>
                  <a:cubicBezTo>
                    <a:pt x="204" y="1225"/>
                    <a:pt x="1129" y="2353"/>
                    <a:pt x="2351" y="2620"/>
                  </a:cubicBezTo>
                  <a:cubicBezTo>
                    <a:pt x="2356" y="2621"/>
                    <a:pt x="2360" y="2622"/>
                    <a:pt x="2364" y="2622"/>
                  </a:cubicBezTo>
                  <a:cubicBezTo>
                    <a:pt x="2403" y="2622"/>
                    <a:pt x="2424" y="2556"/>
                    <a:pt x="2367" y="2542"/>
                  </a:cubicBezTo>
                  <a:cubicBezTo>
                    <a:pt x="1191" y="2087"/>
                    <a:pt x="345" y="1272"/>
                    <a:pt x="47" y="18"/>
                  </a:cubicBezTo>
                  <a:cubicBezTo>
                    <a:pt x="47" y="6"/>
                    <a:pt x="40" y="1"/>
                    <a:pt x="3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015;p54">
              <a:extLst>
                <a:ext uri="{FF2B5EF4-FFF2-40B4-BE49-F238E27FC236}">
                  <a16:creationId xmlns:a16="http://schemas.microsoft.com/office/drawing/2014/main" id="{0432AB78-4064-A43E-3554-5BA06CFA9029}"/>
                </a:ext>
              </a:extLst>
            </p:cNvPr>
            <p:cNvSpPr/>
            <p:nvPr/>
          </p:nvSpPr>
          <p:spPr>
            <a:xfrm>
              <a:off x="2864000" y="1770575"/>
              <a:ext cx="72375" cy="24325"/>
            </a:xfrm>
            <a:custGeom>
              <a:avLst/>
              <a:gdLst/>
              <a:ahLst/>
              <a:cxnLst/>
              <a:rect l="l" t="t" r="r" b="b"/>
              <a:pathLst>
                <a:path w="2895" h="973" extrusionOk="0">
                  <a:moveTo>
                    <a:pt x="40" y="0"/>
                  </a:moveTo>
                  <a:cubicBezTo>
                    <a:pt x="16" y="0"/>
                    <a:pt x="0" y="26"/>
                    <a:pt x="26" y="51"/>
                  </a:cubicBezTo>
                  <a:cubicBezTo>
                    <a:pt x="601" y="602"/>
                    <a:pt x="1416" y="972"/>
                    <a:pt x="2231" y="972"/>
                  </a:cubicBezTo>
                  <a:cubicBezTo>
                    <a:pt x="2438" y="972"/>
                    <a:pt x="2644" y="948"/>
                    <a:pt x="2847" y="898"/>
                  </a:cubicBezTo>
                  <a:cubicBezTo>
                    <a:pt x="2894" y="898"/>
                    <a:pt x="2894" y="819"/>
                    <a:pt x="2847" y="819"/>
                  </a:cubicBezTo>
                  <a:cubicBezTo>
                    <a:pt x="2715" y="827"/>
                    <a:pt x="2586" y="831"/>
                    <a:pt x="2459" y="831"/>
                  </a:cubicBezTo>
                  <a:cubicBezTo>
                    <a:pt x="1561" y="831"/>
                    <a:pt x="785" y="622"/>
                    <a:pt x="57" y="4"/>
                  </a:cubicBezTo>
                  <a:cubicBezTo>
                    <a:pt x="51" y="1"/>
                    <a:pt x="46" y="0"/>
                    <a:pt x="40"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016;p54">
              <a:extLst>
                <a:ext uri="{FF2B5EF4-FFF2-40B4-BE49-F238E27FC236}">
                  <a16:creationId xmlns:a16="http://schemas.microsoft.com/office/drawing/2014/main" id="{711A06D0-66CF-6BCD-69D0-848E3F908628}"/>
                </a:ext>
              </a:extLst>
            </p:cNvPr>
            <p:cNvSpPr/>
            <p:nvPr/>
          </p:nvSpPr>
          <p:spPr>
            <a:xfrm>
              <a:off x="2992150" y="1472825"/>
              <a:ext cx="74875" cy="12675"/>
            </a:xfrm>
            <a:custGeom>
              <a:avLst/>
              <a:gdLst/>
              <a:ahLst/>
              <a:cxnLst/>
              <a:rect l="l" t="t" r="r" b="b"/>
              <a:pathLst>
                <a:path w="2995" h="507" extrusionOk="0">
                  <a:moveTo>
                    <a:pt x="1556" y="0"/>
                  </a:moveTo>
                  <a:cubicBezTo>
                    <a:pt x="1024" y="0"/>
                    <a:pt x="497" y="149"/>
                    <a:pt x="41" y="456"/>
                  </a:cubicBezTo>
                  <a:cubicBezTo>
                    <a:pt x="0" y="470"/>
                    <a:pt x="18" y="507"/>
                    <a:pt x="44" y="507"/>
                  </a:cubicBezTo>
                  <a:cubicBezTo>
                    <a:pt x="48" y="507"/>
                    <a:pt x="52" y="506"/>
                    <a:pt x="57" y="503"/>
                  </a:cubicBezTo>
                  <a:cubicBezTo>
                    <a:pt x="534" y="248"/>
                    <a:pt x="1033" y="118"/>
                    <a:pt x="1533" y="118"/>
                  </a:cubicBezTo>
                  <a:cubicBezTo>
                    <a:pt x="1985" y="118"/>
                    <a:pt x="2439" y="225"/>
                    <a:pt x="2878" y="441"/>
                  </a:cubicBezTo>
                  <a:cubicBezTo>
                    <a:pt x="2887" y="445"/>
                    <a:pt x="2895" y="447"/>
                    <a:pt x="2904" y="447"/>
                  </a:cubicBezTo>
                  <a:cubicBezTo>
                    <a:pt x="2956" y="447"/>
                    <a:pt x="2995" y="374"/>
                    <a:pt x="2941" y="347"/>
                  </a:cubicBezTo>
                  <a:cubicBezTo>
                    <a:pt x="2505" y="118"/>
                    <a:pt x="2029" y="0"/>
                    <a:pt x="1556"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8" name="Google Shape;2017;p54">
              <a:extLst>
                <a:ext uri="{FF2B5EF4-FFF2-40B4-BE49-F238E27FC236}">
                  <a16:creationId xmlns:a16="http://schemas.microsoft.com/office/drawing/2014/main" id="{74B25CFE-8091-E296-FBE6-19A5BDB685CE}"/>
                </a:ext>
              </a:extLst>
            </p:cNvPr>
            <p:cNvSpPr/>
            <p:nvPr/>
          </p:nvSpPr>
          <p:spPr>
            <a:xfrm>
              <a:off x="3027250" y="1483700"/>
              <a:ext cx="55275" cy="22500"/>
            </a:xfrm>
            <a:custGeom>
              <a:avLst/>
              <a:gdLst/>
              <a:ahLst/>
              <a:cxnLst/>
              <a:rect l="l" t="t" r="r" b="b"/>
              <a:pathLst>
                <a:path w="2211" h="900" extrusionOk="0">
                  <a:moveTo>
                    <a:pt x="464" y="1"/>
                  </a:moveTo>
                  <a:cubicBezTo>
                    <a:pt x="320" y="1"/>
                    <a:pt x="176" y="13"/>
                    <a:pt x="32" y="37"/>
                  </a:cubicBezTo>
                  <a:cubicBezTo>
                    <a:pt x="3" y="37"/>
                    <a:pt x="1" y="102"/>
                    <a:pt x="36" y="102"/>
                  </a:cubicBezTo>
                  <a:cubicBezTo>
                    <a:pt x="39" y="102"/>
                    <a:pt x="43" y="101"/>
                    <a:pt x="48" y="100"/>
                  </a:cubicBezTo>
                  <a:cubicBezTo>
                    <a:pt x="150" y="87"/>
                    <a:pt x="252" y="81"/>
                    <a:pt x="352" y="81"/>
                  </a:cubicBezTo>
                  <a:cubicBezTo>
                    <a:pt x="1008" y="81"/>
                    <a:pt x="1626" y="340"/>
                    <a:pt x="2114" y="787"/>
                  </a:cubicBezTo>
                  <a:lnTo>
                    <a:pt x="2114" y="787"/>
                  </a:lnTo>
                  <a:cubicBezTo>
                    <a:pt x="2107" y="782"/>
                    <a:pt x="2098" y="779"/>
                    <a:pt x="2089" y="779"/>
                  </a:cubicBezTo>
                  <a:cubicBezTo>
                    <a:pt x="2056" y="779"/>
                    <a:pt x="2018" y="812"/>
                    <a:pt x="2054" y="836"/>
                  </a:cubicBezTo>
                  <a:cubicBezTo>
                    <a:pt x="2054" y="852"/>
                    <a:pt x="2054" y="868"/>
                    <a:pt x="2070" y="868"/>
                  </a:cubicBezTo>
                  <a:cubicBezTo>
                    <a:pt x="2085" y="883"/>
                    <a:pt x="2101" y="899"/>
                    <a:pt x="2132" y="899"/>
                  </a:cubicBezTo>
                  <a:cubicBezTo>
                    <a:pt x="2132" y="883"/>
                    <a:pt x="2148" y="883"/>
                    <a:pt x="2164" y="883"/>
                  </a:cubicBezTo>
                  <a:cubicBezTo>
                    <a:pt x="2179" y="868"/>
                    <a:pt x="2211" y="852"/>
                    <a:pt x="2211" y="821"/>
                  </a:cubicBezTo>
                  <a:cubicBezTo>
                    <a:pt x="2195" y="539"/>
                    <a:pt x="1615" y="272"/>
                    <a:pt x="1411" y="194"/>
                  </a:cubicBezTo>
                  <a:cubicBezTo>
                    <a:pt x="1107" y="63"/>
                    <a:pt x="788" y="1"/>
                    <a:pt x="464"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9" name="Google Shape;2018;p54">
              <a:extLst>
                <a:ext uri="{FF2B5EF4-FFF2-40B4-BE49-F238E27FC236}">
                  <a16:creationId xmlns:a16="http://schemas.microsoft.com/office/drawing/2014/main" id="{0F3B3684-AF98-8F06-EF5B-B35B05CEB4E9}"/>
                </a:ext>
              </a:extLst>
            </p:cNvPr>
            <p:cNvSpPr/>
            <p:nvPr/>
          </p:nvSpPr>
          <p:spPr>
            <a:xfrm>
              <a:off x="3299350" y="1587800"/>
              <a:ext cx="79025" cy="149025"/>
            </a:xfrm>
            <a:custGeom>
              <a:avLst/>
              <a:gdLst/>
              <a:ahLst/>
              <a:cxnLst/>
              <a:rect l="l" t="t" r="r" b="b"/>
              <a:pathLst>
                <a:path w="3161" h="5961" extrusionOk="0">
                  <a:moveTo>
                    <a:pt x="2605" y="1"/>
                  </a:moveTo>
                  <a:cubicBezTo>
                    <a:pt x="2568" y="1"/>
                    <a:pt x="2527" y="45"/>
                    <a:pt x="2549" y="89"/>
                  </a:cubicBezTo>
                  <a:cubicBezTo>
                    <a:pt x="3129" y="1124"/>
                    <a:pt x="2534" y="2644"/>
                    <a:pt x="2001" y="3600"/>
                  </a:cubicBezTo>
                  <a:cubicBezTo>
                    <a:pt x="1515" y="4510"/>
                    <a:pt x="825" y="5246"/>
                    <a:pt x="26" y="5889"/>
                  </a:cubicBezTo>
                  <a:cubicBezTo>
                    <a:pt x="1" y="5914"/>
                    <a:pt x="26" y="5960"/>
                    <a:pt x="54" y="5960"/>
                  </a:cubicBezTo>
                  <a:cubicBezTo>
                    <a:pt x="60" y="5960"/>
                    <a:pt x="67" y="5958"/>
                    <a:pt x="73" y="5952"/>
                  </a:cubicBezTo>
                  <a:cubicBezTo>
                    <a:pt x="1107" y="5199"/>
                    <a:pt x="1922" y="4196"/>
                    <a:pt x="2424" y="3005"/>
                  </a:cubicBezTo>
                  <a:cubicBezTo>
                    <a:pt x="2800" y="2096"/>
                    <a:pt x="3161" y="936"/>
                    <a:pt x="2643" y="27"/>
                  </a:cubicBezTo>
                  <a:cubicBezTo>
                    <a:pt x="2634" y="8"/>
                    <a:pt x="2620" y="1"/>
                    <a:pt x="2605"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19;p54">
              <a:extLst>
                <a:ext uri="{FF2B5EF4-FFF2-40B4-BE49-F238E27FC236}">
                  <a16:creationId xmlns:a16="http://schemas.microsoft.com/office/drawing/2014/main" id="{03CA8E91-E3AC-DB32-91CF-06EDB672A754}"/>
                </a:ext>
              </a:extLst>
            </p:cNvPr>
            <p:cNvSpPr/>
            <p:nvPr/>
          </p:nvSpPr>
          <p:spPr>
            <a:xfrm>
              <a:off x="3334300" y="1558175"/>
              <a:ext cx="29200" cy="114875"/>
            </a:xfrm>
            <a:custGeom>
              <a:avLst/>
              <a:gdLst/>
              <a:ahLst/>
              <a:cxnLst/>
              <a:rect l="l" t="t" r="r" b="b"/>
              <a:pathLst>
                <a:path w="1168" h="4595" extrusionOk="0">
                  <a:moveTo>
                    <a:pt x="53" y="1"/>
                  </a:moveTo>
                  <a:cubicBezTo>
                    <a:pt x="26" y="1"/>
                    <a:pt x="1" y="34"/>
                    <a:pt x="23" y="67"/>
                  </a:cubicBezTo>
                  <a:cubicBezTo>
                    <a:pt x="916" y="1463"/>
                    <a:pt x="1057" y="3061"/>
                    <a:pt x="274" y="4550"/>
                  </a:cubicBezTo>
                  <a:cubicBezTo>
                    <a:pt x="252" y="4573"/>
                    <a:pt x="276" y="4595"/>
                    <a:pt x="298" y="4595"/>
                  </a:cubicBezTo>
                  <a:cubicBezTo>
                    <a:pt x="307" y="4595"/>
                    <a:pt x="316" y="4591"/>
                    <a:pt x="321" y="4582"/>
                  </a:cubicBezTo>
                  <a:cubicBezTo>
                    <a:pt x="1167" y="3171"/>
                    <a:pt x="1120" y="1321"/>
                    <a:pt x="86" y="20"/>
                  </a:cubicBezTo>
                  <a:cubicBezTo>
                    <a:pt x="76" y="7"/>
                    <a:pt x="65" y="1"/>
                    <a:pt x="5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20;p54">
              <a:extLst>
                <a:ext uri="{FF2B5EF4-FFF2-40B4-BE49-F238E27FC236}">
                  <a16:creationId xmlns:a16="http://schemas.microsoft.com/office/drawing/2014/main" id="{456CFC7E-EE03-BE8F-0ED9-F10E3A91E0E2}"/>
                </a:ext>
              </a:extLst>
            </p:cNvPr>
            <p:cNvSpPr/>
            <p:nvPr/>
          </p:nvSpPr>
          <p:spPr>
            <a:xfrm>
              <a:off x="3223175" y="1939850"/>
              <a:ext cx="68375" cy="37000"/>
            </a:xfrm>
            <a:custGeom>
              <a:avLst/>
              <a:gdLst/>
              <a:ahLst/>
              <a:cxnLst/>
              <a:rect l="l" t="t" r="r" b="b"/>
              <a:pathLst>
                <a:path w="2735" h="1480" extrusionOk="0">
                  <a:moveTo>
                    <a:pt x="2670" y="1"/>
                  </a:moveTo>
                  <a:cubicBezTo>
                    <a:pt x="2656" y="1"/>
                    <a:pt x="2643" y="6"/>
                    <a:pt x="2634" y="20"/>
                  </a:cubicBezTo>
                  <a:cubicBezTo>
                    <a:pt x="1960" y="914"/>
                    <a:pt x="1145" y="1384"/>
                    <a:pt x="32" y="1415"/>
                  </a:cubicBezTo>
                  <a:cubicBezTo>
                    <a:pt x="1" y="1415"/>
                    <a:pt x="1" y="1462"/>
                    <a:pt x="32" y="1462"/>
                  </a:cubicBezTo>
                  <a:cubicBezTo>
                    <a:pt x="126" y="1474"/>
                    <a:pt x="221" y="1479"/>
                    <a:pt x="317" y="1479"/>
                  </a:cubicBezTo>
                  <a:cubicBezTo>
                    <a:pt x="1272" y="1479"/>
                    <a:pt x="2271" y="922"/>
                    <a:pt x="2712" y="67"/>
                  </a:cubicBezTo>
                  <a:cubicBezTo>
                    <a:pt x="2735" y="34"/>
                    <a:pt x="2702" y="1"/>
                    <a:pt x="2670"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21;p54">
              <a:extLst>
                <a:ext uri="{FF2B5EF4-FFF2-40B4-BE49-F238E27FC236}">
                  <a16:creationId xmlns:a16="http://schemas.microsoft.com/office/drawing/2014/main" id="{AB45A4F1-62AF-2572-5CDF-C3439A9D4B39}"/>
                </a:ext>
              </a:extLst>
            </p:cNvPr>
            <p:cNvSpPr/>
            <p:nvPr/>
          </p:nvSpPr>
          <p:spPr>
            <a:xfrm>
              <a:off x="3236900" y="1915850"/>
              <a:ext cx="58650" cy="46475"/>
            </a:xfrm>
            <a:custGeom>
              <a:avLst/>
              <a:gdLst/>
              <a:ahLst/>
              <a:cxnLst/>
              <a:rect l="l" t="t" r="r" b="b"/>
              <a:pathLst>
                <a:path w="2346" h="1859" extrusionOk="0">
                  <a:moveTo>
                    <a:pt x="2297" y="1"/>
                  </a:moveTo>
                  <a:cubicBezTo>
                    <a:pt x="2283" y="1"/>
                    <a:pt x="2268" y="8"/>
                    <a:pt x="2257" y="24"/>
                  </a:cubicBezTo>
                  <a:cubicBezTo>
                    <a:pt x="1772" y="933"/>
                    <a:pt x="1098" y="1592"/>
                    <a:pt x="32" y="1795"/>
                  </a:cubicBezTo>
                  <a:cubicBezTo>
                    <a:pt x="0" y="1795"/>
                    <a:pt x="16" y="1858"/>
                    <a:pt x="47" y="1858"/>
                  </a:cubicBezTo>
                  <a:cubicBezTo>
                    <a:pt x="1035" y="1717"/>
                    <a:pt x="2038" y="1043"/>
                    <a:pt x="2336" y="55"/>
                  </a:cubicBezTo>
                  <a:cubicBezTo>
                    <a:pt x="2346" y="25"/>
                    <a:pt x="2323" y="1"/>
                    <a:pt x="2297"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22;p54">
              <a:extLst>
                <a:ext uri="{FF2B5EF4-FFF2-40B4-BE49-F238E27FC236}">
                  <a16:creationId xmlns:a16="http://schemas.microsoft.com/office/drawing/2014/main" id="{772982A0-FB2A-DE3A-2830-B75D8E7ECC4D}"/>
                </a:ext>
              </a:extLst>
            </p:cNvPr>
            <p:cNvSpPr/>
            <p:nvPr/>
          </p:nvSpPr>
          <p:spPr>
            <a:xfrm>
              <a:off x="3314175" y="1843500"/>
              <a:ext cx="37950" cy="62600"/>
            </a:xfrm>
            <a:custGeom>
              <a:avLst/>
              <a:gdLst/>
              <a:ahLst/>
              <a:cxnLst/>
              <a:rect l="l" t="t" r="r" b="b"/>
              <a:pathLst>
                <a:path w="1518" h="2504" extrusionOk="0">
                  <a:moveTo>
                    <a:pt x="61" y="0"/>
                  </a:moveTo>
                  <a:cubicBezTo>
                    <a:pt x="22" y="0"/>
                    <a:pt x="1" y="51"/>
                    <a:pt x="29" y="65"/>
                  </a:cubicBezTo>
                  <a:cubicBezTo>
                    <a:pt x="906" y="583"/>
                    <a:pt x="1282" y="1460"/>
                    <a:pt x="1235" y="2448"/>
                  </a:cubicBezTo>
                  <a:cubicBezTo>
                    <a:pt x="1235" y="2483"/>
                    <a:pt x="1260" y="2503"/>
                    <a:pt x="1285" y="2503"/>
                  </a:cubicBezTo>
                  <a:cubicBezTo>
                    <a:pt x="1304" y="2503"/>
                    <a:pt x="1323" y="2491"/>
                    <a:pt x="1329" y="2464"/>
                  </a:cubicBezTo>
                  <a:cubicBezTo>
                    <a:pt x="1518" y="1476"/>
                    <a:pt x="938" y="457"/>
                    <a:pt x="76" y="3"/>
                  </a:cubicBezTo>
                  <a:cubicBezTo>
                    <a:pt x="70" y="1"/>
                    <a:pt x="65" y="0"/>
                    <a:pt x="61"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23;p54">
              <a:extLst>
                <a:ext uri="{FF2B5EF4-FFF2-40B4-BE49-F238E27FC236}">
                  <a16:creationId xmlns:a16="http://schemas.microsoft.com/office/drawing/2014/main" id="{51AB8122-3ABE-3729-DDB6-B84892CFEEFB}"/>
                </a:ext>
              </a:extLst>
            </p:cNvPr>
            <p:cNvSpPr/>
            <p:nvPr/>
          </p:nvSpPr>
          <p:spPr>
            <a:xfrm>
              <a:off x="3328825" y="1872225"/>
              <a:ext cx="14675" cy="67625"/>
            </a:xfrm>
            <a:custGeom>
              <a:avLst/>
              <a:gdLst/>
              <a:ahLst/>
              <a:cxnLst/>
              <a:rect l="l" t="t" r="r" b="b"/>
              <a:pathLst>
                <a:path w="587" h="2705" extrusionOk="0">
                  <a:moveTo>
                    <a:pt x="222" y="1"/>
                  </a:moveTo>
                  <a:cubicBezTo>
                    <a:pt x="203" y="1"/>
                    <a:pt x="186" y="18"/>
                    <a:pt x="195" y="45"/>
                  </a:cubicBezTo>
                  <a:cubicBezTo>
                    <a:pt x="493" y="923"/>
                    <a:pt x="399" y="1785"/>
                    <a:pt x="22" y="2616"/>
                  </a:cubicBezTo>
                  <a:cubicBezTo>
                    <a:pt x="0" y="2660"/>
                    <a:pt x="41" y="2704"/>
                    <a:pt x="78" y="2704"/>
                  </a:cubicBezTo>
                  <a:cubicBezTo>
                    <a:pt x="93" y="2704"/>
                    <a:pt x="107" y="2697"/>
                    <a:pt x="116" y="2678"/>
                  </a:cubicBezTo>
                  <a:cubicBezTo>
                    <a:pt x="571" y="1863"/>
                    <a:pt x="587" y="891"/>
                    <a:pt x="258" y="29"/>
                  </a:cubicBezTo>
                  <a:cubicBezTo>
                    <a:pt x="251" y="10"/>
                    <a:pt x="236" y="1"/>
                    <a:pt x="22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24;p54">
              <a:extLst>
                <a:ext uri="{FF2B5EF4-FFF2-40B4-BE49-F238E27FC236}">
                  <a16:creationId xmlns:a16="http://schemas.microsoft.com/office/drawing/2014/main" id="{624B1CD8-0F28-12BC-DE1F-40870F7F4A67}"/>
                </a:ext>
              </a:extLst>
            </p:cNvPr>
            <p:cNvSpPr/>
            <p:nvPr/>
          </p:nvSpPr>
          <p:spPr>
            <a:xfrm>
              <a:off x="3134275" y="1427000"/>
              <a:ext cx="124475" cy="16150"/>
            </a:xfrm>
            <a:custGeom>
              <a:avLst/>
              <a:gdLst/>
              <a:ahLst/>
              <a:cxnLst/>
              <a:rect l="l" t="t" r="r" b="b"/>
              <a:pathLst>
                <a:path w="4979" h="646" extrusionOk="0">
                  <a:moveTo>
                    <a:pt x="2235" y="1"/>
                  </a:moveTo>
                  <a:cubicBezTo>
                    <a:pt x="1467" y="1"/>
                    <a:pt x="708" y="153"/>
                    <a:pt x="14" y="518"/>
                  </a:cubicBezTo>
                  <a:cubicBezTo>
                    <a:pt x="1" y="532"/>
                    <a:pt x="11" y="568"/>
                    <a:pt x="24" y="568"/>
                  </a:cubicBezTo>
                  <a:cubicBezTo>
                    <a:pt x="26" y="568"/>
                    <a:pt x="28" y="567"/>
                    <a:pt x="30" y="565"/>
                  </a:cubicBezTo>
                  <a:cubicBezTo>
                    <a:pt x="780" y="272"/>
                    <a:pt x="1517" y="142"/>
                    <a:pt x="2251" y="142"/>
                  </a:cubicBezTo>
                  <a:cubicBezTo>
                    <a:pt x="3128" y="142"/>
                    <a:pt x="4002" y="328"/>
                    <a:pt x="4889" y="644"/>
                  </a:cubicBezTo>
                  <a:cubicBezTo>
                    <a:pt x="4894" y="645"/>
                    <a:pt x="4898" y="645"/>
                    <a:pt x="4903" y="645"/>
                  </a:cubicBezTo>
                  <a:cubicBezTo>
                    <a:pt x="4956" y="645"/>
                    <a:pt x="4978" y="564"/>
                    <a:pt x="4920" y="549"/>
                  </a:cubicBezTo>
                  <a:cubicBezTo>
                    <a:pt x="4077" y="217"/>
                    <a:pt x="3150" y="1"/>
                    <a:pt x="2235"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25;p54">
              <a:extLst>
                <a:ext uri="{FF2B5EF4-FFF2-40B4-BE49-F238E27FC236}">
                  <a16:creationId xmlns:a16="http://schemas.microsoft.com/office/drawing/2014/main" id="{C779A9B3-E8FD-78C6-EE70-B12A0D895EEF}"/>
                </a:ext>
              </a:extLst>
            </p:cNvPr>
            <p:cNvSpPr/>
            <p:nvPr/>
          </p:nvSpPr>
          <p:spPr>
            <a:xfrm>
              <a:off x="3209075" y="1420600"/>
              <a:ext cx="90250" cy="37800"/>
            </a:xfrm>
            <a:custGeom>
              <a:avLst/>
              <a:gdLst/>
              <a:ahLst/>
              <a:cxnLst/>
              <a:rect l="l" t="t" r="r" b="b"/>
              <a:pathLst>
                <a:path w="3610" h="1512" extrusionOk="0">
                  <a:moveTo>
                    <a:pt x="578" y="0"/>
                  </a:moveTo>
                  <a:cubicBezTo>
                    <a:pt x="390" y="0"/>
                    <a:pt x="202" y="17"/>
                    <a:pt x="16" y="53"/>
                  </a:cubicBezTo>
                  <a:cubicBezTo>
                    <a:pt x="0" y="53"/>
                    <a:pt x="16" y="69"/>
                    <a:pt x="32" y="69"/>
                  </a:cubicBezTo>
                  <a:cubicBezTo>
                    <a:pt x="1411" y="163"/>
                    <a:pt x="2493" y="492"/>
                    <a:pt x="3496" y="1495"/>
                  </a:cubicBezTo>
                  <a:cubicBezTo>
                    <a:pt x="3507" y="1507"/>
                    <a:pt x="3521" y="1512"/>
                    <a:pt x="3534" y="1512"/>
                  </a:cubicBezTo>
                  <a:cubicBezTo>
                    <a:pt x="3574" y="1512"/>
                    <a:pt x="3610" y="1464"/>
                    <a:pt x="3574" y="1417"/>
                  </a:cubicBezTo>
                  <a:cubicBezTo>
                    <a:pt x="2849" y="611"/>
                    <a:pt x="1709" y="0"/>
                    <a:pt x="578"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7" name="Google Shape;2026;p54">
              <a:extLst>
                <a:ext uri="{FF2B5EF4-FFF2-40B4-BE49-F238E27FC236}">
                  <a16:creationId xmlns:a16="http://schemas.microsoft.com/office/drawing/2014/main" id="{09FC3B27-4334-CBEC-0C21-F5E5A866750B}"/>
                </a:ext>
              </a:extLst>
            </p:cNvPr>
            <p:cNvSpPr/>
            <p:nvPr/>
          </p:nvSpPr>
          <p:spPr>
            <a:xfrm>
              <a:off x="2889700" y="1589625"/>
              <a:ext cx="36075" cy="44350"/>
            </a:xfrm>
            <a:custGeom>
              <a:avLst/>
              <a:gdLst/>
              <a:ahLst/>
              <a:cxnLst/>
              <a:rect l="l" t="t" r="r" b="b"/>
              <a:pathLst>
                <a:path w="1443" h="1774" extrusionOk="0">
                  <a:moveTo>
                    <a:pt x="1380" y="1"/>
                  </a:moveTo>
                  <a:cubicBezTo>
                    <a:pt x="487" y="1"/>
                    <a:pt x="1" y="988"/>
                    <a:pt x="267" y="1756"/>
                  </a:cubicBezTo>
                  <a:cubicBezTo>
                    <a:pt x="273" y="1768"/>
                    <a:pt x="286" y="1773"/>
                    <a:pt x="299" y="1773"/>
                  </a:cubicBezTo>
                  <a:cubicBezTo>
                    <a:pt x="319" y="1773"/>
                    <a:pt x="340" y="1760"/>
                    <a:pt x="330" y="1741"/>
                  </a:cubicBezTo>
                  <a:cubicBezTo>
                    <a:pt x="220" y="1349"/>
                    <a:pt x="267" y="926"/>
                    <a:pt x="518" y="596"/>
                  </a:cubicBezTo>
                  <a:cubicBezTo>
                    <a:pt x="738" y="299"/>
                    <a:pt x="1035" y="189"/>
                    <a:pt x="1380" y="95"/>
                  </a:cubicBezTo>
                  <a:cubicBezTo>
                    <a:pt x="1443" y="79"/>
                    <a:pt x="1427" y="1"/>
                    <a:pt x="1380"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8" name="Google Shape;2027;p54">
              <a:extLst>
                <a:ext uri="{FF2B5EF4-FFF2-40B4-BE49-F238E27FC236}">
                  <a16:creationId xmlns:a16="http://schemas.microsoft.com/office/drawing/2014/main" id="{CF13E400-8B03-DF23-4874-178A2ED5E37E}"/>
                </a:ext>
              </a:extLst>
            </p:cNvPr>
            <p:cNvSpPr/>
            <p:nvPr/>
          </p:nvSpPr>
          <p:spPr>
            <a:xfrm>
              <a:off x="2887075" y="1577775"/>
              <a:ext cx="47725" cy="28050"/>
            </a:xfrm>
            <a:custGeom>
              <a:avLst/>
              <a:gdLst/>
              <a:ahLst/>
              <a:cxnLst/>
              <a:rect l="l" t="t" r="r" b="b"/>
              <a:pathLst>
                <a:path w="1909" h="1122" extrusionOk="0">
                  <a:moveTo>
                    <a:pt x="1532" y="0"/>
                  </a:moveTo>
                  <a:cubicBezTo>
                    <a:pt x="900" y="0"/>
                    <a:pt x="252" y="524"/>
                    <a:pt x="12" y="1070"/>
                  </a:cubicBezTo>
                  <a:cubicBezTo>
                    <a:pt x="1" y="1092"/>
                    <a:pt x="20" y="1122"/>
                    <a:pt x="39" y="1122"/>
                  </a:cubicBezTo>
                  <a:cubicBezTo>
                    <a:pt x="46" y="1122"/>
                    <a:pt x="54" y="1116"/>
                    <a:pt x="59" y="1102"/>
                  </a:cubicBezTo>
                  <a:cubicBezTo>
                    <a:pt x="247" y="788"/>
                    <a:pt x="482" y="522"/>
                    <a:pt x="811" y="349"/>
                  </a:cubicBezTo>
                  <a:cubicBezTo>
                    <a:pt x="1156" y="161"/>
                    <a:pt x="1485" y="161"/>
                    <a:pt x="1861" y="130"/>
                  </a:cubicBezTo>
                  <a:cubicBezTo>
                    <a:pt x="1908" y="114"/>
                    <a:pt x="1908" y="67"/>
                    <a:pt x="1861" y="52"/>
                  </a:cubicBezTo>
                  <a:cubicBezTo>
                    <a:pt x="1753" y="16"/>
                    <a:pt x="1643" y="0"/>
                    <a:pt x="153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9" name="Google Shape;2028;p54">
              <a:extLst>
                <a:ext uri="{FF2B5EF4-FFF2-40B4-BE49-F238E27FC236}">
                  <a16:creationId xmlns:a16="http://schemas.microsoft.com/office/drawing/2014/main" id="{6A06DB33-643F-D131-7368-516638927065}"/>
                </a:ext>
              </a:extLst>
            </p:cNvPr>
            <p:cNvSpPr/>
            <p:nvPr/>
          </p:nvSpPr>
          <p:spPr>
            <a:xfrm>
              <a:off x="2901475" y="1833950"/>
              <a:ext cx="51250" cy="93525"/>
            </a:xfrm>
            <a:custGeom>
              <a:avLst/>
              <a:gdLst/>
              <a:ahLst/>
              <a:cxnLst/>
              <a:rect l="l" t="t" r="r" b="b"/>
              <a:pathLst>
                <a:path w="2050" h="3741" extrusionOk="0">
                  <a:moveTo>
                    <a:pt x="626" y="0"/>
                  </a:moveTo>
                  <a:cubicBezTo>
                    <a:pt x="614" y="0"/>
                    <a:pt x="601" y="7"/>
                    <a:pt x="596" y="24"/>
                  </a:cubicBezTo>
                  <a:cubicBezTo>
                    <a:pt x="0" y="1372"/>
                    <a:pt x="267" y="3394"/>
                    <a:pt x="1975" y="3739"/>
                  </a:cubicBezTo>
                  <a:cubicBezTo>
                    <a:pt x="1980" y="3740"/>
                    <a:pt x="1984" y="3741"/>
                    <a:pt x="1989" y="3741"/>
                  </a:cubicBezTo>
                  <a:cubicBezTo>
                    <a:pt x="2040" y="3741"/>
                    <a:pt x="2050" y="3659"/>
                    <a:pt x="2006" y="3645"/>
                  </a:cubicBezTo>
                  <a:cubicBezTo>
                    <a:pt x="392" y="3112"/>
                    <a:pt x="125" y="1482"/>
                    <a:pt x="658" y="40"/>
                  </a:cubicBezTo>
                  <a:cubicBezTo>
                    <a:pt x="668" y="20"/>
                    <a:pt x="647" y="0"/>
                    <a:pt x="626"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0" name="Google Shape;2029;p54">
              <a:extLst>
                <a:ext uri="{FF2B5EF4-FFF2-40B4-BE49-F238E27FC236}">
                  <a16:creationId xmlns:a16="http://schemas.microsoft.com/office/drawing/2014/main" id="{8BCE4DC0-6E86-38FC-E259-99EF85E78C9A}"/>
                </a:ext>
              </a:extLst>
            </p:cNvPr>
            <p:cNvSpPr/>
            <p:nvPr/>
          </p:nvSpPr>
          <p:spPr>
            <a:xfrm>
              <a:off x="2903525" y="1906100"/>
              <a:ext cx="72800" cy="36500"/>
            </a:xfrm>
            <a:custGeom>
              <a:avLst/>
              <a:gdLst/>
              <a:ahLst/>
              <a:cxnLst/>
              <a:rect l="l" t="t" r="r" b="b"/>
              <a:pathLst>
                <a:path w="2912" h="1460" extrusionOk="0">
                  <a:moveTo>
                    <a:pt x="42" y="0"/>
                  </a:moveTo>
                  <a:cubicBezTo>
                    <a:pt x="23" y="0"/>
                    <a:pt x="1" y="15"/>
                    <a:pt x="12" y="38"/>
                  </a:cubicBezTo>
                  <a:cubicBezTo>
                    <a:pt x="577" y="936"/>
                    <a:pt x="1544" y="1459"/>
                    <a:pt x="2578" y="1459"/>
                  </a:cubicBezTo>
                  <a:cubicBezTo>
                    <a:pt x="2663" y="1459"/>
                    <a:pt x="2748" y="1456"/>
                    <a:pt x="2834" y="1449"/>
                  </a:cubicBezTo>
                  <a:cubicBezTo>
                    <a:pt x="2907" y="1449"/>
                    <a:pt x="2912" y="1338"/>
                    <a:pt x="2847" y="1338"/>
                  </a:cubicBezTo>
                  <a:cubicBezTo>
                    <a:pt x="2842" y="1338"/>
                    <a:pt x="2838" y="1338"/>
                    <a:pt x="2834" y="1339"/>
                  </a:cubicBezTo>
                  <a:cubicBezTo>
                    <a:pt x="2770" y="1343"/>
                    <a:pt x="2707" y="1344"/>
                    <a:pt x="2645" y="1344"/>
                  </a:cubicBezTo>
                  <a:cubicBezTo>
                    <a:pt x="1619" y="1344"/>
                    <a:pt x="665" y="863"/>
                    <a:pt x="59" y="7"/>
                  </a:cubicBezTo>
                  <a:cubicBezTo>
                    <a:pt x="55" y="2"/>
                    <a:pt x="49" y="0"/>
                    <a:pt x="4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1" name="Google Shape;2030;p54">
              <a:extLst>
                <a:ext uri="{FF2B5EF4-FFF2-40B4-BE49-F238E27FC236}">
                  <a16:creationId xmlns:a16="http://schemas.microsoft.com/office/drawing/2014/main" id="{335C3C15-3E01-CDAC-35D3-22BCF678E589}"/>
                </a:ext>
              </a:extLst>
            </p:cNvPr>
            <p:cNvSpPr/>
            <p:nvPr/>
          </p:nvSpPr>
          <p:spPr>
            <a:xfrm>
              <a:off x="3037825" y="2145350"/>
              <a:ext cx="9425" cy="70975"/>
            </a:xfrm>
            <a:custGeom>
              <a:avLst/>
              <a:gdLst/>
              <a:ahLst/>
              <a:cxnLst/>
              <a:rect l="l" t="t" r="r" b="b"/>
              <a:pathLst>
                <a:path w="377" h="2839" extrusionOk="0">
                  <a:moveTo>
                    <a:pt x="40" y="1"/>
                  </a:moveTo>
                  <a:cubicBezTo>
                    <a:pt x="22" y="1"/>
                    <a:pt x="1" y="18"/>
                    <a:pt x="1" y="45"/>
                  </a:cubicBezTo>
                  <a:cubicBezTo>
                    <a:pt x="142" y="970"/>
                    <a:pt x="142" y="1879"/>
                    <a:pt x="220" y="2804"/>
                  </a:cubicBezTo>
                  <a:cubicBezTo>
                    <a:pt x="220" y="2827"/>
                    <a:pt x="236" y="2839"/>
                    <a:pt x="252" y="2839"/>
                  </a:cubicBezTo>
                  <a:cubicBezTo>
                    <a:pt x="267" y="2839"/>
                    <a:pt x="283" y="2827"/>
                    <a:pt x="283" y="2804"/>
                  </a:cubicBezTo>
                  <a:cubicBezTo>
                    <a:pt x="377" y="1895"/>
                    <a:pt x="236" y="923"/>
                    <a:pt x="63" y="29"/>
                  </a:cubicBezTo>
                  <a:cubicBezTo>
                    <a:pt x="63" y="10"/>
                    <a:pt x="52" y="1"/>
                    <a:pt x="40"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2" name="Google Shape;2031;p54">
              <a:extLst>
                <a:ext uri="{FF2B5EF4-FFF2-40B4-BE49-F238E27FC236}">
                  <a16:creationId xmlns:a16="http://schemas.microsoft.com/office/drawing/2014/main" id="{09A6F7B8-AAAF-BBB1-168E-FD54707406E1}"/>
                </a:ext>
              </a:extLst>
            </p:cNvPr>
            <p:cNvSpPr/>
            <p:nvPr/>
          </p:nvSpPr>
          <p:spPr>
            <a:xfrm>
              <a:off x="3015250" y="2177225"/>
              <a:ext cx="18300" cy="99050"/>
            </a:xfrm>
            <a:custGeom>
              <a:avLst/>
              <a:gdLst/>
              <a:ahLst/>
              <a:cxnLst/>
              <a:rect l="l" t="t" r="r" b="b"/>
              <a:pathLst>
                <a:path w="732" h="3962" extrusionOk="0">
                  <a:moveTo>
                    <a:pt x="629" y="0"/>
                  </a:moveTo>
                  <a:cubicBezTo>
                    <a:pt x="618" y="0"/>
                    <a:pt x="606" y="8"/>
                    <a:pt x="606" y="24"/>
                  </a:cubicBezTo>
                  <a:cubicBezTo>
                    <a:pt x="590" y="1372"/>
                    <a:pt x="355" y="2610"/>
                    <a:pt x="10" y="3911"/>
                  </a:cubicBezTo>
                  <a:cubicBezTo>
                    <a:pt x="1" y="3939"/>
                    <a:pt x="25" y="3962"/>
                    <a:pt x="50" y="3962"/>
                  </a:cubicBezTo>
                  <a:cubicBezTo>
                    <a:pt x="66" y="3962"/>
                    <a:pt x="82" y="3952"/>
                    <a:pt x="89" y="3927"/>
                  </a:cubicBezTo>
                  <a:cubicBezTo>
                    <a:pt x="575" y="2720"/>
                    <a:pt x="731" y="1325"/>
                    <a:pt x="653" y="24"/>
                  </a:cubicBezTo>
                  <a:cubicBezTo>
                    <a:pt x="653" y="8"/>
                    <a:pt x="641" y="0"/>
                    <a:pt x="629"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3" name="Google Shape;2032;p54">
              <a:extLst>
                <a:ext uri="{FF2B5EF4-FFF2-40B4-BE49-F238E27FC236}">
                  <a16:creationId xmlns:a16="http://schemas.microsoft.com/office/drawing/2014/main" id="{D55DE84E-24A3-EAAA-CAA7-E76949B8C371}"/>
                </a:ext>
              </a:extLst>
            </p:cNvPr>
            <p:cNvSpPr/>
            <p:nvPr/>
          </p:nvSpPr>
          <p:spPr>
            <a:xfrm>
              <a:off x="2959975" y="2442550"/>
              <a:ext cx="39750" cy="79825"/>
            </a:xfrm>
            <a:custGeom>
              <a:avLst/>
              <a:gdLst/>
              <a:ahLst/>
              <a:cxnLst/>
              <a:rect l="l" t="t" r="r" b="b"/>
              <a:pathLst>
                <a:path w="1590" h="3193" extrusionOk="0">
                  <a:moveTo>
                    <a:pt x="1557" y="0"/>
                  </a:moveTo>
                  <a:cubicBezTo>
                    <a:pt x="1551" y="0"/>
                    <a:pt x="1547" y="2"/>
                    <a:pt x="1547" y="7"/>
                  </a:cubicBezTo>
                  <a:cubicBezTo>
                    <a:pt x="1093" y="1088"/>
                    <a:pt x="560" y="2091"/>
                    <a:pt x="11" y="3126"/>
                  </a:cubicBezTo>
                  <a:cubicBezTo>
                    <a:pt x="0" y="3159"/>
                    <a:pt x="28" y="3192"/>
                    <a:pt x="57" y="3192"/>
                  </a:cubicBezTo>
                  <a:cubicBezTo>
                    <a:pt x="69" y="3192"/>
                    <a:pt x="80" y="3187"/>
                    <a:pt x="90" y="3173"/>
                  </a:cubicBezTo>
                  <a:cubicBezTo>
                    <a:pt x="748" y="2232"/>
                    <a:pt x="1234" y="1120"/>
                    <a:pt x="1579" y="22"/>
                  </a:cubicBezTo>
                  <a:cubicBezTo>
                    <a:pt x="1590" y="11"/>
                    <a:pt x="1569" y="0"/>
                    <a:pt x="1557"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4" name="Google Shape;2033;p54">
              <a:extLst>
                <a:ext uri="{FF2B5EF4-FFF2-40B4-BE49-F238E27FC236}">
                  <a16:creationId xmlns:a16="http://schemas.microsoft.com/office/drawing/2014/main" id="{477A035C-E8B9-1146-44D4-7279609D82A3}"/>
                </a:ext>
              </a:extLst>
            </p:cNvPr>
            <p:cNvSpPr/>
            <p:nvPr/>
          </p:nvSpPr>
          <p:spPr>
            <a:xfrm>
              <a:off x="2919725" y="2465800"/>
              <a:ext cx="56450" cy="97500"/>
            </a:xfrm>
            <a:custGeom>
              <a:avLst/>
              <a:gdLst/>
              <a:ahLst/>
              <a:cxnLst/>
              <a:rect l="l" t="t" r="r" b="b"/>
              <a:pathLst>
                <a:path w="2258" h="3900" extrusionOk="0">
                  <a:moveTo>
                    <a:pt x="2228" y="0"/>
                  </a:moveTo>
                  <a:cubicBezTo>
                    <a:pt x="2218" y="0"/>
                    <a:pt x="2207" y="5"/>
                    <a:pt x="2201" y="17"/>
                  </a:cubicBezTo>
                  <a:cubicBezTo>
                    <a:pt x="1653" y="1412"/>
                    <a:pt x="853" y="2588"/>
                    <a:pt x="22" y="3810"/>
                  </a:cubicBezTo>
                  <a:cubicBezTo>
                    <a:pt x="0" y="3855"/>
                    <a:pt x="41" y="3899"/>
                    <a:pt x="78" y="3899"/>
                  </a:cubicBezTo>
                  <a:cubicBezTo>
                    <a:pt x="93" y="3899"/>
                    <a:pt x="107" y="3891"/>
                    <a:pt x="117" y="3873"/>
                  </a:cubicBezTo>
                  <a:cubicBezTo>
                    <a:pt x="979" y="2698"/>
                    <a:pt x="1841" y="1444"/>
                    <a:pt x="2248" y="33"/>
                  </a:cubicBezTo>
                  <a:cubicBezTo>
                    <a:pt x="2258" y="13"/>
                    <a:pt x="2244" y="0"/>
                    <a:pt x="2228"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5" name="Google Shape;2034;p54">
              <a:extLst>
                <a:ext uri="{FF2B5EF4-FFF2-40B4-BE49-F238E27FC236}">
                  <a16:creationId xmlns:a16="http://schemas.microsoft.com/office/drawing/2014/main" id="{C73848EE-5761-D946-10F2-3ADE8C37A8CB}"/>
                </a:ext>
              </a:extLst>
            </p:cNvPr>
            <p:cNvSpPr/>
            <p:nvPr/>
          </p:nvSpPr>
          <p:spPr>
            <a:xfrm>
              <a:off x="3331575" y="2618875"/>
              <a:ext cx="58400" cy="33325"/>
            </a:xfrm>
            <a:custGeom>
              <a:avLst/>
              <a:gdLst/>
              <a:ahLst/>
              <a:cxnLst/>
              <a:rect l="l" t="t" r="r" b="b"/>
              <a:pathLst>
                <a:path w="2336" h="1333" extrusionOk="0">
                  <a:moveTo>
                    <a:pt x="2272" y="1"/>
                  </a:moveTo>
                  <a:cubicBezTo>
                    <a:pt x="2265" y="1"/>
                    <a:pt x="2257" y="3"/>
                    <a:pt x="2248" y="7"/>
                  </a:cubicBezTo>
                  <a:cubicBezTo>
                    <a:pt x="1511" y="430"/>
                    <a:pt x="790" y="869"/>
                    <a:pt x="38" y="1277"/>
                  </a:cubicBezTo>
                  <a:cubicBezTo>
                    <a:pt x="0" y="1289"/>
                    <a:pt x="23" y="1332"/>
                    <a:pt x="50" y="1332"/>
                  </a:cubicBezTo>
                  <a:cubicBezTo>
                    <a:pt x="56" y="1332"/>
                    <a:pt x="63" y="1330"/>
                    <a:pt x="69" y="1324"/>
                  </a:cubicBezTo>
                  <a:cubicBezTo>
                    <a:pt x="822" y="948"/>
                    <a:pt x="1590" y="556"/>
                    <a:pt x="2295" y="101"/>
                  </a:cubicBezTo>
                  <a:cubicBezTo>
                    <a:pt x="2335" y="74"/>
                    <a:pt x="2318" y="1"/>
                    <a:pt x="22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6" name="Google Shape;2035;p54">
              <a:extLst>
                <a:ext uri="{FF2B5EF4-FFF2-40B4-BE49-F238E27FC236}">
                  <a16:creationId xmlns:a16="http://schemas.microsoft.com/office/drawing/2014/main" id="{8A0D7C57-6E41-6627-6C53-E670A93F1429}"/>
                </a:ext>
              </a:extLst>
            </p:cNvPr>
            <p:cNvSpPr/>
            <p:nvPr/>
          </p:nvSpPr>
          <p:spPr>
            <a:xfrm>
              <a:off x="3354950" y="2596050"/>
              <a:ext cx="74125" cy="58750"/>
            </a:xfrm>
            <a:custGeom>
              <a:avLst/>
              <a:gdLst/>
              <a:ahLst/>
              <a:cxnLst/>
              <a:rect l="l" t="t" r="r" b="b"/>
              <a:pathLst>
                <a:path w="2965" h="2350" extrusionOk="0">
                  <a:moveTo>
                    <a:pt x="2896" y="0"/>
                  </a:moveTo>
                  <a:cubicBezTo>
                    <a:pt x="2880" y="0"/>
                    <a:pt x="2863" y="8"/>
                    <a:pt x="2849" y="27"/>
                  </a:cubicBezTo>
                  <a:cubicBezTo>
                    <a:pt x="2159" y="1093"/>
                    <a:pt x="1125" y="1704"/>
                    <a:pt x="28" y="2300"/>
                  </a:cubicBezTo>
                  <a:cubicBezTo>
                    <a:pt x="1" y="2313"/>
                    <a:pt x="20" y="2350"/>
                    <a:pt x="46" y="2350"/>
                  </a:cubicBezTo>
                  <a:cubicBezTo>
                    <a:pt x="50" y="2350"/>
                    <a:pt x="55" y="2349"/>
                    <a:pt x="59" y="2347"/>
                  </a:cubicBezTo>
                  <a:cubicBezTo>
                    <a:pt x="1156" y="1798"/>
                    <a:pt x="2332" y="1187"/>
                    <a:pt x="2943" y="74"/>
                  </a:cubicBezTo>
                  <a:cubicBezTo>
                    <a:pt x="2965" y="41"/>
                    <a:pt x="2933" y="0"/>
                    <a:pt x="2896"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7" name="Google Shape;2036;p54">
              <a:extLst>
                <a:ext uri="{FF2B5EF4-FFF2-40B4-BE49-F238E27FC236}">
                  <a16:creationId xmlns:a16="http://schemas.microsoft.com/office/drawing/2014/main" id="{CF76217F-A498-4F64-EB91-9C2C7F9D2BFD}"/>
                </a:ext>
              </a:extLst>
            </p:cNvPr>
            <p:cNvSpPr/>
            <p:nvPr/>
          </p:nvSpPr>
          <p:spPr>
            <a:xfrm>
              <a:off x="3291750" y="2332900"/>
              <a:ext cx="68100" cy="153875"/>
            </a:xfrm>
            <a:custGeom>
              <a:avLst/>
              <a:gdLst/>
              <a:ahLst/>
              <a:cxnLst/>
              <a:rect l="l" t="t" r="r" b="b"/>
              <a:pathLst>
                <a:path w="2724" h="6155" extrusionOk="0">
                  <a:moveTo>
                    <a:pt x="42" y="0"/>
                  </a:moveTo>
                  <a:cubicBezTo>
                    <a:pt x="20" y="0"/>
                    <a:pt x="1" y="12"/>
                    <a:pt x="1" y="35"/>
                  </a:cubicBezTo>
                  <a:cubicBezTo>
                    <a:pt x="126" y="1164"/>
                    <a:pt x="549" y="2167"/>
                    <a:pt x="1020" y="3170"/>
                  </a:cubicBezTo>
                  <a:cubicBezTo>
                    <a:pt x="1490" y="4142"/>
                    <a:pt x="1882" y="5412"/>
                    <a:pt x="2681" y="6148"/>
                  </a:cubicBezTo>
                  <a:cubicBezTo>
                    <a:pt x="2685" y="6152"/>
                    <a:pt x="2691" y="6154"/>
                    <a:pt x="2696" y="6154"/>
                  </a:cubicBezTo>
                  <a:cubicBezTo>
                    <a:pt x="2710" y="6154"/>
                    <a:pt x="2724" y="6140"/>
                    <a:pt x="2712" y="6117"/>
                  </a:cubicBezTo>
                  <a:cubicBezTo>
                    <a:pt x="2023" y="5396"/>
                    <a:pt x="1678" y="4314"/>
                    <a:pt x="1255" y="3437"/>
                  </a:cubicBezTo>
                  <a:cubicBezTo>
                    <a:pt x="737" y="2339"/>
                    <a:pt x="236" y="1258"/>
                    <a:pt x="95" y="35"/>
                  </a:cubicBezTo>
                  <a:cubicBezTo>
                    <a:pt x="87" y="12"/>
                    <a:pt x="63" y="0"/>
                    <a:pt x="4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8" name="Google Shape;2037;p54">
              <a:extLst>
                <a:ext uri="{FF2B5EF4-FFF2-40B4-BE49-F238E27FC236}">
                  <a16:creationId xmlns:a16="http://schemas.microsoft.com/office/drawing/2014/main" id="{BF96FB0F-19D0-870A-5E71-AB22209CB193}"/>
                </a:ext>
              </a:extLst>
            </p:cNvPr>
            <p:cNvSpPr/>
            <p:nvPr/>
          </p:nvSpPr>
          <p:spPr>
            <a:xfrm>
              <a:off x="3290575" y="2261950"/>
              <a:ext cx="37925" cy="140575"/>
            </a:xfrm>
            <a:custGeom>
              <a:avLst/>
              <a:gdLst/>
              <a:ahLst/>
              <a:cxnLst/>
              <a:rect l="l" t="t" r="r" b="b"/>
              <a:pathLst>
                <a:path w="1517" h="5623" extrusionOk="0">
                  <a:moveTo>
                    <a:pt x="42" y="1"/>
                  </a:moveTo>
                  <a:cubicBezTo>
                    <a:pt x="20" y="1"/>
                    <a:pt x="1" y="13"/>
                    <a:pt x="1" y="36"/>
                  </a:cubicBezTo>
                  <a:cubicBezTo>
                    <a:pt x="16" y="1996"/>
                    <a:pt x="534" y="3908"/>
                    <a:pt x="1458" y="5616"/>
                  </a:cubicBezTo>
                  <a:cubicBezTo>
                    <a:pt x="1463" y="5620"/>
                    <a:pt x="1469" y="5622"/>
                    <a:pt x="1476" y="5622"/>
                  </a:cubicBezTo>
                  <a:cubicBezTo>
                    <a:pt x="1495" y="5622"/>
                    <a:pt x="1517" y="5608"/>
                    <a:pt x="1505" y="5585"/>
                  </a:cubicBezTo>
                  <a:cubicBezTo>
                    <a:pt x="628" y="3814"/>
                    <a:pt x="173" y="2011"/>
                    <a:pt x="95" y="36"/>
                  </a:cubicBezTo>
                  <a:cubicBezTo>
                    <a:pt x="87" y="13"/>
                    <a:pt x="63" y="1"/>
                    <a:pt x="4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sp>
        <p:nvSpPr>
          <p:cNvPr id="2" name="Pavadinimas 1">
            <a:extLst>
              <a:ext uri="{FF2B5EF4-FFF2-40B4-BE49-F238E27FC236}">
                <a16:creationId xmlns:a16="http://schemas.microsoft.com/office/drawing/2014/main" id="{AE276787-0727-F7A1-AC9C-9269605D1CAA}"/>
              </a:ext>
            </a:extLst>
          </p:cNvPr>
          <p:cNvSpPr>
            <a:spLocks noGrp="1"/>
          </p:cNvSpPr>
          <p:nvPr>
            <p:ph type="ctrTitle"/>
          </p:nvPr>
        </p:nvSpPr>
        <p:spPr>
          <a:xfrm>
            <a:off x="1523999" y="2367885"/>
            <a:ext cx="9144000" cy="1163952"/>
          </a:xfrm>
        </p:spPr>
        <p:txBody>
          <a:bodyPr>
            <a:normAutofit/>
          </a:bodyPr>
          <a:lstStyle/>
          <a:p>
            <a:r>
              <a:rPr lang="lt-LT" sz="7200" b="1" dirty="0">
                <a:ln w="38100">
                  <a:solidFill>
                    <a:schemeClr val="accent2">
                      <a:lumMod val="50000"/>
                    </a:schemeClr>
                  </a:solidFill>
                </a:ln>
                <a:solidFill>
                  <a:schemeClr val="bg1"/>
                </a:solidFill>
                <a:latin typeface="Arial Black" panose="020B0A04020102020204" pitchFamily="34" charset="0"/>
              </a:rPr>
              <a:t>Radioaktyvumas</a:t>
            </a:r>
          </a:p>
        </p:txBody>
      </p:sp>
      <p:sp>
        <p:nvSpPr>
          <p:cNvPr id="3" name="Antrinis pavadinimas 2">
            <a:extLst>
              <a:ext uri="{FF2B5EF4-FFF2-40B4-BE49-F238E27FC236}">
                <a16:creationId xmlns:a16="http://schemas.microsoft.com/office/drawing/2014/main" id="{951EBB55-9455-B401-5A49-D2D7E4FECCFE}"/>
              </a:ext>
            </a:extLst>
          </p:cNvPr>
          <p:cNvSpPr>
            <a:spLocks noGrp="1"/>
          </p:cNvSpPr>
          <p:nvPr>
            <p:ph type="subTitle" idx="1"/>
          </p:nvPr>
        </p:nvSpPr>
        <p:spPr>
          <a:xfrm>
            <a:off x="3188644" y="4328913"/>
            <a:ext cx="8387024" cy="437399"/>
          </a:xfrm>
        </p:spPr>
        <p:txBody>
          <a:bodyPr/>
          <a:lstStyle/>
          <a:p>
            <a:r>
              <a:rPr lang="en-US" dirty="0">
                <a:ln w="19050">
                  <a:noFill/>
                </a:ln>
                <a:solidFill>
                  <a:schemeClr val="bg1"/>
                </a:solidFill>
                <a:latin typeface="Arial Black" panose="020B0A04020102020204" pitchFamily="34" charset="0"/>
              </a:rPr>
              <a:t>Paruošė: Nerijus Vyturys ir Brigita Ignatavičiūtė</a:t>
            </a:r>
            <a:endParaRPr lang="lt-LT" dirty="0">
              <a:ln w="19050">
                <a:noFill/>
              </a:ln>
              <a:solidFill>
                <a:schemeClr val="bg1"/>
              </a:solidFill>
              <a:latin typeface="Arial Black" panose="020B0A04020102020204" pitchFamily="34" charset="0"/>
            </a:endParaRPr>
          </a:p>
        </p:txBody>
      </p:sp>
      <p:sp>
        <p:nvSpPr>
          <p:cNvPr id="5" name="TextBox 4">
            <a:extLst>
              <a:ext uri="{FF2B5EF4-FFF2-40B4-BE49-F238E27FC236}">
                <a16:creationId xmlns:a16="http://schemas.microsoft.com/office/drawing/2014/main" id="{6FA4CB48-56CB-A9C8-3822-A0C396D84618}"/>
              </a:ext>
            </a:extLst>
          </p:cNvPr>
          <p:cNvSpPr txBox="1"/>
          <p:nvPr/>
        </p:nvSpPr>
        <p:spPr>
          <a:xfrm>
            <a:off x="5227210" y="5880629"/>
            <a:ext cx="1518364" cy="461665"/>
          </a:xfrm>
          <a:prstGeom prst="rect">
            <a:avLst/>
          </a:prstGeom>
          <a:noFill/>
        </p:spPr>
        <p:txBody>
          <a:bodyPr wrap="none" rtlCol="0">
            <a:spAutoFit/>
          </a:bodyPr>
          <a:lstStyle/>
          <a:p>
            <a:r>
              <a:rPr lang="en-US" sz="2400" dirty="0">
                <a:ln w="19050">
                  <a:noFill/>
                </a:ln>
                <a:solidFill>
                  <a:schemeClr val="bg1"/>
                </a:solidFill>
                <a:latin typeface="Arial Black" panose="020B0A04020102020204" pitchFamily="34" charset="0"/>
              </a:rPr>
              <a:t>2024 m.</a:t>
            </a:r>
            <a:endParaRPr lang="lt-LT" sz="2400" dirty="0">
              <a:ln w="19050">
                <a:noFill/>
              </a:ln>
              <a:solidFill>
                <a:schemeClr val="bg1"/>
              </a:solidFill>
              <a:latin typeface="Arial Black" panose="020B0A04020102020204" pitchFamily="34" charset="0"/>
            </a:endParaRPr>
          </a:p>
        </p:txBody>
      </p:sp>
      <p:sp>
        <p:nvSpPr>
          <p:cNvPr id="6" name="TextBox 5">
            <a:extLst>
              <a:ext uri="{FF2B5EF4-FFF2-40B4-BE49-F238E27FC236}">
                <a16:creationId xmlns:a16="http://schemas.microsoft.com/office/drawing/2014/main" id="{2513B9AF-64C5-52E2-EF49-C8C2DC486E72}"/>
              </a:ext>
            </a:extLst>
          </p:cNvPr>
          <p:cNvSpPr txBox="1"/>
          <p:nvPr/>
        </p:nvSpPr>
        <p:spPr>
          <a:xfrm>
            <a:off x="1294959" y="932326"/>
            <a:ext cx="9751259" cy="461665"/>
          </a:xfrm>
          <a:prstGeom prst="rect">
            <a:avLst/>
          </a:prstGeom>
          <a:noFill/>
        </p:spPr>
        <p:txBody>
          <a:bodyPr wrap="none" rtlCol="0">
            <a:spAutoFit/>
          </a:bodyPr>
          <a:lstStyle/>
          <a:p>
            <a:r>
              <a:rPr lang="en-US" sz="2400" b="1" dirty="0">
                <a:ln w="19050">
                  <a:noFill/>
                </a:ln>
                <a:solidFill>
                  <a:schemeClr val="bg1"/>
                </a:solidFill>
                <a:latin typeface="Arial Black" panose="020B0A04020102020204" pitchFamily="34" charset="0"/>
              </a:rPr>
              <a:t>Jurbarko r. Šimkaičių Jono Žemaičio pagrindinė mokykla</a:t>
            </a:r>
            <a:endParaRPr lang="lt-LT" sz="2400" b="1" dirty="0">
              <a:ln w="19050">
                <a:noFill/>
              </a:ln>
              <a:solidFill>
                <a:schemeClr val="bg1"/>
              </a:solidFill>
              <a:latin typeface="Arial Black" panose="020B0A04020102020204" pitchFamily="34" charset="0"/>
            </a:endParaRPr>
          </a:p>
        </p:txBody>
      </p:sp>
      <p:grpSp>
        <p:nvGrpSpPr>
          <p:cNvPr id="39" name="Google Shape;2054;p54">
            <a:extLst>
              <a:ext uri="{FF2B5EF4-FFF2-40B4-BE49-F238E27FC236}">
                <a16:creationId xmlns:a16="http://schemas.microsoft.com/office/drawing/2014/main" id="{2858C471-D18E-2676-5F2D-74F0D4EE8412}"/>
              </a:ext>
            </a:extLst>
          </p:cNvPr>
          <p:cNvGrpSpPr/>
          <p:nvPr/>
        </p:nvGrpSpPr>
        <p:grpSpPr>
          <a:xfrm>
            <a:off x="9725743" y="5327035"/>
            <a:ext cx="697947" cy="846304"/>
            <a:chOff x="6617225" y="1425800"/>
            <a:chExt cx="762950" cy="925125"/>
          </a:xfrm>
          <a:solidFill>
            <a:schemeClr val="accent2">
              <a:lumMod val="75000"/>
            </a:schemeClr>
          </a:solidFill>
        </p:grpSpPr>
        <p:sp>
          <p:nvSpPr>
            <p:cNvPr id="40" name="Google Shape;2055;p54">
              <a:extLst>
                <a:ext uri="{FF2B5EF4-FFF2-40B4-BE49-F238E27FC236}">
                  <a16:creationId xmlns:a16="http://schemas.microsoft.com/office/drawing/2014/main" id="{2A707F87-D5CE-8AC1-2876-455294CCF083}"/>
                </a:ext>
              </a:extLst>
            </p:cNvPr>
            <p:cNvSpPr/>
            <p:nvPr/>
          </p:nvSpPr>
          <p:spPr>
            <a:xfrm>
              <a:off x="6617225" y="1425800"/>
              <a:ext cx="762950" cy="925125"/>
            </a:xfrm>
            <a:custGeom>
              <a:avLst/>
              <a:gdLst/>
              <a:ahLst/>
              <a:cxnLst/>
              <a:rect l="l" t="t" r="r" b="b"/>
              <a:pathLst>
                <a:path w="30518" h="37005" extrusionOk="0">
                  <a:moveTo>
                    <a:pt x="21414" y="994"/>
                  </a:moveTo>
                  <a:cubicBezTo>
                    <a:pt x="21724" y="994"/>
                    <a:pt x="22035" y="1014"/>
                    <a:pt x="22346" y="1061"/>
                  </a:cubicBezTo>
                  <a:cubicBezTo>
                    <a:pt x="23282" y="1175"/>
                    <a:pt x="23967" y="1609"/>
                    <a:pt x="24537" y="2316"/>
                  </a:cubicBezTo>
                  <a:cubicBezTo>
                    <a:pt x="25085" y="2978"/>
                    <a:pt x="25519" y="3731"/>
                    <a:pt x="25816" y="4530"/>
                  </a:cubicBezTo>
                  <a:cubicBezTo>
                    <a:pt x="26204" y="5603"/>
                    <a:pt x="26500" y="6721"/>
                    <a:pt x="26706" y="7840"/>
                  </a:cubicBezTo>
                  <a:cubicBezTo>
                    <a:pt x="27025" y="9506"/>
                    <a:pt x="27299" y="11172"/>
                    <a:pt x="27596" y="12839"/>
                  </a:cubicBezTo>
                  <a:cubicBezTo>
                    <a:pt x="27893" y="14551"/>
                    <a:pt x="28189" y="16240"/>
                    <a:pt x="28463" y="17951"/>
                  </a:cubicBezTo>
                  <a:cubicBezTo>
                    <a:pt x="28874" y="20531"/>
                    <a:pt x="29331" y="23087"/>
                    <a:pt x="29536" y="25689"/>
                  </a:cubicBezTo>
                  <a:cubicBezTo>
                    <a:pt x="29627" y="26922"/>
                    <a:pt x="29719" y="28132"/>
                    <a:pt x="29445" y="29341"/>
                  </a:cubicBezTo>
                  <a:cubicBezTo>
                    <a:pt x="29353" y="29821"/>
                    <a:pt x="29148" y="30300"/>
                    <a:pt x="28988" y="30779"/>
                  </a:cubicBezTo>
                  <a:cubicBezTo>
                    <a:pt x="28828" y="31167"/>
                    <a:pt x="28555" y="31464"/>
                    <a:pt x="28167" y="31647"/>
                  </a:cubicBezTo>
                  <a:cubicBezTo>
                    <a:pt x="27847" y="31784"/>
                    <a:pt x="27505" y="31921"/>
                    <a:pt x="27185" y="32035"/>
                  </a:cubicBezTo>
                  <a:cubicBezTo>
                    <a:pt x="24560" y="32834"/>
                    <a:pt x="21935" y="33564"/>
                    <a:pt x="19287" y="34272"/>
                  </a:cubicBezTo>
                  <a:cubicBezTo>
                    <a:pt x="18032" y="34591"/>
                    <a:pt x="16800" y="34979"/>
                    <a:pt x="15567" y="35344"/>
                  </a:cubicBezTo>
                  <a:cubicBezTo>
                    <a:pt x="14197" y="35755"/>
                    <a:pt x="12805" y="35961"/>
                    <a:pt x="11367" y="36029"/>
                  </a:cubicBezTo>
                  <a:cubicBezTo>
                    <a:pt x="11287" y="36036"/>
                    <a:pt x="11207" y="36039"/>
                    <a:pt x="11126" y="36039"/>
                  </a:cubicBezTo>
                  <a:cubicBezTo>
                    <a:pt x="10933" y="36039"/>
                    <a:pt x="10739" y="36022"/>
                    <a:pt x="10545" y="36006"/>
                  </a:cubicBezTo>
                  <a:cubicBezTo>
                    <a:pt x="9792" y="35915"/>
                    <a:pt x="9199" y="35595"/>
                    <a:pt x="8697" y="35025"/>
                  </a:cubicBezTo>
                  <a:cubicBezTo>
                    <a:pt x="8012" y="34249"/>
                    <a:pt x="7510" y="33336"/>
                    <a:pt x="7099" y="32377"/>
                  </a:cubicBezTo>
                  <a:cubicBezTo>
                    <a:pt x="6277" y="30437"/>
                    <a:pt x="5684" y="28428"/>
                    <a:pt x="5136" y="26374"/>
                  </a:cubicBezTo>
                  <a:cubicBezTo>
                    <a:pt x="4383" y="23498"/>
                    <a:pt x="3698" y="20576"/>
                    <a:pt x="3173" y="17632"/>
                  </a:cubicBezTo>
                  <a:cubicBezTo>
                    <a:pt x="2899" y="15966"/>
                    <a:pt x="2648" y="14277"/>
                    <a:pt x="2351" y="12610"/>
                  </a:cubicBezTo>
                  <a:cubicBezTo>
                    <a:pt x="2054" y="10807"/>
                    <a:pt x="1780" y="9004"/>
                    <a:pt x="1324" y="7246"/>
                  </a:cubicBezTo>
                  <a:cubicBezTo>
                    <a:pt x="1164" y="6699"/>
                    <a:pt x="1004" y="6174"/>
                    <a:pt x="845" y="5580"/>
                  </a:cubicBezTo>
                  <a:cubicBezTo>
                    <a:pt x="1073" y="5283"/>
                    <a:pt x="1301" y="4964"/>
                    <a:pt x="1552" y="4644"/>
                  </a:cubicBezTo>
                  <a:cubicBezTo>
                    <a:pt x="1826" y="4325"/>
                    <a:pt x="2146" y="4142"/>
                    <a:pt x="2557" y="4005"/>
                  </a:cubicBezTo>
                  <a:cubicBezTo>
                    <a:pt x="3378" y="3731"/>
                    <a:pt x="4223" y="3549"/>
                    <a:pt x="5067" y="3480"/>
                  </a:cubicBezTo>
                  <a:cubicBezTo>
                    <a:pt x="6049" y="3366"/>
                    <a:pt x="7030" y="3206"/>
                    <a:pt x="8012" y="3069"/>
                  </a:cubicBezTo>
                  <a:cubicBezTo>
                    <a:pt x="9222" y="2932"/>
                    <a:pt x="10431" y="2796"/>
                    <a:pt x="11641" y="2636"/>
                  </a:cubicBezTo>
                  <a:cubicBezTo>
                    <a:pt x="12394" y="2544"/>
                    <a:pt x="13147" y="2407"/>
                    <a:pt x="13878" y="2271"/>
                  </a:cubicBezTo>
                  <a:cubicBezTo>
                    <a:pt x="15795" y="1928"/>
                    <a:pt x="17713" y="1540"/>
                    <a:pt x="19630" y="1175"/>
                  </a:cubicBezTo>
                  <a:cubicBezTo>
                    <a:pt x="20217" y="1070"/>
                    <a:pt x="20814" y="994"/>
                    <a:pt x="21414" y="994"/>
                  </a:cubicBezTo>
                  <a:close/>
                  <a:moveTo>
                    <a:pt x="22299" y="0"/>
                  </a:moveTo>
                  <a:cubicBezTo>
                    <a:pt x="21873" y="0"/>
                    <a:pt x="21448" y="36"/>
                    <a:pt x="21022" y="102"/>
                  </a:cubicBezTo>
                  <a:cubicBezTo>
                    <a:pt x="19402" y="353"/>
                    <a:pt x="17781" y="650"/>
                    <a:pt x="16160" y="947"/>
                  </a:cubicBezTo>
                  <a:cubicBezTo>
                    <a:pt x="14722" y="1221"/>
                    <a:pt x="13262" y="1472"/>
                    <a:pt x="11801" y="1631"/>
                  </a:cubicBezTo>
                  <a:cubicBezTo>
                    <a:pt x="10888" y="1723"/>
                    <a:pt x="9998" y="1791"/>
                    <a:pt x="9085" y="1905"/>
                  </a:cubicBezTo>
                  <a:cubicBezTo>
                    <a:pt x="8377" y="1974"/>
                    <a:pt x="7692" y="2134"/>
                    <a:pt x="6985" y="2179"/>
                  </a:cubicBezTo>
                  <a:cubicBezTo>
                    <a:pt x="5296" y="2271"/>
                    <a:pt x="3743" y="2796"/>
                    <a:pt x="2237" y="3435"/>
                  </a:cubicBezTo>
                  <a:cubicBezTo>
                    <a:pt x="1415" y="3800"/>
                    <a:pt x="616" y="4211"/>
                    <a:pt x="365" y="5192"/>
                  </a:cubicBezTo>
                  <a:cubicBezTo>
                    <a:pt x="0" y="5420"/>
                    <a:pt x="114" y="5740"/>
                    <a:pt x="183" y="6082"/>
                  </a:cubicBezTo>
                  <a:cubicBezTo>
                    <a:pt x="548" y="8502"/>
                    <a:pt x="913" y="10921"/>
                    <a:pt x="1301" y="13364"/>
                  </a:cubicBezTo>
                  <a:cubicBezTo>
                    <a:pt x="1575" y="15144"/>
                    <a:pt x="1826" y="16924"/>
                    <a:pt x="2146" y="18682"/>
                  </a:cubicBezTo>
                  <a:cubicBezTo>
                    <a:pt x="2716" y="21832"/>
                    <a:pt x="3561" y="24913"/>
                    <a:pt x="4428" y="27995"/>
                  </a:cubicBezTo>
                  <a:cubicBezTo>
                    <a:pt x="4908" y="29684"/>
                    <a:pt x="5478" y="31373"/>
                    <a:pt x="6163" y="33016"/>
                  </a:cubicBezTo>
                  <a:cubicBezTo>
                    <a:pt x="6551" y="33975"/>
                    <a:pt x="7053" y="34888"/>
                    <a:pt x="7669" y="35732"/>
                  </a:cubicBezTo>
                  <a:cubicBezTo>
                    <a:pt x="8263" y="36508"/>
                    <a:pt x="9039" y="36896"/>
                    <a:pt x="9998" y="36988"/>
                  </a:cubicBezTo>
                  <a:cubicBezTo>
                    <a:pt x="10135" y="36999"/>
                    <a:pt x="10271" y="37005"/>
                    <a:pt x="10411" y="37005"/>
                  </a:cubicBezTo>
                  <a:cubicBezTo>
                    <a:pt x="10551" y="37005"/>
                    <a:pt x="10694" y="36999"/>
                    <a:pt x="10842" y="36988"/>
                  </a:cubicBezTo>
                  <a:cubicBezTo>
                    <a:pt x="12234" y="36942"/>
                    <a:pt x="13604" y="36714"/>
                    <a:pt x="14951" y="36326"/>
                  </a:cubicBezTo>
                  <a:cubicBezTo>
                    <a:pt x="16571" y="35892"/>
                    <a:pt x="18192" y="35481"/>
                    <a:pt x="19790" y="35025"/>
                  </a:cubicBezTo>
                  <a:cubicBezTo>
                    <a:pt x="21981" y="34409"/>
                    <a:pt x="24172" y="33769"/>
                    <a:pt x="26341" y="33107"/>
                  </a:cubicBezTo>
                  <a:cubicBezTo>
                    <a:pt x="27345" y="32811"/>
                    <a:pt x="28189" y="32263"/>
                    <a:pt x="28920" y="31555"/>
                  </a:cubicBezTo>
                  <a:cubicBezTo>
                    <a:pt x="29582" y="30916"/>
                    <a:pt x="30038" y="30186"/>
                    <a:pt x="30244" y="29296"/>
                  </a:cubicBezTo>
                  <a:cubicBezTo>
                    <a:pt x="30472" y="28337"/>
                    <a:pt x="30518" y="27378"/>
                    <a:pt x="30518" y="26420"/>
                  </a:cubicBezTo>
                  <a:cubicBezTo>
                    <a:pt x="30495" y="26009"/>
                    <a:pt x="30472" y="25598"/>
                    <a:pt x="30449" y="25210"/>
                  </a:cubicBezTo>
                  <a:cubicBezTo>
                    <a:pt x="30312" y="23156"/>
                    <a:pt x="30015" y="21124"/>
                    <a:pt x="29673" y="19093"/>
                  </a:cubicBezTo>
                  <a:cubicBezTo>
                    <a:pt x="29057" y="15372"/>
                    <a:pt x="28395" y="11652"/>
                    <a:pt x="27893" y="7908"/>
                  </a:cubicBezTo>
                  <a:cubicBezTo>
                    <a:pt x="27710" y="6630"/>
                    <a:pt x="27436" y="5375"/>
                    <a:pt x="27025" y="4142"/>
                  </a:cubicBezTo>
                  <a:cubicBezTo>
                    <a:pt x="26683" y="3092"/>
                    <a:pt x="26181" y="2134"/>
                    <a:pt x="25496" y="1266"/>
                  </a:cubicBezTo>
                  <a:cubicBezTo>
                    <a:pt x="24903" y="536"/>
                    <a:pt x="24149" y="148"/>
                    <a:pt x="23213" y="56"/>
                  </a:cubicBezTo>
                  <a:cubicBezTo>
                    <a:pt x="22909" y="18"/>
                    <a:pt x="22604" y="0"/>
                    <a:pt x="2229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1" name="Google Shape;2056;p54">
              <a:extLst>
                <a:ext uri="{FF2B5EF4-FFF2-40B4-BE49-F238E27FC236}">
                  <a16:creationId xmlns:a16="http://schemas.microsoft.com/office/drawing/2014/main" id="{94373A40-F27E-4662-D454-4C0CB9E9A016}"/>
                </a:ext>
              </a:extLst>
            </p:cNvPr>
            <p:cNvSpPr/>
            <p:nvPr/>
          </p:nvSpPr>
          <p:spPr>
            <a:xfrm>
              <a:off x="6727925" y="1742650"/>
              <a:ext cx="588350" cy="517700"/>
            </a:xfrm>
            <a:custGeom>
              <a:avLst/>
              <a:gdLst/>
              <a:ahLst/>
              <a:cxnLst/>
              <a:rect l="l" t="t" r="r" b="b"/>
              <a:pathLst>
                <a:path w="23534" h="20708" extrusionOk="0">
                  <a:moveTo>
                    <a:pt x="19516" y="439"/>
                  </a:moveTo>
                  <a:cubicBezTo>
                    <a:pt x="19927" y="1032"/>
                    <a:pt x="19995" y="1740"/>
                    <a:pt x="20201" y="2402"/>
                  </a:cubicBezTo>
                  <a:cubicBezTo>
                    <a:pt x="20086" y="2470"/>
                    <a:pt x="20018" y="2538"/>
                    <a:pt x="19927" y="2561"/>
                  </a:cubicBezTo>
                  <a:cubicBezTo>
                    <a:pt x="18808" y="2790"/>
                    <a:pt x="17690" y="2995"/>
                    <a:pt x="16571" y="3200"/>
                  </a:cubicBezTo>
                  <a:cubicBezTo>
                    <a:pt x="16551" y="3207"/>
                    <a:pt x="16531" y="3210"/>
                    <a:pt x="16509" y="3210"/>
                  </a:cubicBezTo>
                  <a:cubicBezTo>
                    <a:pt x="16455" y="3210"/>
                    <a:pt x="16388" y="3194"/>
                    <a:pt x="16275" y="3178"/>
                  </a:cubicBezTo>
                  <a:cubicBezTo>
                    <a:pt x="16046" y="2470"/>
                    <a:pt x="15841" y="1808"/>
                    <a:pt x="15613" y="1100"/>
                  </a:cubicBezTo>
                  <a:cubicBezTo>
                    <a:pt x="16275" y="872"/>
                    <a:pt x="16937" y="895"/>
                    <a:pt x="17576" y="781"/>
                  </a:cubicBezTo>
                  <a:cubicBezTo>
                    <a:pt x="18215" y="644"/>
                    <a:pt x="18854" y="553"/>
                    <a:pt x="19516" y="439"/>
                  </a:cubicBezTo>
                  <a:close/>
                  <a:moveTo>
                    <a:pt x="15248" y="1078"/>
                  </a:moveTo>
                  <a:cubicBezTo>
                    <a:pt x="15453" y="1831"/>
                    <a:pt x="15658" y="2538"/>
                    <a:pt x="15864" y="3269"/>
                  </a:cubicBezTo>
                  <a:cubicBezTo>
                    <a:pt x="15658" y="3337"/>
                    <a:pt x="15476" y="3429"/>
                    <a:pt x="15293" y="3474"/>
                  </a:cubicBezTo>
                  <a:cubicBezTo>
                    <a:pt x="13764" y="3771"/>
                    <a:pt x="12212" y="4068"/>
                    <a:pt x="10660" y="4387"/>
                  </a:cubicBezTo>
                  <a:cubicBezTo>
                    <a:pt x="10363" y="4045"/>
                    <a:pt x="10340" y="3611"/>
                    <a:pt x="10180" y="3223"/>
                  </a:cubicBezTo>
                  <a:cubicBezTo>
                    <a:pt x="10021" y="2835"/>
                    <a:pt x="9861" y="2424"/>
                    <a:pt x="9701" y="1991"/>
                  </a:cubicBezTo>
                  <a:cubicBezTo>
                    <a:pt x="10614" y="1671"/>
                    <a:pt x="11550" y="1603"/>
                    <a:pt x="12440" y="1443"/>
                  </a:cubicBezTo>
                  <a:cubicBezTo>
                    <a:pt x="13353" y="1283"/>
                    <a:pt x="14243" y="1123"/>
                    <a:pt x="15248" y="1078"/>
                  </a:cubicBezTo>
                  <a:close/>
                  <a:moveTo>
                    <a:pt x="9267" y="2036"/>
                  </a:moveTo>
                  <a:cubicBezTo>
                    <a:pt x="9632" y="2858"/>
                    <a:pt x="9929" y="3634"/>
                    <a:pt x="10112" y="4501"/>
                  </a:cubicBezTo>
                  <a:cubicBezTo>
                    <a:pt x="8742" y="4844"/>
                    <a:pt x="7396" y="5209"/>
                    <a:pt x="6072" y="5551"/>
                  </a:cubicBezTo>
                  <a:cubicBezTo>
                    <a:pt x="5798" y="5049"/>
                    <a:pt x="5296" y="3520"/>
                    <a:pt x="5250" y="2949"/>
                  </a:cubicBezTo>
                  <a:cubicBezTo>
                    <a:pt x="6551" y="2607"/>
                    <a:pt x="7875" y="2287"/>
                    <a:pt x="9267" y="2036"/>
                  </a:cubicBezTo>
                  <a:close/>
                  <a:moveTo>
                    <a:pt x="4702" y="3086"/>
                  </a:moveTo>
                  <a:cubicBezTo>
                    <a:pt x="4976" y="3954"/>
                    <a:pt x="5182" y="4798"/>
                    <a:pt x="5410" y="5711"/>
                  </a:cubicBezTo>
                  <a:cubicBezTo>
                    <a:pt x="4223" y="6145"/>
                    <a:pt x="3036" y="6419"/>
                    <a:pt x="1826" y="6830"/>
                  </a:cubicBezTo>
                  <a:cubicBezTo>
                    <a:pt x="1781" y="6761"/>
                    <a:pt x="1689" y="6693"/>
                    <a:pt x="1666" y="6601"/>
                  </a:cubicBezTo>
                  <a:cubicBezTo>
                    <a:pt x="1370" y="5825"/>
                    <a:pt x="1096" y="5049"/>
                    <a:pt x="799" y="4273"/>
                  </a:cubicBezTo>
                  <a:cubicBezTo>
                    <a:pt x="776" y="4205"/>
                    <a:pt x="776" y="4113"/>
                    <a:pt x="776" y="4022"/>
                  </a:cubicBezTo>
                  <a:cubicBezTo>
                    <a:pt x="1895" y="3748"/>
                    <a:pt x="3036" y="3474"/>
                    <a:pt x="4154" y="3200"/>
                  </a:cubicBezTo>
                  <a:cubicBezTo>
                    <a:pt x="4314" y="3155"/>
                    <a:pt x="4497" y="3132"/>
                    <a:pt x="4702" y="3086"/>
                  </a:cubicBezTo>
                  <a:close/>
                  <a:moveTo>
                    <a:pt x="20292" y="2858"/>
                  </a:moveTo>
                  <a:cubicBezTo>
                    <a:pt x="20680" y="4228"/>
                    <a:pt x="20863" y="5574"/>
                    <a:pt x="21045" y="6898"/>
                  </a:cubicBezTo>
                  <a:cubicBezTo>
                    <a:pt x="20497" y="7104"/>
                    <a:pt x="18694" y="7423"/>
                    <a:pt x="17621" y="7514"/>
                  </a:cubicBezTo>
                  <a:cubicBezTo>
                    <a:pt x="17416" y="7149"/>
                    <a:pt x="16731" y="4912"/>
                    <a:pt x="16480" y="3748"/>
                  </a:cubicBezTo>
                  <a:cubicBezTo>
                    <a:pt x="16571" y="3680"/>
                    <a:pt x="16663" y="3588"/>
                    <a:pt x="16777" y="3566"/>
                  </a:cubicBezTo>
                  <a:cubicBezTo>
                    <a:pt x="17918" y="3337"/>
                    <a:pt x="19059" y="3109"/>
                    <a:pt x="20292" y="2858"/>
                  </a:cubicBezTo>
                  <a:close/>
                  <a:moveTo>
                    <a:pt x="15734" y="3807"/>
                  </a:moveTo>
                  <a:cubicBezTo>
                    <a:pt x="15805" y="3807"/>
                    <a:pt x="15887" y="3817"/>
                    <a:pt x="15978" y="3817"/>
                  </a:cubicBezTo>
                  <a:cubicBezTo>
                    <a:pt x="16252" y="4410"/>
                    <a:pt x="16366" y="5049"/>
                    <a:pt x="16549" y="5688"/>
                  </a:cubicBezTo>
                  <a:cubicBezTo>
                    <a:pt x="16731" y="6305"/>
                    <a:pt x="16914" y="6944"/>
                    <a:pt x="17096" y="7560"/>
                  </a:cubicBezTo>
                  <a:cubicBezTo>
                    <a:pt x="16982" y="7628"/>
                    <a:pt x="16937" y="7697"/>
                    <a:pt x="16868" y="7720"/>
                  </a:cubicBezTo>
                  <a:cubicBezTo>
                    <a:pt x="15339" y="8062"/>
                    <a:pt x="13810" y="8382"/>
                    <a:pt x="12257" y="8701"/>
                  </a:cubicBezTo>
                  <a:cubicBezTo>
                    <a:pt x="12166" y="8724"/>
                    <a:pt x="12075" y="8724"/>
                    <a:pt x="11892" y="8747"/>
                  </a:cubicBezTo>
                  <a:cubicBezTo>
                    <a:pt x="11504" y="7469"/>
                    <a:pt x="11139" y="6213"/>
                    <a:pt x="10774" y="4958"/>
                  </a:cubicBezTo>
                  <a:cubicBezTo>
                    <a:pt x="10888" y="4889"/>
                    <a:pt x="11002" y="4821"/>
                    <a:pt x="11116" y="4798"/>
                  </a:cubicBezTo>
                  <a:cubicBezTo>
                    <a:pt x="12623" y="4456"/>
                    <a:pt x="14129" y="4136"/>
                    <a:pt x="15636" y="3817"/>
                  </a:cubicBezTo>
                  <a:cubicBezTo>
                    <a:pt x="15666" y="3809"/>
                    <a:pt x="15699" y="3807"/>
                    <a:pt x="15734" y="3807"/>
                  </a:cubicBezTo>
                  <a:close/>
                  <a:moveTo>
                    <a:pt x="10249" y="5072"/>
                  </a:moveTo>
                  <a:cubicBezTo>
                    <a:pt x="10500" y="5574"/>
                    <a:pt x="11230" y="8062"/>
                    <a:pt x="11344" y="8930"/>
                  </a:cubicBezTo>
                  <a:cubicBezTo>
                    <a:pt x="9952" y="9295"/>
                    <a:pt x="8583" y="9660"/>
                    <a:pt x="7190" y="10048"/>
                  </a:cubicBezTo>
                  <a:cubicBezTo>
                    <a:pt x="6871" y="9409"/>
                    <a:pt x="6825" y="8724"/>
                    <a:pt x="6642" y="8085"/>
                  </a:cubicBezTo>
                  <a:cubicBezTo>
                    <a:pt x="6460" y="7423"/>
                    <a:pt x="6300" y="6761"/>
                    <a:pt x="6140" y="6122"/>
                  </a:cubicBezTo>
                  <a:cubicBezTo>
                    <a:pt x="6642" y="5825"/>
                    <a:pt x="9450" y="5118"/>
                    <a:pt x="10249" y="5072"/>
                  </a:cubicBezTo>
                  <a:close/>
                  <a:moveTo>
                    <a:pt x="5478" y="6191"/>
                  </a:moveTo>
                  <a:cubicBezTo>
                    <a:pt x="5798" y="6852"/>
                    <a:pt x="5866" y="7537"/>
                    <a:pt x="6072" y="8176"/>
                  </a:cubicBezTo>
                  <a:cubicBezTo>
                    <a:pt x="6254" y="8815"/>
                    <a:pt x="6391" y="9477"/>
                    <a:pt x="6574" y="10116"/>
                  </a:cubicBezTo>
                  <a:cubicBezTo>
                    <a:pt x="6095" y="10390"/>
                    <a:pt x="3789" y="11029"/>
                    <a:pt x="3150" y="11098"/>
                  </a:cubicBezTo>
                  <a:cubicBezTo>
                    <a:pt x="2876" y="10596"/>
                    <a:pt x="2009" y="7880"/>
                    <a:pt x="1918" y="7195"/>
                  </a:cubicBezTo>
                  <a:cubicBezTo>
                    <a:pt x="3082" y="6807"/>
                    <a:pt x="4246" y="6464"/>
                    <a:pt x="5478" y="6191"/>
                  </a:cubicBezTo>
                  <a:close/>
                  <a:moveTo>
                    <a:pt x="17210" y="8131"/>
                  </a:moveTo>
                  <a:cubicBezTo>
                    <a:pt x="17690" y="9614"/>
                    <a:pt x="17964" y="11144"/>
                    <a:pt x="18352" y="12696"/>
                  </a:cubicBezTo>
                  <a:cubicBezTo>
                    <a:pt x="17462" y="12947"/>
                    <a:pt x="16594" y="13084"/>
                    <a:pt x="15750" y="13289"/>
                  </a:cubicBezTo>
                  <a:cubicBezTo>
                    <a:pt x="14882" y="13495"/>
                    <a:pt x="14038" y="13768"/>
                    <a:pt x="13125" y="13883"/>
                  </a:cubicBezTo>
                  <a:cubicBezTo>
                    <a:pt x="13033" y="13563"/>
                    <a:pt x="12942" y="13266"/>
                    <a:pt x="12874" y="12970"/>
                  </a:cubicBezTo>
                  <a:cubicBezTo>
                    <a:pt x="12600" y="11760"/>
                    <a:pt x="12280" y="10527"/>
                    <a:pt x="12052" y="9295"/>
                  </a:cubicBezTo>
                  <a:cubicBezTo>
                    <a:pt x="12782" y="8975"/>
                    <a:pt x="16389" y="8153"/>
                    <a:pt x="17210" y="8131"/>
                  </a:cubicBezTo>
                  <a:close/>
                  <a:moveTo>
                    <a:pt x="11573" y="9409"/>
                  </a:moveTo>
                  <a:cubicBezTo>
                    <a:pt x="11961" y="10961"/>
                    <a:pt x="12326" y="12445"/>
                    <a:pt x="12691" y="13928"/>
                  </a:cubicBezTo>
                  <a:cubicBezTo>
                    <a:pt x="12280" y="14225"/>
                    <a:pt x="11778" y="14225"/>
                    <a:pt x="11322" y="14362"/>
                  </a:cubicBezTo>
                  <a:cubicBezTo>
                    <a:pt x="10865" y="14476"/>
                    <a:pt x="10386" y="14590"/>
                    <a:pt x="9929" y="14704"/>
                  </a:cubicBezTo>
                  <a:cubicBezTo>
                    <a:pt x="9450" y="14796"/>
                    <a:pt x="8993" y="14887"/>
                    <a:pt x="8491" y="15001"/>
                  </a:cubicBezTo>
                  <a:cubicBezTo>
                    <a:pt x="8195" y="14225"/>
                    <a:pt x="8035" y="13472"/>
                    <a:pt x="7806" y="12719"/>
                  </a:cubicBezTo>
                  <a:cubicBezTo>
                    <a:pt x="7601" y="11988"/>
                    <a:pt x="7396" y="11281"/>
                    <a:pt x="7236" y="10482"/>
                  </a:cubicBezTo>
                  <a:cubicBezTo>
                    <a:pt x="7943" y="10208"/>
                    <a:pt x="8674" y="10071"/>
                    <a:pt x="9359" y="9911"/>
                  </a:cubicBezTo>
                  <a:cubicBezTo>
                    <a:pt x="10066" y="9728"/>
                    <a:pt x="10751" y="9455"/>
                    <a:pt x="11573" y="9409"/>
                  </a:cubicBezTo>
                  <a:close/>
                  <a:moveTo>
                    <a:pt x="6620" y="10619"/>
                  </a:moveTo>
                  <a:cubicBezTo>
                    <a:pt x="6916" y="11075"/>
                    <a:pt x="6985" y="11600"/>
                    <a:pt x="7122" y="12057"/>
                  </a:cubicBezTo>
                  <a:cubicBezTo>
                    <a:pt x="7281" y="12536"/>
                    <a:pt x="7418" y="13038"/>
                    <a:pt x="7555" y="13517"/>
                  </a:cubicBezTo>
                  <a:cubicBezTo>
                    <a:pt x="7692" y="14020"/>
                    <a:pt x="7806" y="14499"/>
                    <a:pt x="7943" y="15024"/>
                  </a:cubicBezTo>
                  <a:cubicBezTo>
                    <a:pt x="7829" y="15092"/>
                    <a:pt x="7738" y="15161"/>
                    <a:pt x="7624" y="15184"/>
                  </a:cubicBezTo>
                  <a:cubicBezTo>
                    <a:pt x="7122" y="15298"/>
                    <a:pt x="6620" y="15389"/>
                    <a:pt x="6117" y="15480"/>
                  </a:cubicBezTo>
                  <a:cubicBezTo>
                    <a:pt x="5638" y="15572"/>
                    <a:pt x="5136" y="15686"/>
                    <a:pt x="4588" y="15777"/>
                  </a:cubicBezTo>
                  <a:cubicBezTo>
                    <a:pt x="4542" y="15686"/>
                    <a:pt x="4451" y="15595"/>
                    <a:pt x="4405" y="15480"/>
                  </a:cubicBezTo>
                  <a:cubicBezTo>
                    <a:pt x="4040" y="14271"/>
                    <a:pt x="3652" y="13061"/>
                    <a:pt x="3287" y="11851"/>
                  </a:cubicBezTo>
                  <a:cubicBezTo>
                    <a:pt x="3241" y="11760"/>
                    <a:pt x="3264" y="11646"/>
                    <a:pt x="3241" y="11486"/>
                  </a:cubicBezTo>
                  <a:cubicBezTo>
                    <a:pt x="4405" y="11189"/>
                    <a:pt x="5501" y="10893"/>
                    <a:pt x="6620" y="10619"/>
                  </a:cubicBezTo>
                  <a:close/>
                  <a:moveTo>
                    <a:pt x="21091" y="7332"/>
                  </a:moveTo>
                  <a:cubicBezTo>
                    <a:pt x="21365" y="8336"/>
                    <a:pt x="21433" y="9363"/>
                    <a:pt x="21639" y="10368"/>
                  </a:cubicBezTo>
                  <a:cubicBezTo>
                    <a:pt x="21821" y="11395"/>
                    <a:pt x="22004" y="12399"/>
                    <a:pt x="22186" y="13426"/>
                  </a:cubicBezTo>
                  <a:cubicBezTo>
                    <a:pt x="22369" y="14453"/>
                    <a:pt x="22620" y="15458"/>
                    <a:pt x="22780" y="16462"/>
                  </a:cubicBezTo>
                  <a:cubicBezTo>
                    <a:pt x="21867" y="16713"/>
                    <a:pt x="20132" y="17010"/>
                    <a:pt x="19630" y="17010"/>
                  </a:cubicBezTo>
                  <a:cubicBezTo>
                    <a:pt x="18991" y="14020"/>
                    <a:pt x="18352" y="11029"/>
                    <a:pt x="17713" y="8062"/>
                  </a:cubicBezTo>
                  <a:cubicBezTo>
                    <a:pt x="18238" y="7834"/>
                    <a:pt x="20429" y="7377"/>
                    <a:pt x="21091" y="7332"/>
                  </a:cubicBezTo>
                  <a:close/>
                  <a:moveTo>
                    <a:pt x="18375" y="12970"/>
                  </a:moveTo>
                  <a:cubicBezTo>
                    <a:pt x="18648" y="13632"/>
                    <a:pt x="18694" y="14339"/>
                    <a:pt x="18831" y="15024"/>
                  </a:cubicBezTo>
                  <a:cubicBezTo>
                    <a:pt x="18991" y="15709"/>
                    <a:pt x="19173" y="16393"/>
                    <a:pt x="19356" y="17147"/>
                  </a:cubicBezTo>
                  <a:cubicBezTo>
                    <a:pt x="17553" y="17580"/>
                    <a:pt x="15864" y="17991"/>
                    <a:pt x="14106" y="18425"/>
                  </a:cubicBezTo>
                  <a:cubicBezTo>
                    <a:pt x="13810" y="17055"/>
                    <a:pt x="13513" y="15731"/>
                    <a:pt x="13216" y="14362"/>
                  </a:cubicBezTo>
                  <a:cubicBezTo>
                    <a:pt x="13376" y="14293"/>
                    <a:pt x="13490" y="14225"/>
                    <a:pt x="13627" y="14179"/>
                  </a:cubicBezTo>
                  <a:cubicBezTo>
                    <a:pt x="15202" y="13814"/>
                    <a:pt x="16777" y="13472"/>
                    <a:pt x="18375" y="12970"/>
                  </a:cubicBezTo>
                  <a:close/>
                  <a:moveTo>
                    <a:pt x="12737" y="14408"/>
                  </a:moveTo>
                  <a:cubicBezTo>
                    <a:pt x="12805" y="14590"/>
                    <a:pt x="12874" y="14704"/>
                    <a:pt x="12897" y="14841"/>
                  </a:cubicBezTo>
                  <a:cubicBezTo>
                    <a:pt x="13193" y="15983"/>
                    <a:pt x="13467" y="17101"/>
                    <a:pt x="13741" y="18242"/>
                  </a:cubicBezTo>
                  <a:cubicBezTo>
                    <a:pt x="13764" y="18311"/>
                    <a:pt x="13741" y="18402"/>
                    <a:pt x="13741" y="18516"/>
                  </a:cubicBezTo>
                  <a:cubicBezTo>
                    <a:pt x="12394" y="18881"/>
                    <a:pt x="11025" y="19132"/>
                    <a:pt x="9632" y="19452"/>
                  </a:cubicBezTo>
                  <a:cubicBezTo>
                    <a:pt x="9473" y="18744"/>
                    <a:pt x="9313" y="18060"/>
                    <a:pt x="9130" y="17375"/>
                  </a:cubicBezTo>
                  <a:cubicBezTo>
                    <a:pt x="8971" y="16690"/>
                    <a:pt x="8697" y="16051"/>
                    <a:pt x="8560" y="15321"/>
                  </a:cubicBezTo>
                  <a:cubicBezTo>
                    <a:pt x="9975" y="14978"/>
                    <a:pt x="11344" y="14682"/>
                    <a:pt x="12737" y="14408"/>
                  </a:cubicBezTo>
                  <a:close/>
                  <a:moveTo>
                    <a:pt x="8058" y="15480"/>
                  </a:moveTo>
                  <a:cubicBezTo>
                    <a:pt x="8514" y="16781"/>
                    <a:pt x="8765" y="18128"/>
                    <a:pt x="9222" y="19475"/>
                  </a:cubicBezTo>
                  <a:cubicBezTo>
                    <a:pt x="9176" y="19520"/>
                    <a:pt x="9108" y="19566"/>
                    <a:pt x="9039" y="19589"/>
                  </a:cubicBezTo>
                  <a:cubicBezTo>
                    <a:pt x="8035" y="19817"/>
                    <a:pt x="7008" y="20023"/>
                    <a:pt x="6003" y="20251"/>
                  </a:cubicBezTo>
                  <a:cubicBezTo>
                    <a:pt x="5935" y="20251"/>
                    <a:pt x="5843" y="20228"/>
                    <a:pt x="5729" y="20228"/>
                  </a:cubicBezTo>
                  <a:cubicBezTo>
                    <a:pt x="5547" y="19817"/>
                    <a:pt x="5570" y="19361"/>
                    <a:pt x="5433" y="18927"/>
                  </a:cubicBezTo>
                  <a:cubicBezTo>
                    <a:pt x="5296" y="18470"/>
                    <a:pt x="5182" y="17991"/>
                    <a:pt x="5045" y="17535"/>
                  </a:cubicBezTo>
                  <a:cubicBezTo>
                    <a:pt x="4930" y="17101"/>
                    <a:pt x="4794" y="16667"/>
                    <a:pt x="4634" y="16188"/>
                  </a:cubicBezTo>
                  <a:cubicBezTo>
                    <a:pt x="4725" y="16142"/>
                    <a:pt x="4816" y="16051"/>
                    <a:pt x="4908" y="16051"/>
                  </a:cubicBezTo>
                  <a:cubicBezTo>
                    <a:pt x="5821" y="15868"/>
                    <a:pt x="6734" y="15686"/>
                    <a:pt x="7647" y="15503"/>
                  </a:cubicBezTo>
                  <a:cubicBezTo>
                    <a:pt x="7784" y="15480"/>
                    <a:pt x="7898" y="15480"/>
                    <a:pt x="8058" y="15480"/>
                  </a:cubicBezTo>
                  <a:close/>
                  <a:moveTo>
                    <a:pt x="18932" y="0"/>
                  </a:moveTo>
                  <a:cubicBezTo>
                    <a:pt x="17922" y="0"/>
                    <a:pt x="16950" y="137"/>
                    <a:pt x="15978" y="324"/>
                  </a:cubicBezTo>
                  <a:cubicBezTo>
                    <a:pt x="15019" y="507"/>
                    <a:pt x="14038" y="621"/>
                    <a:pt x="13056" y="781"/>
                  </a:cubicBezTo>
                  <a:cubicBezTo>
                    <a:pt x="11641" y="1032"/>
                    <a:pt x="10203" y="1237"/>
                    <a:pt x="8788" y="1511"/>
                  </a:cubicBezTo>
                  <a:cubicBezTo>
                    <a:pt x="6209" y="1991"/>
                    <a:pt x="3675" y="2698"/>
                    <a:pt x="1141" y="3451"/>
                  </a:cubicBezTo>
                  <a:cubicBezTo>
                    <a:pt x="982" y="3520"/>
                    <a:pt x="799" y="3566"/>
                    <a:pt x="639" y="3611"/>
                  </a:cubicBezTo>
                  <a:cubicBezTo>
                    <a:pt x="571" y="3634"/>
                    <a:pt x="490" y="3634"/>
                    <a:pt x="409" y="3634"/>
                  </a:cubicBezTo>
                  <a:lnTo>
                    <a:pt x="409" y="3634"/>
                  </a:lnTo>
                  <a:cubicBezTo>
                    <a:pt x="249" y="3634"/>
                    <a:pt x="92" y="3634"/>
                    <a:pt x="46" y="3817"/>
                  </a:cubicBezTo>
                  <a:cubicBezTo>
                    <a:pt x="0" y="4022"/>
                    <a:pt x="46" y="4273"/>
                    <a:pt x="92" y="4479"/>
                  </a:cubicBezTo>
                  <a:cubicBezTo>
                    <a:pt x="114" y="4638"/>
                    <a:pt x="183" y="4775"/>
                    <a:pt x="228" y="4912"/>
                  </a:cubicBezTo>
                  <a:cubicBezTo>
                    <a:pt x="822" y="6738"/>
                    <a:pt x="1415" y="8519"/>
                    <a:pt x="1986" y="10345"/>
                  </a:cubicBezTo>
                  <a:cubicBezTo>
                    <a:pt x="2579" y="12216"/>
                    <a:pt x="3150" y="14111"/>
                    <a:pt x="3721" y="16005"/>
                  </a:cubicBezTo>
                  <a:cubicBezTo>
                    <a:pt x="4063" y="17124"/>
                    <a:pt x="4428" y="18219"/>
                    <a:pt x="4771" y="19338"/>
                  </a:cubicBezTo>
                  <a:cubicBezTo>
                    <a:pt x="4930" y="19817"/>
                    <a:pt x="5113" y="20274"/>
                    <a:pt x="5455" y="20707"/>
                  </a:cubicBezTo>
                  <a:cubicBezTo>
                    <a:pt x="5638" y="20662"/>
                    <a:pt x="5798" y="20616"/>
                    <a:pt x="5980" y="20593"/>
                  </a:cubicBezTo>
                  <a:cubicBezTo>
                    <a:pt x="7692" y="20297"/>
                    <a:pt x="9427" y="20045"/>
                    <a:pt x="11139" y="19703"/>
                  </a:cubicBezTo>
                  <a:cubicBezTo>
                    <a:pt x="13421" y="19247"/>
                    <a:pt x="15681" y="18676"/>
                    <a:pt x="17964" y="18174"/>
                  </a:cubicBezTo>
                  <a:cubicBezTo>
                    <a:pt x="19470" y="17854"/>
                    <a:pt x="20954" y="17443"/>
                    <a:pt x="22415" y="16918"/>
                  </a:cubicBezTo>
                  <a:cubicBezTo>
                    <a:pt x="22582" y="16854"/>
                    <a:pt x="22735" y="16826"/>
                    <a:pt x="22885" y="16826"/>
                  </a:cubicBezTo>
                  <a:cubicBezTo>
                    <a:pt x="23002" y="16826"/>
                    <a:pt x="23117" y="16843"/>
                    <a:pt x="23236" y="16873"/>
                  </a:cubicBezTo>
                  <a:cubicBezTo>
                    <a:pt x="23533" y="16553"/>
                    <a:pt x="23510" y="16165"/>
                    <a:pt x="23465" y="15823"/>
                  </a:cubicBezTo>
                  <a:cubicBezTo>
                    <a:pt x="23419" y="15275"/>
                    <a:pt x="23373" y="14727"/>
                    <a:pt x="23259" y="14179"/>
                  </a:cubicBezTo>
                  <a:cubicBezTo>
                    <a:pt x="23008" y="12696"/>
                    <a:pt x="22711" y="11235"/>
                    <a:pt x="22437" y="9774"/>
                  </a:cubicBezTo>
                  <a:cubicBezTo>
                    <a:pt x="22027" y="7720"/>
                    <a:pt x="21616" y="5688"/>
                    <a:pt x="21228" y="3657"/>
                  </a:cubicBezTo>
                  <a:cubicBezTo>
                    <a:pt x="21136" y="3269"/>
                    <a:pt x="20954" y="2881"/>
                    <a:pt x="21068" y="2470"/>
                  </a:cubicBezTo>
                  <a:cubicBezTo>
                    <a:pt x="20634" y="1922"/>
                    <a:pt x="20657" y="1169"/>
                    <a:pt x="20315" y="575"/>
                  </a:cubicBezTo>
                  <a:cubicBezTo>
                    <a:pt x="20201" y="393"/>
                    <a:pt x="20064" y="210"/>
                    <a:pt x="19972" y="51"/>
                  </a:cubicBezTo>
                  <a:cubicBezTo>
                    <a:pt x="19620" y="16"/>
                    <a:pt x="19274" y="0"/>
                    <a:pt x="18932"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2" name="Google Shape;2057;p54">
              <a:extLst>
                <a:ext uri="{FF2B5EF4-FFF2-40B4-BE49-F238E27FC236}">
                  <a16:creationId xmlns:a16="http://schemas.microsoft.com/office/drawing/2014/main" id="{6E26E56F-BCC7-84CA-DBA5-A8A6F6268132}"/>
                </a:ext>
              </a:extLst>
            </p:cNvPr>
            <p:cNvSpPr/>
            <p:nvPr/>
          </p:nvSpPr>
          <p:spPr>
            <a:xfrm>
              <a:off x="6680550" y="1487325"/>
              <a:ext cx="544975" cy="278525"/>
            </a:xfrm>
            <a:custGeom>
              <a:avLst/>
              <a:gdLst/>
              <a:ahLst/>
              <a:cxnLst/>
              <a:rect l="l" t="t" r="r" b="b"/>
              <a:pathLst>
                <a:path w="21799" h="11141" extrusionOk="0">
                  <a:moveTo>
                    <a:pt x="19676" y="859"/>
                  </a:moveTo>
                  <a:cubicBezTo>
                    <a:pt x="19836" y="1156"/>
                    <a:pt x="19859" y="1476"/>
                    <a:pt x="19882" y="1773"/>
                  </a:cubicBezTo>
                  <a:cubicBezTo>
                    <a:pt x="20064" y="3211"/>
                    <a:pt x="20361" y="4603"/>
                    <a:pt x="20749" y="6018"/>
                  </a:cubicBezTo>
                  <a:cubicBezTo>
                    <a:pt x="20863" y="6452"/>
                    <a:pt x="20886" y="6908"/>
                    <a:pt x="20840" y="7410"/>
                  </a:cubicBezTo>
                  <a:cubicBezTo>
                    <a:pt x="19585" y="7547"/>
                    <a:pt x="18329" y="7639"/>
                    <a:pt x="17074" y="7798"/>
                  </a:cubicBezTo>
                  <a:cubicBezTo>
                    <a:pt x="15864" y="7958"/>
                    <a:pt x="14632" y="8186"/>
                    <a:pt x="13399" y="8369"/>
                  </a:cubicBezTo>
                  <a:cubicBezTo>
                    <a:pt x="12144" y="8574"/>
                    <a:pt x="10888" y="8734"/>
                    <a:pt x="9656" y="8962"/>
                  </a:cubicBezTo>
                  <a:cubicBezTo>
                    <a:pt x="8423" y="9168"/>
                    <a:pt x="7214" y="9442"/>
                    <a:pt x="6004" y="9716"/>
                  </a:cubicBezTo>
                  <a:cubicBezTo>
                    <a:pt x="4771" y="9990"/>
                    <a:pt x="3561" y="10332"/>
                    <a:pt x="2283" y="10606"/>
                  </a:cubicBezTo>
                  <a:cubicBezTo>
                    <a:pt x="2078" y="9898"/>
                    <a:pt x="2078" y="9214"/>
                    <a:pt x="1941" y="8552"/>
                  </a:cubicBezTo>
                  <a:cubicBezTo>
                    <a:pt x="1781" y="7867"/>
                    <a:pt x="1667" y="7159"/>
                    <a:pt x="1507" y="6475"/>
                  </a:cubicBezTo>
                  <a:cubicBezTo>
                    <a:pt x="1347" y="5813"/>
                    <a:pt x="1165" y="5151"/>
                    <a:pt x="959" y="4397"/>
                  </a:cubicBezTo>
                  <a:cubicBezTo>
                    <a:pt x="1347" y="4329"/>
                    <a:pt x="1713" y="4283"/>
                    <a:pt x="2055" y="4215"/>
                  </a:cubicBezTo>
                  <a:cubicBezTo>
                    <a:pt x="3288" y="3941"/>
                    <a:pt x="4520" y="3644"/>
                    <a:pt x="5753" y="3347"/>
                  </a:cubicBezTo>
                  <a:cubicBezTo>
                    <a:pt x="7967" y="2800"/>
                    <a:pt x="10204" y="2389"/>
                    <a:pt x="12441" y="2001"/>
                  </a:cubicBezTo>
                  <a:cubicBezTo>
                    <a:pt x="14403" y="1681"/>
                    <a:pt x="16344" y="1384"/>
                    <a:pt x="18307" y="1088"/>
                  </a:cubicBezTo>
                  <a:cubicBezTo>
                    <a:pt x="18763" y="1019"/>
                    <a:pt x="19197" y="951"/>
                    <a:pt x="19676" y="859"/>
                  </a:cubicBezTo>
                  <a:close/>
                  <a:moveTo>
                    <a:pt x="20041" y="0"/>
                  </a:moveTo>
                  <a:cubicBezTo>
                    <a:pt x="19864" y="0"/>
                    <a:pt x="19687" y="26"/>
                    <a:pt x="19516" y="38"/>
                  </a:cubicBezTo>
                  <a:cubicBezTo>
                    <a:pt x="18649" y="152"/>
                    <a:pt x="17759" y="220"/>
                    <a:pt x="16891" y="380"/>
                  </a:cubicBezTo>
                  <a:cubicBezTo>
                    <a:pt x="13627" y="951"/>
                    <a:pt x="10409" y="1544"/>
                    <a:pt x="7168" y="2161"/>
                  </a:cubicBezTo>
                  <a:cubicBezTo>
                    <a:pt x="5136" y="2549"/>
                    <a:pt x="3151" y="3051"/>
                    <a:pt x="1188" y="3667"/>
                  </a:cubicBezTo>
                  <a:cubicBezTo>
                    <a:pt x="868" y="3781"/>
                    <a:pt x="526" y="3895"/>
                    <a:pt x="252" y="3987"/>
                  </a:cubicBezTo>
                  <a:cubicBezTo>
                    <a:pt x="1" y="4534"/>
                    <a:pt x="46" y="5037"/>
                    <a:pt x="138" y="5539"/>
                  </a:cubicBezTo>
                  <a:cubicBezTo>
                    <a:pt x="206" y="5881"/>
                    <a:pt x="275" y="6246"/>
                    <a:pt x="366" y="6589"/>
                  </a:cubicBezTo>
                  <a:cubicBezTo>
                    <a:pt x="571" y="7410"/>
                    <a:pt x="800" y="8255"/>
                    <a:pt x="1051" y="9077"/>
                  </a:cubicBezTo>
                  <a:cubicBezTo>
                    <a:pt x="1165" y="9510"/>
                    <a:pt x="1325" y="9944"/>
                    <a:pt x="1484" y="10378"/>
                  </a:cubicBezTo>
                  <a:cubicBezTo>
                    <a:pt x="1598" y="10652"/>
                    <a:pt x="1713" y="10925"/>
                    <a:pt x="1918" y="11108"/>
                  </a:cubicBezTo>
                  <a:cubicBezTo>
                    <a:pt x="2120" y="11130"/>
                    <a:pt x="2318" y="11141"/>
                    <a:pt x="2512" y="11141"/>
                  </a:cubicBezTo>
                  <a:cubicBezTo>
                    <a:pt x="3109" y="11141"/>
                    <a:pt x="3672" y="11046"/>
                    <a:pt x="4223" y="10925"/>
                  </a:cubicBezTo>
                  <a:cubicBezTo>
                    <a:pt x="5798" y="10606"/>
                    <a:pt x="7350" y="10286"/>
                    <a:pt x="8925" y="9967"/>
                  </a:cubicBezTo>
                  <a:cubicBezTo>
                    <a:pt x="11231" y="9533"/>
                    <a:pt x="13559" y="9168"/>
                    <a:pt x="15887" y="8826"/>
                  </a:cubicBezTo>
                  <a:cubicBezTo>
                    <a:pt x="17211" y="8643"/>
                    <a:pt x="18489" y="8369"/>
                    <a:pt x="19790" y="8141"/>
                  </a:cubicBezTo>
                  <a:cubicBezTo>
                    <a:pt x="20155" y="8072"/>
                    <a:pt x="20543" y="7958"/>
                    <a:pt x="20909" y="7958"/>
                  </a:cubicBezTo>
                  <a:cubicBezTo>
                    <a:pt x="21274" y="7935"/>
                    <a:pt x="21548" y="7844"/>
                    <a:pt x="21799" y="7570"/>
                  </a:cubicBezTo>
                  <a:cubicBezTo>
                    <a:pt x="21479" y="5059"/>
                    <a:pt x="21068" y="2571"/>
                    <a:pt x="20498" y="83"/>
                  </a:cubicBezTo>
                  <a:cubicBezTo>
                    <a:pt x="20349" y="20"/>
                    <a:pt x="20195" y="0"/>
                    <a:pt x="20041"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43" name="Google Shape;2058;p54">
            <a:extLst>
              <a:ext uri="{FF2B5EF4-FFF2-40B4-BE49-F238E27FC236}">
                <a16:creationId xmlns:a16="http://schemas.microsoft.com/office/drawing/2014/main" id="{5D77C4F6-9E7B-723A-21E2-0D5817630524}"/>
              </a:ext>
            </a:extLst>
          </p:cNvPr>
          <p:cNvGrpSpPr/>
          <p:nvPr/>
        </p:nvGrpSpPr>
        <p:grpSpPr>
          <a:xfrm rot="9535067">
            <a:off x="9880734" y="1669787"/>
            <a:ext cx="1085911" cy="830254"/>
            <a:chOff x="6497582" y="536062"/>
            <a:chExt cx="1372006" cy="1049164"/>
          </a:xfrm>
          <a:solidFill>
            <a:schemeClr val="accent2">
              <a:lumMod val="75000"/>
            </a:schemeClr>
          </a:solidFill>
        </p:grpSpPr>
        <p:sp>
          <p:nvSpPr>
            <p:cNvPr id="44" name="Google Shape;2059;p54">
              <a:extLst>
                <a:ext uri="{FF2B5EF4-FFF2-40B4-BE49-F238E27FC236}">
                  <a16:creationId xmlns:a16="http://schemas.microsoft.com/office/drawing/2014/main" id="{7FC76151-F83A-1782-0A6E-FF721ED2AFDA}"/>
                </a:ext>
              </a:extLst>
            </p:cNvPr>
            <p:cNvSpPr/>
            <p:nvPr/>
          </p:nvSpPr>
          <p:spPr>
            <a:xfrm rot="-1940256">
              <a:off x="6484556" y="882321"/>
              <a:ext cx="1398057" cy="356645"/>
            </a:xfrm>
            <a:custGeom>
              <a:avLst/>
              <a:gdLst/>
              <a:ahLst/>
              <a:cxnLst/>
              <a:rect l="l" t="t" r="r" b="b"/>
              <a:pathLst>
                <a:path w="55923" h="14266" extrusionOk="0">
                  <a:moveTo>
                    <a:pt x="55923" y="2009"/>
                  </a:moveTo>
                  <a:cubicBezTo>
                    <a:pt x="54782" y="2853"/>
                    <a:pt x="53366" y="3424"/>
                    <a:pt x="52225" y="3995"/>
                  </a:cubicBezTo>
                  <a:cubicBezTo>
                    <a:pt x="50217" y="5136"/>
                    <a:pt x="48231" y="6277"/>
                    <a:pt x="46222" y="7145"/>
                  </a:cubicBezTo>
                  <a:cubicBezTo>
                    <a:pt x="44510" y="7989"/>
                    <a:pt x="42798" y="8560"/>
                    <a:pt x="41086" y="8560"/>
                  </a:cubicBezTo>
                  <a:lnTo>
                    <a:pt x="35951" y="9427"/>
                  </a:lnTo>
                  <a:cubicBezTo>
                    <a:pt x="33098" y="9998"/>
                    <a:pt x="30244" y="10568"/>
                    <a:pt x="27391" y="10842"/>
                  </a:cubicBezTo>
                  <a:cubicBezTo>
                    <a:pt x="26547" y="11139"/>
                    <a:pt x="25405" y="11413"/>
                    <a:pt x="24264" y="11413"/>
                  </a:cubicBezTo>
                  <a:cubicBezTo>
                    <a:pt x="22826" y="11710"/>
                    <a:pt x="21114" y="11983"/>
                    <a:pt x="19402" y="11983"/>
                  </a:cubicBezTo>
                  <a:cubicBezTo>
                    <a:pt x="18261" y="12280"/>
                    <a:pt x="16846" y="12554"/>
                    <a:pt x="15408" y="12851"/>
                  </a:cubicBezTo>
                  <a:cubicBezTo>
                    <a:pt x="12281" y="13125"/>
                    <a:pt x="9131" y="13992"/>
                    <a:pt x="5707" y="14266"/>
                  </a:cubicBezTo>
                  <a:cubicBezTo>
                    <a:pt x="4566" y="14266"/>
                    <a:pt x="3425" y="14266"/>
                    <a:pt x="2580" y="13695"/>
                  </a:cubicBezTo>
                  <a:cubicBezTo>
                    <a:pt x="298" y="12851"/>
                    <a:pt x="1" y="9998"/>
                    <a:pt x="1439" y="8286"/>
                  </a:cubicBezTo>
                  <a:cubicBezTo>
                    <a:pt x="2580" y="7145"/>
                    <a:pt x="4292" y="6574"/>
                    <a:pt x="6004" y="6277"/>
                  </a:cubicBezTo>
                  <a:cubicBezTo>
                    <a:pt x="7716" y="6003"/>
                    <a:pt x="9428" y="5707"/>
                    <a:pt x="10843" y="5433"/>
                  </a:cubicBezTo>
                  <a:cubicBezTo>
                    <a:pt x="13696" y="5136"/>
                    <a:pt x="16275" y="4565"/>
                    <a:pt x="19129" y="4291"/>
                  </a:cubicBezTo>
                  <a:cubicBezTo>
                    <a:pt x="21114" y="3995"/>
                    <a:pt x="23123" y="3721"/>
                    <a:pt x="25109" y="3150"/>
                  </a:cubicBezTo>
                  <a:lnTo>
                    <a:pt x="31956" y="2283"/>
                  </a:lnTo>
                  <a:cubicBezTo>
                    <a:pt x="33098" y="2009"/>
                    <a:pt x="33965" y="2009"/>
                    <a:pt x="34810" y="1712"/>
                  </a:cubicBezTo>
                  <a:cubicBezTo>
                    <a:pt x="37663" y="1141"/>
                    <a:pt x="40516" y="571"/>
                    <a:pt x="43369" y="297"/>
                  </a:cubicBezTo>
                  <a:cubicBezTo>
                    <a:pt x="44807" y="0"/>
                    <a:pt x="46222" y="571"/>
                    <a:pt x="47660" y="571"/>
                  </a:cubicBezTo>
                  <a:cubicBezTo>
                    <a:pt x="49943" y="868"/>
                    <a:pt x="52499" y="1141"/>
                    <a:pt x="55078" y="1712"/>
                  </a:cubicBezTo>
                  <a:cubicBezTo>
                    <a:pt x="55352" y="1712"/>
                    <a:pt x="55649" y="1712"/>
                    <a:pt x="55923" y="2009"/>
                  </a:cubicBezTo>
                  <a:close/>
                  <a:moveTo>
                    <a:pt x="15408" y="11983"/>
                  </a:moveTo>
                  <a:cubicBezTo>
                    <a:pt x="16846" y="11983"/>
                    <a:pt x="17987" y="11710"/>
                    <a:pt x="19402" y="11413"/>
                  </a:cubicBezTo>
                  <a:cubicBezTo>
                    <a:pt x="21411" y="11139"/>
                    <a:pt x="23397" y="11139"/>
                    <a:pt x="25405" y="10568"/>
                  </a:cubicBezTo>
                  <a:cubicBezTo>
                    <a:pt x="26547" y="10568"/>
                    <a:pt x="27688" y="10272"/>
                    <a:pt x="28829" y="9998"/>
                  </a:cubicBezTo>
                  <a:cubicBezTo>
                    <a:pt x="31386" y="9427"/>
                    <a:pt x="33965" y="9130"/>
                    <a:pt x="36521" y="8560"/>
                  </a:cubicBezTo>
                  <a:cubicBezTo>
                    <a:pt x="37663" y="8560"/>
                    <a:pt x="38530" y="8286"/>
                    <a:pt x="39375" y="8286"/>
                  </a:cubicBezTo>
                  <a:cubicBezTo>
                    <a:pt x="41086" y="7989"/>
                    <a:pt x="42524" y="7715"/>
                    <a:pt x="43940" y="7418"/>
                  </a:cubicBezTo>
                  <a:cubicBezTo>
                    <a:pt x="44236" y="7418"/>
                    <a:pt x="44510" y="7145"/>
                    <a:pt x="44510" y="6848"/>
                  </a:cubicBezTo>
                  <a:cubicBezTo>
                    <a:pt x="44807" y="6277"/>
                    <a:pt x="44807" y="6003"/>
                    <a:pt x="45081" y="5433"/>
                  </a:cubicBezTo>
                  <a:lnTo>
                    <a:pt x="43095" y="5433"/>
                  </a:lnTo>
                  <a:cubicBezTo>
                    <a:pt x="41086" y="6003"/>
                    <a:pt x="39101" y="6277"/>
                    <a:pt x="37092" y="6574"/>
                  </a:cubicBezTo>
                  <a:cubicBezTo>
                    <a:pt x="35106" y="6848"/>
                    <a:pt x="33394" y="7145"/>
                    <a:pt x="31682" y="7715"/>
                  </a:cubicBezTo>
                  <a:cubicBezTo>
                    <a:pt x="30244" y="7989"/>
                    <a:pt x="28533" y="8286"/>
                    <a:pt x="27117" y="8560"/>
                  </a:cubicBezTo>
                  <a:cubicBezTo>
                    <a:pt x="24264" y="9130"/>
                    <a:pt x="21114" y="9427"/>
                    <a:pt x="18261" y="9998"/>
                  </a:cubicBezTo>
                  <a:cubicBezTo>
                    <a:pt x="17120" y="9998"/>
                    <a:pt x="16275" y="10272"/>
                    <a:pt x="15408" y="10272"/>
                  </a:cubicBezTo>
                  <a:close/>
                  <a:moveTo>
                    <a:pt x="44807" y="4565"/>
                  </a:moveTo>
                  <a:lnTo>
                    <a:pt x="44807" y="4291"/>
                  </a:lnTo>
                  <a:cubicBezTo>
                    <a:pt x="44807" y="3150"/>
                    <a:pt x="44510" y="3150"/>
                    <a:pt x="43666" y="3150"/>
                  </a:cubicBezTo>
                  <a:cubicBezTo>
                    <a:pt x="43095" y="3424"/>
                    <a:pt x="42524" y="3424"/>
                    <a:pt x="41954" y="3424"/>
                  </a:cubicBezTo>
                  <a:cubicBezTo>
                    <a:pt x="40516" y="3721"/>
                    <a:pt x="39101" y="3721"/>
                    <a:pt x="37663" y="3995"/>
                  </a:cubicBezTo>
                  <a:cubicBezTo>
                    <a:pt x="35380" y="4291"/>
                    <a:pt x="33098" y="4862"/>
                    <a:pt x="30815" y="5136"/>
                  </a:cubicBezTo>
                  <a:cubicBezTo>
                    <a:pt x="28259" y="5707"/>
                    <a:pt x="25679" y="6003"/>
                    <a:pt x="23123" y="6277"/>
                  </a:cubicBezTo>
                  <a:cubicBezTo>
                    <a:pt x="22256" y="6574"/>
                    <a:pt x="21685" y="6848"/>
                    <a:pt x="20840" y="6848"/>
                  </a:cubicBezTo>
                  <a:lnTo>
                    <a:pt x="16549" y="7715"/>
                  </a:lnTo>
                  <a:cubicBezTo>
                    <a:pt x="15979" y="7715"/>
                    <a:pt x="15705" y="7989"/>
                    <a:pt x="15134" y="8286"/>
                  </a:cubicBezTo>
                  <a:cubicBezTo>
                    <a:pt x="15134" y="8560"/>
                    <a:pt x="15134" y="9130"/>
                    <a:pt x="15408" y="9427"/>
                  </a:cubicBezTo>
                  <a:lnTo>
                    <a:pt x="16549" y="9427"/>
                  </a:lnTo>
                  <a:cubicBezTo>
                    <a:pt x="17691" y="9130"/>
                    <a:pt x="19129" y="8856"/>
                    <a:pt x="20270" y="8856"/>
                  </a:cubicBezTo>
                  <a:lnTo>
                    <a:pt x="25405" y="7989"/>
                  </a:lnTo>
                  <a:cubicBezTo>
                    <a:pt x="26821" y="7715"/>
                    <a:pt x="28259" y="7418"/>
                    <a:pt x="29400" y="7145"/>
                  </a:cubicBezTo>
                  <a:cubicBezTo>
                    <a:pt x="32253" y="6848"/>
                    <a:pt x="35106" y="6277"/>
                    <a:pt x="37959" y="5707"/>
                  </a:cubicBezTo>
                  <a:cubicBezTo>
                    <a:pt x="39101" y="5433"/>
                    <a:pt x="40242" y="5136"/>
                    <a:pt x="41657" y="4862"/>
                  </a:cubicBezTo>
                  <a:cubicBezTo>
                    <a:pt x="42524" y="4862"/>
                    <a:pt x="43666" y="4565"/>
                    <a:pt x="44807" y="4565"/>
                  </a:cubicBezTo>
                  <a:close/>
                  <a:moveTo>
                    <a:pt x="13696" y="5707"/>
                  </a:moveTo>
                  <a:lnTo>
                    <a:pt x="14563" y="6574"/>
                  </a:lnTo>
                  <a:cubicBezTo>
                    <a:pt x="14563" y="7145"/>
                    <a:pt x="14837" y="7145"/>
                    <a:pt x="15408" y="7145"/>
                  </a:cubicBezTo>
                  <a:cubicBezTo>
                    <a:pt x="18261" y="6574"/>
                    <a:pt x="21114" y="6003"/>
                    <a:pt x="23967" y="5707"/>
                  </a:cubicBezTo>
                  <a:cubicBezTo>
                    <a:pt x="25109" y="5433"/>
                    <a:pt x="25976" y="5136"/>
                    <a:pt x="26821" y="5136"/>
                  </a:cubicBezTo>
                  <a:cubicBezTo>
                    <a:pt x="28533" y="4862"/>
                    <a:pt x="30541" y="4291"/>
                    <a:pt x="32527" y="3995"/>
                  </a:cubicBezTo>
                  <a:cubicBezTo>
                    <a:pt x="33965" y="3995"/>
                    <a:pt x="35380" y="3721"/>
                    <a:pt x="36818" y="3424"/>
                  </a:cubicBezTo>
                  <a:cubicBezTo>
                    <a:pt x="38804" y="3150"/>
                    <a:pt x="40813" y="2853"/>
                    <a:pt x="43095" y="2283"/>
                  </a:cubicBezTo>
                  <a:lnTo>
                    <a:pt x="43940" y="2283"/>
                  </a:lnTo>
                  <a:cubicBezTo>
                    <a:pt x="43666" y="1712"/>
                    <a:pt x="43369" y="1438"/>
                    <a:pt x="43369" y="1141"/>
                  </a:cubicBezTo>
                  <a:cubicBezTo>
                    <a:pt x="43095" y="1141"/>
                    <a:pt x="42798" y="868"/>
                    <a:pt x="42798" y="868"/>
                  </a:cubicBezTo>
                  <a:cubicBezTo>
                    <a:pt x="40813" y="1141"/>
                    <a:pt x="38530" y="1712"/>
                    <a:pt x="36521" y="2009"/>
                  </a:cubicBezTo>
                  <a:cubicBezTo>
                    <a:pt x="34239" y="2283"/>
                    <a:pt x="31682" y="2853"/>
                    <a:pt x="29400" y="3150"/>
                  </a:cubicBezTo>
                  <a:cubicBezTo>
                    <a:pt x="26821" y="3721"/>
                    <a:pt x="24538" y="3995"/>
                    <a:pt x="21982" y="4291"/>
                  </a:cubicBezTo>
                  <a:cubicBezTo>
                    <a:pt x="20544" y="4565"/>
                    <a:pt x="19129" y="4862"/>
                    <a:pt x="17691" y="4862"/>
                  </a:cubicBezTo>
                  <a:cubicBezTo>
                    <a:pt x="16275" y="5136"/>
                    <a:pt x="15134" y="5433"/>
                    <a:pt x="13696" y="5707"/>
                  </a:cubicBezTo>
                  <a:close/>
                  <a:moveTo>
                    <a:pt x="5433" y="6848"/>
                  </a:moveTo>
                  <a:lnTo>
                    <a:pt x="5433" y="6848"/>
                  </a:lnTo>
                  <a:cubicBezTo>
                    <a:pt x="4292" y="7418"/>
                    <a:pt x="3425" y="7715"/>
                    <a:pt x="2580" y="8286"/>
                  </a:cubicBezTo>
                  <a:cubicBezTo>
                    <a:pt x="572" y="9998"/>
                    <a:pt x="1142" y="12280"/>
                    <a:pt x="3425" y="13125"/>
                  </a:cubicBezTo>
                  <a:cubicBezTo>
                    <a:pt x="4863" y="13695"/>
                    <a:pt x="6278" y="13695"/>
                    <a:pt x="7990" y="13421"/>
                  </a:cubicBezTo>
                  <a:cubicBezTo>
                    <a:pt x="7990" y="13125"/>
                    <a:pt x="8287" y="13125"/>
                    <a:pt x="8287" y="12851"/>
                  </a:cubicBezTo>
                  <a:cubicBezTo>
                    <a:pt x="8287" y="11139"/>
                    <a:pt x="7990" y="9130"/>
                    <a:pt x="7145" y="7715"/>
                  </a:cubicBezTo>
                  <a:cubicBezTo>
                    <a:pt x="6575" y="6574"/>
                    <a:pt x="6575" y="6574"/>
                    <a:pt x="5433" y="6848"/>
                  </a:cubicBezTo>
                  <a:close/>
                  <a:moveTo>
                    <a:pt x="11140" y="12851"/>
                  </a:moveTo>
                  <a:cubicBezTo>
                    <a:pt x="11984" y="12554"/>
                    <a:pt x="13125" y="12554"/>
                    <a:pt x="13993" y="12280"/>
                  </a:cubicBezTo>
                  <a:cubicBezTo>
                    <a:pt x="14563" y="12280"/>
                    <a:pt x="14563" y="11983"/>
                    <a:pt x="14563" y="11413"/>
                  </a:cubicBezTo>
                  <a:cubicBezTo>
                    <a:pt x="14563" y="9701"/>
                    <a:pt x="14267" y="7715"/>
                    <a:pt x="13125" y="6277"/>
                  </a:cubicBezTo>
                  <a:cubicBezTo>
                    <a:pt x="12852" y="6003"/>
                    <a:pt x="12852" y="5707"/>
                    <a:pt x="12281" y="5707"/>
                  </a:cubicBezTo>
                  <a:cubicBezTo>
                    <a:pt x="11710" y="6003"/>
                    <a:pt x="11140" y="6003"/>
                    <a:pt x="10569" y="6003"/>
                  </a:cubicBezTo>
                  <a:cubicBezTo>
                    <a:pt x="9428" y="6277"/>
                    <a:pt x="8560" y="6277"/>
                    <a:pt x="7419" y="6574"/>
                  </a:cubicBezTo>
                  <a:cubicBezTo>
                    <a:pt x="8857" y="8560"/>
                    <a:pt x="9428" y="10842"/>
                    <a:pt x="9131" y="13125"/>
                  </a:cubicBezTo>
                  <a:cubicBezTo>
                    <a:pt x="9702" y="13125"/>
                    <a:pt x="9998" y="12851"/>
                    <a:pt x="10569" y="12851"/>
                  </a:cubicBezTo>
                  <a:cubicBezTo>
                    <a:pt x="10272" y="11710"/>
                    <a:pt x="10569" y="10568"/>
                    <a:pt x="10272" y="9427"/>
                  </a:cubicBezTo>
                  <a:cubicBezTo>
                    <a:pt x="9998" y="9701"/>
                    <a:pt x="9702" y="9701"/>
                    <a:pt x="9428" y="9998"/>
                  </a:cubicBezTo>
                  <a:cubicBezTo>
                    <a:pt x="9131" y="9130"/>
                    <a:pt x="9428" y="8856"/>
                    <a:pt x="9998" y="8856"/>
                  </a:cubicBezTo>
                  <a:cubicBezTo>
                    <a:pt x="9702" y="8286"/>
                    <a:pt x="9702" y="7715"/>
                    <a:pt x="9428" y="7145"/>
                  </a:cubicBezTo>
                  <a:lnTo>
                    <a:pt x="9702" y="7145"/>
                  </a:lnTo>
                  <a:cubicBezTo>
                    <a:pt x="11140" y="8856"/>
                    <a:pt x="11414" y="10568"/>
                    <a:pt x="11140" y="12851"/>
                  </a:cubicBezTo>
                  <a:close/>
                  <a:moveTo>
                    <a:pt x="45378" y="6848"/>
                  </a:moveTo>
                  <a:lnTo>
                    <a:pt x="45378" y="6848"/>
                  </a:lnTo>
                  <a:lnTo>
                    <a:pt x="50513" y="4291"/>
                  </a:lnTo>
                  <a:cubicBezTo>
                    <a:pt x="50217" y="3424"/>
                    <a:pt x="49943" y="2579"/>
                    <a:pt x="49646" y="1438"/>
                  </a:cubicBezTo>
                  <a:cubicBezTo>
                    <a:pt x="47934" y="1438"/>
                    <a:pt x="45948" y="1141"/>
                    <a:pt x="43940" y="868"/>
                  </a:cubicBezTo>
                  <a:cubicBezTo>
                    <a:pt x="44236" y="1438"/>
                    <a:pt x="44807" y="1712"/>
                    <a:pt x="45081" y="2283"/>
                  </a:cubicBezTo>
                  <a:lnTo>
                    <a:pt x="45948" y="4862"/>
                  </a:lnTo>
                  <a:cubicBezTo>
                    <a:pt x="45948" y="5433"/>
                    <a:pt x="45378" y="6003"/>
                    <a:pt x="45378" y="6848"/>
                  </a:cubicBezTo>
                  <a:close/>
                  <a:moveTo>
                    <a:pt x="54508" y="2009"/>
                  </a:moveTo>
                  <a:cubicBezTo>
                    <a:pt x="53366" y="2009"/>
                    <a:pt x="52225" y="2009"/>
                    <a:pt x="51358" y="1712"/>
                  </a:cubicBezTo>
                  <a:cubicBezTo>
                    <a:pt x="50513" y="1712"/>
                    <a:pt x="50513" y="1712"/>
                    <a:pt x="50513" y="2579"/>
                  </a:cubicBezTo>
                  <a:cubicBezTo>
                    <a:pt x="50513" y="2853"/>
                    <a:pt x="50787" y="3150"/>
                    <a:pt x="51084" y="3424"/>
                  </a:cubicBezTo>
                  <a:cubicBezTo>
                    <a:pt x="51084" y="3721"/>
                    <a:pt x="51358" y="3721"/>
                    <a:pt x="51655" y="3721"/>
                  </a:cubicBezTo>
                  <a:cubicBezTo>
                    <a:pt x="52499" y="3150"/>
                    <a:pt x="53366" y="2579"/>
                    <a:pt x="54508" y="2009"/>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5" name="Google Shape;2060;p54">
              <a:extLst>
                <a:ext uri="{FF2B5EF4-FFF2-40B4-BE49-F238E27FC236}">
                  <a16:creationId xmlns:a16="http://schemas.microsoft.com/office/drawing/2014/main" id="{C0611979-CBA6-EC5E-07BE-3E0BEBF5C844}"/>
                </a:ext>
              </a:extLst>
            </p:cNvPr>
            <p:cNvSpPr/>
            <p:nvPr/>
          </p:nvSpPr>
          <p:spPr>
            <a:xfrm rot="-1940256">
              <a:off x="6859409" y="1248166"/>
              <a:ext cx="42824" cy="135273"/>
            </a:xfrm>
            <a:custGeom>
              <a:avLst/>
              <a:gdLst/>
              <a:ahLst/>
              <a:cxnLst/>
              <a:rect l="l" t="t" r="r" b="b"/>
              <a:pathLst>
                <a:path w="1713" h="5411" extrusionOk="0">
                  <a:moveTo>
                    <a:pt x="868" y="572"/>
                  </a:moveTo>
                  <a:cubicBezTo>
                    <a:pt x="1142" y="572"/>
                    <a:pt x="1142" y="275"/>
                    <a:pt x="1439" y="1"/>
                  </a:cubicBezTo>
                  <a:lnTo>
                    <a:pt x="1712" y="1"/>
                  </a:lnTo>
                  <a:lnTo>
                    <a:pt x="1712" y="845"/>
                  </a:lnTo>
                  <a:cubicBezTo>
                    <a:pt x="1712" y="845"/>
                    <a:pt x="1439" y="1142"/>
                    <a:pt x="1142" y="1142"/>
                  </a:cubicBezTo>
                  <a:cubicBezTo>
                    <a:pt x="1439" y="1987"/>
                    <a:pt x="1712" y="3425"/>
                    <a:pt x="1712" y="4566"/>
                  </a:cubicBezTo>
                  <a:lnTo>
                    <a:pt x="1712" y="5137"/>
                  </a:lnTo>
                  <a:cubicBezTo>
                    <a:pt x="1712" y="5137"/>
                    <a:pt x="1439" y="5410"/>
                    <a:pt x="1142" y="5410"/>
                  </a:cubicBezTo>
                  <a:lnTo>
                    <a:pt x="1142" y="4840"/>
                  </a:lnTo>
                  <a:cubicBezTo>
                    <a:pt x="1142" y="3699"/>
                    <a:pt x="868" y="2283"/>
                    <a:pt x="297" y="1142"/>
                  </a:cubicBezTo>
                  <a:cubicBezTo>
                    <a:pt x="1" y="845"/>
                    <a:pt x="297" y="275"/>
                    <a:pt x="1" y="1"/>
                  </a:cubicBezTo>
                  <a:lnTo>
                    <a:pt x="297" y="1"/>
                  </a:ln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46" name="Google Shape;2112;p54">
            <a:extLst>
              <a:ext uri="{FF2B5EF4-FFF2-40B4-BE49-F238E27FC236}">
                <a16:creationId xmlns:a16="http://schemas.microsoft.com/office/drawing/2014/main" id="{4B8AC492-2127-990C-C96D-F84E109FDE9E}"/>
              </a:ext>
            </a:extLst>
          </p:cNvPr>
          <p:cNvGrpSpPr/>
          <p:nvPr/>
        </p:nvGrpSpPr>
        <p:grpSpPr>
          <a:xfrm>
            <a:off x="2107707" y="3771537"/>
            <a:ext cx="501720" cy="795478"/>
            <a:chOff x="8429375" y="536050"/>
            <a:chExt cx="672727" cy="1066611"/>
          </a:xfrm>
          <a:solidFill>
            <a:schemeClr val="accent2">
              <a:lumMod val="75000"/>
            </a:schemeClr>
          </a:solidFill>
        </p:grpSpPr>
        <p:sp>
          <p:nvSpPr>
            <p:cNvPr id="47" name="Google Shape;2113;p54">
              <a:extLst>
                <a:ext uri="{FF2B5EF4-FFF2-40B4-BE49-F238E27FC236}">
                  <a16:creationId xmlns:a16="http://schemas.microsoft.com/office/drawing/2014/main" id="{10EC8ACD-2C28-DE32-523C-CAA42A341D3C}"/>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8" name="Google Shape;2114;p54">
              <a:extLst>
                <a:ext uri="{FF2B5EF4-FFF2-40B4-BE49-F238E27FC236}">
                  <a16:creationId xmlns:a16="http://schemas.microsoft.com/office/drawing/2014/main" id="{A6EE6F7C-4517-4342-8235-0BBE7968E8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9" name="Google Shape;2115;p54">
              <a:extLst>
                <a:ext uri="{FF2B5EF4-FFF2-40B4-BE49-F238E27FC236}">
                  <a16:creationId xmlns:a16="http://schemas.microsoft.com/office/drawing/2014/main" id="{5CE27905-9DDE-07F2-2BD9-079A99F543C2}"/>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50" name="Google Shape;2116;p54">
              <a:extLst>
                <a:ext uri="{FF2B5EF4-FFF2-40B4-BE49-F238E27FC236}">
                  <a16:creationId xmlns:a16="http://schemas.microsoft.com/office/drawing/2014/main" id="{3DBE1F4B-E09C-311F-D451-C2AD6481C437}"/>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56" name="Google Shape;2038;p54">
            <a:extLst>
              <a:ext uri="{FF2B5EF4-FFF2-40B4-BE49-F238E27FC236}">
                <a16:creationId xmlns:a16="http://schemas.microsoft.com/office/drawing/2014/main" id="{9544F204-26C2-8177-1989-135240B4D66A}"/>
              </a:ext>
            </a:extLst>
          </p:cNvPr>
          <p:cNvGrpSpPr/>
          <p:nvPr/>
        </p:nvGrpSpPr>
        <p:grpSpPr>
          <a:xfrm>
            <a:off x="4847201" y="1777613"/>
            <a:ext cx="941216" cy="454125"/>
            <a:chOff x="5025150" y="1757900"/>
            <a:chExt cx="1075675" cy="519000"/>
          </a:xfrm>
          <a:solidFill>
            <a:schemeClr val="accent2">
              <a:lumMod val="75000"/>
            </a:schemeClr>
          </a:solidFill>
        </p:grpSpPr>
        <p:sp>
          <p:nvSpPr>
            <p:cNvPr id="57" name="Google Shape;2039;p54">
              <a:extLst>
                <a:ext uri="{FF2B5EF4-FFF2-40B4-BE49-F238E27FC236}">
                  <a16:creationId xmlns:a16="http://schemas.microsoft.com/office/drawing/2014/main" id="{A1FA4E36-57AB-B180-DB1F-3769591084E3}"/>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40;p54">
              <a:extLst>
                <a:ext uri="{FF2B5EF4-FFF2-40B4-BE49-F238E27FC236}">
                  <a16:creationId xmlns:a16="http://schemas.microsoft.com/office/drawing/2014/main" id="{ABFACDD1-0E1F-A0EE-AD3A-A6E1B07768BB}"/>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9" name="Google Shape;2041;p54">
              <a:extLst>
                <a:ext uri="{FF2B5EF4-FFF2-40B4-BE49-F238E27FC236}">
                  <a16:creationId xmlns:a16="http://schemas.microsoft.com/office/drawing/2014/main" id="{45C61AA7-A618-3B49-54D1-D57670E808F9}"/>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0" name="Google Shape;2042;p54">
              <a:extLst>
                <a:ext uri="{FF2B5EF4-FFF2-40B4-BE49-F238E27FC236}">
                  <a16:creationId xmlns:a16="http://schemas.microsoft.com/office/drawing/2014/main" id="{27308C77-CF93-2821-02A0-6EDAED6E2CCF}"/>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43;p54">
              <a:extLst>
                <a:ext uri="{FF2B5EF4-FFF2-40B4-BE49-F238E27FC236}">
                  <a16:creationId xmlns:a16="http://schemas.microsoft.com/office/drawing/2014/main" id="{F8FE7374-B575-05A2-E921-0EBDDE024FCD}"/>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44;p54">
              <a:extLst>
                <a:ext uri="{FF2B5EF4-FFF2-40B4-BE49-F238E27FC236}">
                  <a16:creationId xmlns:a16="http://schemas.microsoft.com/office/drawing/2014/main" id="{DA29B570-6B17-2DBC-0587-237B6AF879E5}"/>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75;p54">
            <a:extLst>
              <a:ext uri="{FF2B5EF4-FFF2-40B4-BE49-F238E27FC236}">
                <a16:creationId xmlns:a16="http://schemas.microsoft.com/office/drawing/2014/main" id="{391DA0CD-68E8-7BC3-49FE-036BDF7F576B}"/>
              </a:ext>
            </a:extLst>
          </p:cNvPr>
          <p:cNvGrpSpPr/>
          <p:nvPr/>
        </p:nvGrpSpPr>
        <p:grpSpPr>
          <a:xfrm rot="9788223">
            <a:off x="7665155" y="3579957"/>
            <a:ext cx="555203" cy="574167"/>
            <a:chOff x="6379825" y="650575"/>
            <a:chExt cx="634575" cy="656250"/>
          </a:xfrm>
        </p:grpSpPr>
        <p:sp>
          <p:nvSpPr>
            <p:cNvPr id="64" name="Google Shape;2076;p54">
              <a:extLst>
                <a:ext uri="{FF2B5EF4-FFF2-40B4-BE49-F238E27FC236}">
                  <a16:creationId xmlns:a16="http://schemas.microsoft.com/office/drawing/2014/main" id="{4E41216D-588A-4D72-6414-C68A1D0C3739}"/>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65" name="Google Shape;2077;p54">
              <a:extLst>
                <a:ext uri="{FF2B5EF4-FFF2-40B4-BE49-F238E27FC236}">
                  <a16:creationId xmlns:a16="http://schemas.microsoft.com/office/drawing/2014/main" id="{5ADD2D9E-C55C-BF83-02CF-E164F7C99ED5}"/>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66" name="Google Shape;2078;p54">
              <a:extLst>
                <a:ext uri="{FF2B5EF4-FFF2-40B4-BE49-F238E27FC236}">
                  <a16:creationId xmlns:a16="http://schemas.microsoft.com/office/drawing/2014/main" id="{83795A91-0C8F-0925-2EBE-F46BAEEE30F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67" name="Google Shape;2079;p54">
              <a:extLst>
                <a:ext uri="{FF2B5EF4-FFF2-40B4-BE49-F238E27FC236}">
                  <a16:creationId xmlns:a16="http://schemas.microsoft.com/office/drawing/2014/main" id="{DEBC5686-8393-D057-0C54-3928AB5C8744}"/>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68" name="Google Shape;2080;p54">
              <a:extLst>
                <a:ext uri="{FF2B5EF4-FFF2-40B4-BE49-F238E27FC236}">
                  <a16:creationId xmlns:a16="http://schemas.microsoft.com/office/drawing/2014/main" id="{C58EAEB7-5931-AEB6-E949-968E751C05A0}"/>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69" name="Google Shape;2081;p54">
              <a:extLst>
                <a:ext uri="{FF2B5EF4-FFF2-40B4-BE49-F238E27FC236}">
                  <a16:creationId xmlns:a16="http://schemas.microsoft.com/office/drawing/2014/main" id="{1CF28CC1-14FD-FF74-D468-C380817CB084}"/>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0" name="Google Shape;2082;p54">
              <a:extLst>
                <a:ext uri="{FF2B5EF4-FFF2-40B4-BE49-F238E27FC236}">
                  <a16:creationId xmlns:a16="http://schemas.microsoft.com/office/drawing/2014/main" id="{A2B7F2B2-4AD9-DCD8-0668-66FC8FF703DD}"/>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1" name="Google Shape;2083;p54">
              <a:extLst>
                <a:ext uri="{FF2B5EF4-FFF2-40B4-BE49-F238E27FC236}">
                  <a16:creationId xmlns:a16="http://schemas.microsoft.com/office/drawing/2014/main" id="{2054D23E-59FA-4AE1-C039-CF0539801C21}"/>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045" name="Google Shape;2045;p54"/>
          <p:cNvGrpSpPr/>
          <p:nvPr/>
        </p:nvGrpSpPr>
        <p:grpSpPr>
          <a:xfrm>
            <a:off x="10676738" y="3089448"/>
            <a:ext cx="792077" cy="912454"/>
            <a:chOff x="570225" y="607075"/>
            <a:chExt cx="671650" cy="892725"/>
          </a:xfrm>
          <a:solidFill>
            <a:schemeClr val="accent2">
              <a:lumMod val="75000"/>
            </a:schemeClr>
          </a:solidFill>
        </p:grpSpPr>
        <p:sp>
          <p:nvSpPr>
            <p:cNvPr id="2046" name="Google Shape;2046;p54"/>
            <p:cNvSpPr/>
            <p:nvPr/>
          </p:nvSpPr>
          <p:spPr>
            <a:xfrm>
              <a:off x="570225" y="607075"/>
              <a:ext cx="671650" cy="892725"/>
            </a:xfrm>
            <a:custGeom>
              <a:avLst/>
              <a:gdLst/>
              <a:ahLst/>
              <a:cxnLst/>
              <a:rect l="l" t="t" r="r" b="b"/>
              <a:pathLst>
                <a:path w="26866" h="35709" extrusionOk="0">
                  <a:moveTo>
                    <a:pt x="22665" y="6118"/>
                  </a:moveTo>
                  <a:cubicBezTo>
                    <a:pt x="22665" y="6120"/>
                    <a:pt x="22666" y="6121"/>
                    <a:pt x="22666" y="6123"/>
                  </a:cubicBezTo>
                  <a:lnTo>
                    <a:pt x="22689" y="6123"/>
                  </a:lnTo>
                  <a:cubicBezTo>
                    <a:pt x="22681" y="6121"/>
                    <a:pt x="22673" y="6120"/>
                    <a:pt x="22665" y="6118"/>
                  </a:cubicBezTo>
                  <a:close/>
                  <a:moveTo>
                    <a:pt x="12454" y="0"/>
                  </a:moveTo>
                  <a:cubicBezTo>
                    <a:pt x="10755" y="0"/>
                    <a:pt x="9115" y="261"/>
                    <a:pt x="7533" y="873"/>
                  </a:cubicBezTo>
                  <a:cubicBezTo>
                    <a:pt x="7213" y="1010"/>
                    <a:pt x="7008" y="1170"/>
                    <a:pt x="6894" y="1466"/>
                  </a:cubicBezTo>
                  <a:cubicBezTo>
                    <a:pt x="6779" y="1740"/>
                    <a:pt x="6665" y="2037"/>
                    <a:pt x="6574" y="2311"/>
                  </a:cubicBezTo>
                  <a:cubicBezTo>
                    <a:pt x="6391" y="2836"/>
                    <a:pt x="6232" y="3361"/>
                    <a:pt x="6072" y="3886"/>
                  </a:cubicBezTo>
                  <a:cubicBezTo>
                    <a:pt x="4748" y="7994"/>
                    <a:pt x="3630" y="12171"/>
                    <a:pt x="2648" y="16371"/>
                  </a:cubicBezTo>
                  <a:cubicBezTo>
                    <a:pt x="2146" y="18494"/>
                    <a:pt x="1667" y="20640"/>
                    <a:pt x="1187" y="22762"/>
                  </a:cubicBezTo>
                  <a:cubicBezTo>
                    <a:pt x="891" y="23972"/>
                    <a:pt x="594" y="25182"/>
                    <a:pt x="320" y="26392"/>
                  </a:cubicBezTo>
                  <a:cubicBezTo>
                    <a:pt x="0" y="27761"/>
                    <a:pt x="297" y="29016"/>
                    <a:pt x="1073" y="30203"/>
                  </a:cubicBezTo>
                  <a:cubicBezTo>
                    <a:pt x="2351" y="32189"/>
                    <a:pt x="4086" y="33559"/>
                    <a:pt x="6391" y="34221"/>
                  </a:cubicBezTo>
                  <a:cubicBezTo>
                    <a:pt x="8103" y="34723"/>
                    <a:pt x="9861" y="35111"/>
                    <a:pt x="11618" y="35476"/>
                  </a:cubicBezTo>
                  <a:cubicBezTo>
                    <a:pt x="12499" y="35636"/>
                    <a:pt x="13380" y="35709"/>
                    <a:pt x="14260" y="35709"/>
                  </a:cubicBezTo>
                  <a:cubicBezTo>
                    <a:pt x="14384" y="35709"/>
                    <a:pt x="14508" y="35707"/>
                    <a:pt x="14631" y="35704"/>
                  </a:cubicBezTo>
                  <a:cubicBezTo>
                    <a:pt x="15156" y="35681"/>
                    <a:pt x="15681" y="35590"/>
                    <a:pt x="16206" y="35522"/>
                  </a:cubicBezTo>
                  <a:cubicBezTo>
                    <a:pt x="16754" y="35453"/>
                    <a:pt x="17074" y="35111"/>
                    <a:pt x="17211" y="34609"/>
                  </a:cubicBezTo>
                  <a:cubicBezTo>
                    <a:pt x="17348" y="34175"/>
                    <a:pt x="17485" y="33741"/>
                    <a:pt x="17599" y="33285"/>
                  </a:cubicBezTo>
                  <a:cubicBezTo>
                    <a:pt x="18306" y="30683"/>
                    <a:pt x="18991" y="28058"/>
                    <a:pt x="19653" y="25433"/>
                  </a:cubicBezTo>
                  <a:cubicBezTo>
                    <a:pt x="20246" y="23059"/>
                    <a:pt x="20840" y="20708"/>
                    <a:pt x="21410" y="18334"/>
                  </a:cubicBezTo>
                  <a:cubicBezTo>
                    <a:pt x="22072" y="15481"/>
                    <a:pt x="22620" y="12628"/>
                    <a:pt x="23077" y="9729"/>
                  </a:cubicBezTo>
                  <a:cubicBezTo>
                    <a:pt x="23122" y="9501"/>
                    <a:pt x="23122" y="9273"/>
                    <a:pt x="23145" y="9044"/>
                  </a:cubicBezTo>
                  <a:cubicBezTo>
                    <a:pt x="23145" y="8976"/>
                    <a:pt x="23191" y="8862"/>
                    <a:pt x="23008" y="8839"/>
                  </a:cubicBezTo>
                  <a:cubicBezTo>
                    <a:pt x="22963" y="8885"/>
                    <a:pt x="22894" y="8930"/>
                    <a:pt x="22848" y="9022"/>
                  </a:cubicBezTo>
                  <a:cubicBezTo>
                    <a:pt x="22757" y="9250"/>
                    <a:pt x="22666" y="9478"/>
                    <a:pt x="22620" y="9729"/>
                  </a:cubicBezTo>
                  <a:cubicBezTo>
                    <a:pt x="22369" y="10665"/>
                    <a:pt x="22118" y="11601"/>
                    <a:pt x="21890" y="12537"/>
                  </a:cubicBezTo>
                  <a:cubicBezTo>
                    <a:pt x="21045" y="16006"/>
                    <a:pt x="20224" y="19453"/>
                    <a:pt x="19379" y="22922"/>
                  </a:cubicBezTo>
                  <a:cubicBezTo>
                    <a:pt x="18603" y="26004"/>
                    <a:pt x="17781" y="29062"/>
                    <a:pt x="17005" y="32121"/>
                  </a:cubicBezTo>
                  <a:cubicBezTo>
                    <a:pt x="16823" y="32851"/>
                    <a:pt x="16686" y="33559"/>
                    <a:pt x="16526" y="34289"/>
                  </a:cubicBezTo>
                  <a:cubicBezTo>
                    <a:pt x="16503" y="34449"/>
                    <a:pt x="16457" y="34586"/>
                    <a:pt x="16435" y="34700"/>
                  </a:cubicBezTo>
                  <a:cubicBezTo>
                    <a:pt x="16366" y="34746"/>
                    <a:pt x="16343" y="34768"/>
                    <a:pt x="16320" y="34768"/>
                  </a:cubicBezTo>
                  <a:cubicBezTo>
                    <a:pt x="16001" y="34791"/>
                    <a:pt x="15681" y="34814"/>
                    <a:pt x="15362" y="34860"/>
                  </a:cubicBezTo>
                  <a:cubicBezTo>
                    <a:pt x="14933" y="34901"/>
                    <a:pt x="14508" y="34921"/>
                    <a:pt x="14085" y="34921"/>
                  </a:cubicBezTo>
                  <a:cubicBezTo>
                    <a:pt x="12862" y="34921"/>
                    <a:pt x="11658" y="34754"/>
                    <a:pt x="10454" y="34449"/>
                  </a:cubicBezTo>
                  <a:cubicBezTo>
                    <a:pt x="8423" y="33924"/>
                    <a:pt x="6460" y="33194"/>
                    <a:pt x="4497" y="32463"/>
                  </a:cubicBezTo>
                  <a:cubicBezTo>
                    <a:pt x="4246" y="32372"/>
                    <a:pt x="3995" y="32212"/>
                    <a:pt x="3789" y="32029"/>
                  </a:cubicBezTo>
                  <a:cubicBezTo>
                    <a:pt x="2876" y="31299"/>
                    <a:pt x="2123" y="30386"/>
                    <a:pt x="1552" y="29359"/>
                  </a:cubicBezTo>
                  <a:cubicBezTo>
                    <a:pt x="1210" y="28697"/>
                    <a:pt x="1005" y="27989"/>
                    <a:pt x="1050" y="27236"/>
                  </a:cubicBezTo>
                  <a:cubicBezTo>
                    <a:pt x="1073" y="26688"/>
                    <a:pt x="1142" y="26141"/>
                    <a:pt x="1256" y="25593"/>
                  </a:cubicBezTo>
                  <a:cubicBezTo>
                    <a:pt x="1575" y="24041"/>
                    <a:pt x="1963" y="22511"/>
                    <a:pt x="2306" y="20959"/>
                  </a:cubicBezTo>
                  <a:cubicBezTo>
                    <a:pt x="3401" y="15892"/>
                    <a:pt x="4748" y="10916"/>
                    <a:pt x="6163" y="5940"/>
                  </a:cubicBezTo>
                  <a:cubicBezTo>
                    <a:pt x="6574" y="4525"/>
                    <a:pt x="7008" y="3110"/>
                    <a:pt x="7282" y="1672"/>
                  </a:cubicBezTo>
                  <a:cubicBezTo>
                    <a:pt x="7282" y="1626"/>
                    <a:pt x="7350" y="1581"/>
                    <a:pt x="7373" y="1558"/>
                  </a:cubicBezTo>
                  <a:cubicBezTo>
                    <a:pt x="7852" y="1991"/>
                    <a:pt x="8286" y="2425"/>
                    <a:pt x="8765" y="2813"/>
                  </a:cubicBezTo>
                  <a:cubicBezTo>
                    <a:pt x="10774" y="4365"/>
                    <a:pt x="12919" y="5689"/>
                    <a:pt x="15270" y="6671"/>
                  </a:cubicBezTo>
                  <a:cubicBezTo>
                    <a:pt x="17211" y="7469"/>
                    <a:pt x="19242" y="7972"/>
                    <a:pt x="21274" y="8451"/>
                  </a:cubicBezTo>
                  <a:cubicBezTo>
                    <a:pt x="21753" y="8565"/>
                    <a:pt x="22232" y="8588"/>
                    <a:pt x="22712" y="8634"/>
                  </a:cubicBezTo>
                  <a:cubicBezTo>
                    <a:pt x="22740" y="8641"/>
                    <a:pt x="22774" y="8648"/>
                    <a:pt x="22808" y="8648"/>
                  </a:cubicBezTo>
                  <a:cubicBezTo>
                    <a:pt x="22883" y="8648"/>
                    <a:pt x="22961" y="8614"/>
                    <a:pt x="23008" y="8474"/>
                  </a:cubicBezTo>
                  <a:cubicBezTo>
                    <a:pt x="22894" y="8428"/>
                    <a:pt x="22780" y="8337"/>
                    <a:pt x="22666" y="8291"/>
                  </a:cubicBezTo>
                  <a:cubicBezTo>
                    <a:pt x="21798" y="7972"/>
                    <a:pt x="20954" y="7629"/>
                    <a:pt x="20087" y="7332"/>
                  </a:cubicBezTo>
                  <a:cubicBezTo>
                    <a:pt x="18649" y="6853"/>
                    <a:pt x="17188" y="6419"/>
                    <a:pt x="15750" y="5940"/>
                  </a:cubicBezTo>
                  <a:cubicBezTo>
                    <a:pt x="13102" y="5050"/>
                    <a:pt x="10797" y="3566"/>
                    <a:pt x="8514" y="1991"/>
                  </a:cubicBezTo>
                  <a:cubicBezTo>
                    <a:pt x="8491" y="1969"/>
                    <a:pt x="8469" y="1900"/>
                    <a:pt x="8400" y="1786"/>
                  </a:cubicBezTo>
                  <a:lnTo>
                    <a:pt x="8400" y="1786"/>
                  </a:lnTo>
                  <a:cubicBezTo>
                    <a:pt x="8583" y="1854"/>
                    <a:pt x="8697" y="1877"/>
                    <a:pt x="8788" y="1923"/>
                  </a:cubicBezTo>
                  <a:cubicBezTo>
                    <a:pt x="11390" y="2973"/>
                    <a:pt x="14015" y="3954"/>
                    <a:pt x="16731" y="4685"/>
                  </a:cubicBezTo>
                  <a:cubicBezTo>
                    <a:pt x="18238" y="5096"/>
                    <a:pt x="19744" y="5506"/>
                    <a:pt x="21274" y="5895"/>
                  </a:cubicBezTo>
                  <a:cubicBezTo>
                    <a:pt x="21723" y="6007"/>
                    <a:pt x="22194" y="6031"/>
                    <a:pt x="22665" y="6118"/>
                  </a:cubicBezTo>
                  <a:lnTo>
                    <a:pt x="22665" y="6118"/>
                  </a:lnTo>
                  <a:cubicBezTo>
                    <a:pt x="22617" y="5872"/>
                    <a:pt x="22345" y="5894"/>
                    <a:pt x="22187" y="5849"/>
                  </a:cubicBezTo>
                  <a:cubicBezTo>
                    <a:pt x="19676" y="5004"/>
                    <a:pt x="17188" y="4160"/>
                    <a:pt x="14677" y="3338"/>
                  </a:cubicBezTo>
                  <a:cubicBezTo>
                    <a:pt x="13536" y="2950"/>
                    <a:pt x="12394" y="2608"/>
                    <a:pt x="11253" y="2242"/>
                  </a:cubicBezTo>
                  <a:cubicBezTo>
                    <a:pt x="11116" y="2197"/>
                    <a:pt x="10956" y="2151"/>
                    <a:pt x="10820" y="1969"/>
                  </a:cubicBezTo>
                  <a:lnTo>
                    <a:pt x="10820" y="1969"/>
                  </a:lnTo>
                  <a:cubicBezTo>
                    <a:pt x="10911" y="1980"/>
                    <a:pt x="10991" y="1980"/>
                    <a:pt x="11068" y="1980"/>
                  </a:cubicBezTo>
                  <a:cubicBezTo>
                    <a:pt x="11145" y="1980"/>
                    <a:pt x="11219" y="1980"/>
                    <a:pt x="11299" y="1991"/>
                  </a:cubicBezTo>
                  <a:cubicBezTo>
                    <a:pt x="12029" y="2151"/>
                    <a:pt x="12783" y="2265"/>
                    <a:pt x="13513" y="2448"/>
                  </a:cubicBezTo>
                  <a:cubicBezTo>
                    <a:pt x="15499" y="2950"/>
                    <a:pt x="17485" y="3452"/>
                    <a:pt x="19470" y="3954"/>
                  </a:cubicBezTo>
                  <a:cubicBezTo>
                    <a:pt x="20132" y="4114"/>
                    <a:pt x="20817" y="4274"/>
                    <a:pt x="21479" y="4411"/>
                  </a:cubicBezTo>
                  <a:cubicBezTo>
                    <a:pt x="21573" y="4437"/>
                    <a:pt x="21635" y="4449"/>
                    <a:pt x="21692" y="4449"/>
                  </a:cubicBezTo>
                  <a:cubicBezTo>
                    <a:pt x="21786" y="4449"/>
                    <a:pt x="21864" y="4414"/>
                    <a:pt x="22050" y="4342"/>
                  </a:cubicBezTo>
                  <a:cubicBezTo>
                    <a:pt x="21821" y="4274"/>
                    <a:pt x="21616" y="4183"/>
                    <a:pt x="21388" y="4114"/>
                  </a:cubicBezTo>
                  <a:cubicBezTo>
                    <a:pt x="19082" y="3429"/>
                    <a:pt x="16777" y="2745"/>
                    <a:pt x="14449" y="2106"/>
                  </a:cubicBezTo>
                  <a:cubicBezTo>
                    <a:pt x="13011" y="1695"/>
                    <a:pt x="11527" y="1466"/>
                    <a:pt x="10043" y="1261"/>
                  </a:cubicBezTo>
                  <a:cubicBezTo>
                    <a:pt x="9929" y="1238"/>
                    <a:pt x="9747" y="1284"/>
                    <a:pt x="9770" y="1033"/>
                  </a:cubicBezTo>
                  <a:cubicBezTo>
                    <a:pt x="10701" y="887"/>
                    <a:pt x="11647" y="755"/>
                    <a:pt x="12596" y="755"/>
                  </a:cubicBezTo>
                  <a:cubicBezTo>
                    <a:pt x="12833" y="755"/>
                    <a:pt x="13070" y="763"/>
                    <a:pt x="13307" y="782"/>
                  </a:cubicBezTo>
                  <a:cubicBezTo>
                    <a:pt x="14426" y="873"/>
                    <a:pt x="15522" y="1010"/>
                    <a:pt x="16594" y="1215"/>
                  </a:cubicBezTo>
                  <a:cubicBezTo>
                    <a:pt x="18032" y="1489"/>
                    <a:pt x="19470" y="1854"/>
                    <a:pt x="20908" y="2174"/>
                  </a:cubicBezTo>
                  <a:cubicBezTo>
                    <a:pt x="21274" y="2265"/>
                    <a:pt x="21662" y="2357"/>
                    <a:pt x="22027" y="2494"/>
                  </a:cubicBezTo>
                  <a:cubicBezTo>
                    <a:pt x="23054" y="2882"/>
                    <a:pt x="24081" y="3315"/>
                    <a:pt x="25085" y="3749"/>
                  </a:cubicBezTo>
                  <a:cubicBezTo>
                    <a:pt x="25428" y="3886"/>
                    <a:pt x="25747" y="4046"/>
                    <a:pt x="26112" y="4205"/>
                  </a:cubicBezTo>
                  <a:cubicBezTo>
                    <a:pt x="25998" y="4502"/>
                    <a:pt x="25884" y="4753"/>
                    <a:pt x="25816" y="5004"/>
                  </a:cubicBezTo>
                  <a:cubicBezTo>
                    <a:pt x="25747" y="5347"/>
                    <a:pt x="25679" y="5666"/>
                    <a:pt x="25656" y="6009"/>
                  </a:cubicBezTo>
                  <a:cubicBezTo>
                    <a:pt x="25633" y="6100"/>
                    <a:pt x="25724" y="6191"/>
                    <a:pt x="25793" y="6351"/>
                  </a:cubicBezTo>
                  <a:cubicBezTo>
                    <a:pt x="25953" y="6168"/>
                    <a:pt x="26067" y="6054"/>
                    <a:pt x="26135" y="5917"/>
                  </a:cubicBezTo>
                  <a:cubicBezTo>
                    <a:pt x="26341" y="5484"/>
                    <a:pt x="26546" y="5050"/>
                    <a:pt x="26706" y="4593"/>
                  </a:cubicBezTo>
                  <a:cubicBezTo>
                    <a:pt x="26866" y="4205"/>
                    <a:pt x="26774" y="4000"/>
                    <a:pt x="26432" y="3772"/>
                  </a:cubicBezTo>
                  <a:cubicBezTo>
                    <a:pt x="26090" y="3566"/>
                    <a:pt x="25747" y="3384"/>
                    <a:pt x="25405" y="3201"/>
                  </a:cubicBezTo>
                  <a:cubicBezTo>
                    <a:pt x="25131" y="3087"/>
                    <a:pt x="24834" y="2996"/>
                    <a:pt x="24583" y="2859"/>
                  </a:cubicBezTo>
                  <a:cubicBezTo>
                    <a:pt x="23784" y="2379"/>
                    <a:pt x="22917" y="2060"/>
                    <a:pt x="22027" y="1809"/>
                  </a:cubicBezTo>
                  <a:cubicBezTo>
                    <a:pt x="20543" y="1398"/>
                    <a:pt x="19059" y="987"/>
                    <a:pt x="17576" y="645"/>
                  </a:cubicBezTo>
                  <a:cubicBezTo>
                    <a:pt x="16024" y="279"/>
                    <a:pt x="14449" y="28"/>
                    <a:pt x="12874" y="6"/>
                  </a:cubicBezTo>
                  <a:cubicBezTo>
                    <a:pt x="12734" y="2"/>
                    <a:pt x="12594" y="0"/>
                    <a:pt x="12454"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47" name="Google Shape;2047;p54"/>
            <p:cNvSpPr/>
            <p:nvPr/>
          </p:nvSpPr>
          <p:spPr>
            <a:xfrm>
              <a:off x="700900" y="957400"/>
              <a:ext cx="322425" cy="232025"/>
            </a:xfrm>
            <a:custGeom>
              <a:avLst/>
              <a:gdLst/>
              <a:ahLst/>
              <a:cxnLst/>
              <a:rect l="l" t="t" r="r" b="b"/>
              <a:pathLst>
                <a:path w="12897" h="9281" extrusionOk="0">
                  <a:moveTo>
                    <a:pt x="1531" y="918"/>
                  </a:moveTo>
                  <a:cubicBezTo>
                    <a:pt x="1580" y="918"/>
                    <a:pt x="1633" y="926"/>
                    <a:pt x="1689" y="943"/>
                  </a:cubicBezTo>
                  <a:cubicBezTo>
                    <a:pt x="1849" y="966"/>
                    <a:pt x="2009" y="1034"/>
                    <a:pt x="2146" y="1103"/>
                  </a:cubicBezTo>
                  <a:cubicBezTo>
                    <a:pt x="2443" y="1240"/>
                    <a:pt x="2739" y="1377"/>
                    <a:pt x="3013" y="1537"/>
                  </a:cubicBezTo>
                  <a:cubicBezTo>
                    <a:pt x="4063" y="2130"/>
                    <a:pt x="5204" y="2587"/>
                    <a:pt x="6346" y="2997"/>
                  </a:cubicBezTo>
                  <a:cubicBezTo>
                    <a:pt x="7533" y="3454"/>
                    <a:pt x="8765" y="3682"/>
                    <a:pt x="9998" y="3933"/>
                  </a:cubicBezTo>
                  <a:cubicBezTo>
                    <a:pt x="10614" y="4070"/>
                    <a:pt x="11208" y="4207"/>
                    <a:pt x="11824" y="4367"/>
                  </a:cubicBezTo>
                  <a:cubicBezTo>
                    <a:pt x="11938" y="4390"/>
                    <a:pt x="12075" y="4458"/>
                    <a:pt x="12212" y="4504"/>
                  </a:cubicBezTo>
                  <a:cubicBezTo>
                    <a:pt x="12189" y="5189"/>
                    <a:pt x="11892" y="5805"/>
                    <a:pt x="11778" y="6444"/>
                  </a:cubicBezTo>
                  <a:cubicBezTo>
                    <a:pt x="11664" y="7083"/>
                    <a:pt x="11504" y="7699"/>
                    <a:pt x="11367" y="8316"/>
                  </a:cubicBezTo>
                  <a:cubicBezTo>
                    <a:pt x="11240" y="8369"/>
                    <a:pt x="11117" y="8387"/>
                    <a:pt x="10997" y="8387"/>
                  </a:cubicBezTo>
                  <a:cubicBezTo>
                    <a:pt x="10860" y="8387"/>
                    <a:pt x="10725" y="8363"/>
                    <a:pt x="10591" y="8339"/>
                  </a:cubicBezTo>
                  <a:cubicBezTo>
                    <a:pt x="7875" y="7950"/>
                    <a:pt x="5250" y="7289"/>
                    <a:pt x="2694" y="6261"/>
                  </a:cubicBezTo>
                  <a:cubicBezTo>
                    <a:pt x="2214" y="6056"/>
                    <a:pt x="1712" y="5851"/>
                    <a:pt x="1233" y="5645"/>
                  </a:cubicBezTo>
                  <a:cubicBezTo>
                    <a:pt x="936" y="5531"/>
                    <a:pt x="662" y="5371"/>
                    <a:pt x="388" y="5234"/>
                  </a:cubicBezTo>
                  <a:cubicBezTo>
                    <a:pt x="388" y="5029"/>
                    <a:pt x="366" y="4869"/>
                    <a:pt x="388" y="4732"/>
                  </a:cubicBezTo>
                  <a:cubicBezTo>
                    <a:pt x="525" y="3933"/>
                    <a:pt x="639" y="3134"/>
                    <a:pt x="799" y="2335"/>
                  </a:cubicBezTo>
                  <a:cubicBezTo>
                    <a:pt x="891" y="1947"/>
                    <a:pt x="1050" y="1559"/>
                    <a:pt x="1187" y="1171"/>
                  </a:cubicBezTo>
                  <a:cubicBezTo>
                    <a:pt x="1256" y="999"/>
                    <a:pt x="1377" y="918"/>
                    <a:pt x="1531" y="918"/>
                  </a:cubicBezTo>
                  <a:close/>
                  <a:moveTo>
                    <a:pt x="1257" y="0"/>
                  </a:moveTo>
                  <a:cubicBezTo>
                    <a:pt x="1105" y="0"/>
                    <a:pt x="992" y="91"/>
                    <a:pt x="913" y="281"/>
                  </a:cubicBezTo>
                  <a:cubicBezTo>
                    <a:pt x="754" y="646"/>
                    <a:pt x="594" y="1034"/>
                    <a:pt x="525" y="1445"/>
                  </a:cubicBezTo>
                  <a:cubicBezTo>
                    <a:pt x="297" y="2609"/>
                    <a:pt x="114" y="3796"/>
                    <a:pt x="23" y="4983"/>
                  </a:cubicBezTo>
                  <a:cubicBezTo>
                    <a:pt x="0" y="5440"/>
                    <a:pt x="114" y="5736"/>
                    <a:pt x="434" y="5988"/>
                  </a:cubicBezTo>
                  <a:cubicBezTo>
                    <a:pt x="776" y="6239"/>
                    <a:pt x="1119" y="6467"/>
                    <a:pt x="1484" y="6672"/>
                  </a:cubicBezTo>
                  <a:cubicBezTo>
                    <a:pt x="4543" y="8270"/>
                    <a:pt x="7784" y="9183"/>
                    <a:pt x="11253" y="9274"/>
                  </a:cubicBezTo>
                  <a:cubicBezTo>
                    <a:pt x="11319" y="9278"/>
                    <a:pt x="11376" y="9280"/>
                    <a:pt x="11426" y="9280"/>
                  </a:cubicBezTo>
                  <a:cubicBezTo>
                    <a:pt x="11702" y="9280"/>
                    <a:pt x="11750" y="9205"/>
                    <a:pt x="11847" y="8818"/>
                  </a:cubicBezTo>
                  <a:cubicBezTo>
                    <a:pt x="12098" y="7905"/>
                    <a:pt x="12372" y="6969"/>
                    <a:pt x="12623" y="6033"/>
                  </a:cubicBezTo>
                  <a:cubicBezTo>
                    <a:pt x="12668" y="5805"/>
                    <a:pt x="12737" y="5554"/>
                    <a:pt x="12782" y="5303"/>
                  </a:cubicBezTo>
                  <a:cubicBezTo>
                    <a:pt x="12897" y="4367"/>
                    <a:pt x="12372" y="3614"/>
                    <a:pt x="11481" y="3385"/>
                  </a:cubicBezTo>
                  <a:cubicBezTo>
                    <a:pt x="10865" y="3248"/>
                    <a:pt x="10226" y="3112"/>
                    <a:pt x="9587" y="2997"/>
                  </a:cubicBezTo>
                  <a:cubicBezTo>
                    <a:pt x="8172" y="2724"/>
                    <a:pt x="6757" y="2404"/>
                    <a:pt x="5410" y="1879"/>
                  </a:cubicBezTo>
                  <a:cubicBezTo>
                    <a:pt x="4588" y="1537"/>
                    <a:pt x="3789" y="1149"/>
                    <a:pt x="2968" y="761"/>
                  </a:cubicBezTo>
                  <a:cubicBezTo>
                    <a:pt x="2465" y="532"/>
                    <a:pt x="1986" y="281"/>
                    <a:pt x="1484" y="53"/>
                  </a:cubicBezTo>
                  <a:cubicBezTo>
                    <a:pt x="1400" y="18"/>
                    <a:pt x="1325" y="0"/>
                    <a:pt x="12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48" name="Google Shape;2048;p54"/>
            <p:cNvSpPr/>
            <p:nvPr/>
          </p:nvSpPr>
          <p:spPr>
            <a:xfrm>
              <a:off x="1019875" y="844575"/>
              <a:ext cx="175225" cy="630725"/>
            </a:xfrm>
            <a:custGeom>
              <a:avLst/>
              <a:gdLst/>
              <a:ahLst/>
              <a:cxnLst/>
              <a:rect l="l" t="t" r="r" b="b"/>
              <a:pathLst>
                <a:path w="7009" h="25229" extrusionOk="0">
                  <a:moveTo>
                    <a:pt x="7008" y="1"/>
                  </a:moveTo>
                  <a:lnTo>
                    <a:pt x="7008" y="1"/>
                  </a:lnTo>
                  <a:cubicBezTo>
                    <a:pt x="6940" y="24"/>
                    <a:pt x="6848" y="47"/>
                    <a:pt x="6825" y="92"/>
                  </a:cubicBezTo>
                  <a:cubicBezTo>
                    <a:pt x="6757" y="275"/>
                    <a:pt x="6711" y="480"/>
                    <a:pt x="6643" y="686"/>
                  </a:cubicBezTo>
                  <a:cubicBezTo>
                    <a:pt x="6278" y="1987"/>
                    <a:pt x="5912" y="3288"/>
                    <a:pt x="5570" y="4589"/>
                  </a:cubicBezTo>
                  <a:cubicBezTo>
                    <a:pt x="4520" y="8652"/>
                    <a:pt x="3424" y="12692"/>
                    <a:pt x="2260" y="16709"/>
                  </a:cubicBezTo>
                  <a:cubicBezTo>
                    <a:pt x="1507" y="19334"/>
                    <a:pt x="891" y="21982"/>
                    <a:pt x="526" y="24698"/>
                  </a:cubicBezTo>
                  <a:cubicBezTo>
                    <a:pt x="389" y="24835"/>
                    <a:pt x="229" y="24972"/>
                    <a:pt x="1" y="25154"/>
                  </a:cubicBezTo>
                  <a:cubicBezTo>
                    <a:pt x="150" y="25192"/>
                    <a:pt x="238" y="25229"/>
                    <a:pt x="303" y="25229"/>
                  </a:cubicBezTo>
                  <a:cubicBezTo>
                    <a:pt x="317" y="25229"/>
                    <a:pt x="330" y="25227"/>
                    <a:pt x="343" y="25223"/>
                  </a:cubicBezTo>
                  <a:cubicBezTo>
                    <a:pt x="503" y="25154"/>
                    <a:pt x="685" y="25086"/>
                    <a:pt x="822" y="24972"/>
                  </a:cubicBezTo>
                  <a:cubicBezTo>
                    <a:pt x="1621" y="24333"/>
                    <a:pt x="2443" y="23671"/>
                    <a:pt x="3151" y="22917"/>
                  </a:cubicBezTo>
                  <a:cubicBezTo>
                    <a:pt x="3333" y="22735"/>
                    <a:pt x="3470" y="22552"/>
                    <a:pt x="3516" y="22278"/>
                  </a:cubicBezTo>
                  <a:cubicBezTo>
                    <a:pt x="3721" y="21251"/>
                    <a:pt x="3949" y="20224"/>
                    <a:pt x="4155" y="19174"/>
                  </a:cubicBezTo>
                  <a:cubicBezTo>
                    <a:pt x="4201" y="18969"/>
                    <a:pt x="4269" y="18718"/>
                    <a:pt x="4132" y="18467"/>
                  </a:cubicBezTo>
                  <a:cubicBezTo>
                    <a:pt x="4064" y="18535"/>
                    <a:pt x="3995" y="18603"/>
                    <a:pt x="3972" y="18672"/>
                  </a:cubicBezTo>
                  <a:cubicBezTo>
                    <a:pt x="3858" y="18992"/>
                    <a:pt x="3721" y="19311"/>
                    <a:pt x="3630" y="19653"/>
                  </a:cubicBezTo>
                  <a:cubicBezTo>
                    <a:pt x="3379" y="20635"/>
                    <a:pt x="3105" y="21594"/>
                    <a:pt x="2877" y="22575"/>
                  </a:cubicBezTo>
                  <a:cubicBezTo>
                    <a:pt x="2808" y="22872"/>
                    <a:pt x="2671" y="23077"/>
                    <a:pt x="2443" y="23260"/>
                  </a:cubicBezTo>
                  <a:cubicBezTo>
                    <a:pt x="2055" y="23511"/>
                    <a:pt x="1713" y="23808"/>
                    <a:pt x="1347" y="24082"/>
                  </a:cubicBezTo>
                  <a:cubicBezTo>
                    <a:pt x="1279" y="24127"/>
                    <a:pt x="1188" y="24150"/>
                    <a:pt x="1096" y="24196"/>
                  </a:cubicBezTo>
                  <a:cubicBezTo>
                    <a:pt x="1096" y="24104"/>
                    <a:pt x="1096" y="24059"/>
                    <a:pt x="1096" y="24036"/>
                  </a:cubicBezTo>
                  <a:cubicBezTo>
                    <a:pt x="1507" y="22438"/>
                    <a:pt x="1918" y="20863"/>
                    <a:pt x="2329" y="19288"/>
                  </a:cubicBezTo>
                  <a:cubicBezTo>
                    <a:pt x="3059" y="16504"/>
                    <a:pt x="3812" y="13742"/>
                    <a:pt x="4520" y="10957"/>
                  </a:cubicBezTo>
                  <a:cubicBezTo>
                    <a:pt x="5433" y="7328"/>
                    <a:pt x="6300" y="3676"/>
                    <a:pt x="7008"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49" name="Google Shape;2049;p54"/>
            <p:cNvSpPr/>
            <p:nvPr/>
          </p:nvSpPr>
          <p:spPr>
            <a:xfrm>
              <a:off x="1123175" y="785250"/>
              <a:ext cx="113000" cy="478250"/>
            </a:xfrm>
            <a:custGeom>
              <a:avLst/>
              <a:gdLst/>
              <a:ahLst/>
              <a:cxnLst/>
              <a:rect l="l" t="t" r="r" b="b"/>
              <a:pathLst>
                <a:path w="4520" h="19130" extrusionOk="0">
                  <a:moveTo>
                    <a:pt x="2693" y="0"/>
                  </a:moveTo>
                  <a:lnTo>
                    <a:pt x="2693" y="0"/>
                  </a:lnTo>
                  <a:cubicBezTo>
                    <a:pt x="3218" y="411"/>
                    <a:pt x="3835" y="388"/>
                    <a:pt x="4337" y="662"/>
                  </a:cubicBezTo>
                  <a:cubicBezTo>
                    <a:pt x="4154" y="1392"/>
                    <a:pt x="3949" y="2100"/>
                    <a:pt x="3766" y="2808"/>
                  </a:cubicBezTo>
                  <a:cubicBezTo>
                    <a:pt x="2945" y="6163"/>
                    <a:pt x="2123" y="9495"/>
                    <a:pt x="1324" y="12851"/>
                  </a:cubicBezTo>
                  <a:cubicBezTo>
                    <a:pt x="890" y="14608"/>
                    <a:pt x="525" y="16389"/>
                    <a:pt x="114" y="18146"/>
                  </a:cubicBezTo>
                  <a:cubicBezTo>
                    <a:pt x="46" y="18466"/>
                    <a:pt x="0" y="18785"/>
                    <a:pt x="46" y="19128"/>
                  </a:cubicBezTo>
                  <a:cubicBezTo>
                    <a:pt x="65" y="19129"/>
                    <a:pt x="83" y="19130"/>
                    <a:pt x="100" y="19130"/>
                  </a:cubicBezTo>
                  <a:cubicBezTo>
                    <a:pt x="348" y="19130"/>
                    <a:pt x="391" y="18980"/>
                    <a:pt x="434" y="18831"/>
                  </a:cubicBezTo>
                  <a:cubicBezTo>
                    <a:pt x="571" y="18352"/>
                    <a:pt x="708" y="17849"/>
                    <a:pt x="822" y="17370"/>
                  </a:cubicBezTo>
                  <a:cubicBezTo>
                    <a:pt x="1849" y="13262"/>
                    <a:pt x="2853" y="9176"/>
                    <a:pt x="3721" y="5044"/>
                  </a:cubicBezTo>
                  <a:cubicBezTo>
                    <a:pt x="3972" y="3880"/>
                    <a:pt x="4177" y="2693"/>
                    <a:pt x="4405" y="1529"/>
                  </a:cubicBezTo>
                  <a:cubicBezTo>
                    <a:pt x="4474" y="1141"/>
                    <a:pt x="4519" y="753"/>
                    <a:pt x="4314" y="365"/>
                  </a:cubicBezTo>
                  <a:cubicBezTo>
                    <a:pt x="3812" y="183"/>
                    <a:pt x="3287" y="91"/>
                    <a:pt x="2693"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50" name="Google Shape;2050;p54"/>
            <p:cNvSpPr/>
            <p:nvPr/>
          </p:nvSpPr>
          <p:spPr>
            <a:xfrm>
              <a:off x="690625" y="1145875"/>
              <a:ext cx="253375" cy="72175"/>
            </a:xfrm>
            <a:custGeom>
              <a:avLst/>
              <a:gdLst/>
              <a:ahLst/>
              <a:cxnLst/>
              <a:rect l="l" t="t" r="r" b="b"/>
              <a:pathLst>
                <a:path w="10135" h="2887" extrusionOk="0">
                  <a:moveTo>
                    <a:pt x="0" y="1"/>
                  </a:moveTo>
                  <a:lnTo>
                    <a:pt x="0" y="1"/>
                  </a:lnTo>
                  <a:cubicBezTo>
                    <a:pt x="388" y="320"/>
                    <a:pt x="731" y="411"/>
                    <a:pt x="1073" y="526"/>
                  </a:cubicBezTo>
                  <a:cubicBezTo>
                    <a:pt x="3333" y="1324"/>
                    <a:pt x="5593" y="2078"/>
                    <a:pt x="7921" y="2580"/>
                  </a:cubicBezTo>
                  <a:cubicBezTo>
                    <a:pt x="8491" y="2694"/>
                    <a:pt x="9062" y="2785"/>
                    <a:pt x="9633" y="2877"/>
                  </a:cubicBezTo>
                  <a:cubicBezTo>
                    <a:pt x="9680" y="2883"/>
                    <a:pt x="9716" y="2887"/>
                    <a:pt x="9747" y="2887"/>
                  </a:cubicBezTo>
                  <a:cubicBezTo>
                    <a:pt x="9837" y="2887"/>
                    <a:pt x="9899" y="2852"/>
                    <a:pt x="10135" y="2717"/>
                  </a:cubicBezTo>
                  <a:cubicBezTo>
                    <a:pt x="10021" y="2671"/>
                    <a:pt x="9952" y="2648"/>
                    <a:pt x="9884" y="2626"/>
                  </a:cubicBezTo>
                  <a:cubicBezTo>
                    <a:pt x="9519" y="2557"/>
                    <a:pt x="9153" y="2511"/>
                    <a:pt x="8788" y="2420"/>
                  </a:cubicBezTo>
                  <a:cubicBezTo>
                    <a:pt x="7464" y="2055"/>
                    <a:pt x="6140" y="1690"/>
                    <a:pt x="4817" y="1324"/>
                  </a:cubicBezTo>
                  <a:cubicBezTo>
                    <a:pt x="3379" y="914"/>
                    <a:pt x="1963" y="480"/>
                    <a:pt x="525" y="69"/>
                  </a:cubicBezTo>
                  <a:cubicBezTo>
                    <a:pt x="388" y="46"/>
                    <a:pt x="252" y="46"/>
                    <a:pt x="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51" name="Google Shape;2051;p54"/>
            <p:cNvSpPr/>
            <p:nvPr/>
          </p:nvSpPr>
          <p:spPr>
            <a:xfrm>
              <a:off x="775075" y="946150"/>
              <a:ext cx="230575" cy="69250"/>
            </a:xfrm>
            <a:custGeom>
              <a:avLst/>
              <a:gdLst/>
              <a:ahLst/>
              <a:cxnLst/>
              <a:rect l="l" t="t" r="r" b="b"/>
              <a:pathLst>
                <a:path w="9223" h="2770" extrusionOk="0">
                  <a:moveTo>
                    <a:pt x="1" y="1"/>
                  </a:moveTo>
                  <a:lnTo>
                    <a:pt x="1" y="1"/>
                  </a:lnTo>
                  <a:cubicBezTo>
                    <a:pt x="138" y="183"/>
                    <a:pt x="297" y="275"/>
                    <a:pt x="457" y="343"/>
                  </a:cubicBezTo>
                  <a:cubicBezTo>
                    <a:pt x="2922" y="1507"/>
                    <a:pt x="5479" y="2352"/>
                    <a:pt x="8195" y="2717"/>
                  </a:cubicBezTo>
                  <a:cubicBezTo>
                    <a:pt x="8379" y="2743"/>
                    <a:pt x="8564" y="2770"/>
                    <a:pt x="8762" y="2770"/>
                  </a:cubicBezTo>
                  <a:cubicBezTo>
                    <a:pt x="8906" y="2770"/>
                    <a:pt x="9058" y="2756"/>
                    <a:pt x="9222" y="2717"/>
                  </a:cubicBezTo>
                  <a:cubicBezTo>
                    <a:pt x="9108" y="2626"/>
                    <a:pt x="9085" y="2580"/>
                    <a:pt x="9039" y="2580"/>
                  </a:cubicBezTo>
                  <a:cubicBezTo>
                    <a:pt x="8948" y="2557"/>
                    <a:pt x="8857" y="2534"/>
                    <a:pt x="8766" y="2512"/>
                  </a:cubicBezTo>
                  <a:cubicBezTo>
                    <a:pt x="7442" y="2352"/>
                    <a:pt x="6163" y="1964"/>
                    <a:pt x="4908" y="1530"/>
                  </a:cubicBezTo>
                  <a:cubicBezTo>
                    <a:pt x="3402" y="1005"/>
                    <a:pt x="1895" y="549"/>
                    <a:pt x="389" y="69"/>
                  </a:cubicBezTo>
                  <a:cubicBezTo>
                    <a:pt x="252" y="24"/>
                    <a:pt x="138" y="24"/>
                    <a:pt x="1"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52" name="Google Shape;2052;p54"/>
            <p:cNvSpPr/>
            <p:nvPr/>
          </p:nvSpPr>
          <p:spPr>
            <a:xfrm>
              <a:off x="1193925" y="838875"/>
              <a:ext cx="1175" cy="5725"/>
            </a:xfrm>
            <a:custGeom>
              <a:avLst/>
              <a:gdLst/>
              <a:ahLst/>
              <a:cxnLst/>
              <a:rect l="l" t="t" r="r" b="b"/>
              <a:pathLst>
                <a:path w="47" h="229" extrusionOk="0">
                  <a:moveTo>
                    <a:pt x="0" y="1"/>
                  </a:moveTo>
                  <a:cubicBezTo>
                    <a:pt x="0" y="69"/>
                    <a:pt x="23" y="160"/>
                    <a:pt x="46" y="229"/>
                  </a:cubicBezTo>
                  <a:cubicBezTo>
                    <a:pt x="46" y="138"/>
                    <a:pt x="46" y="69"/>
                    <a:pt x="46"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53" name="Google Shape;2053;p54"/>
            <p:cNvSpPr/>
            <p:nvPr/>
          </p:nvSpPr>
          <p:spPr>
            <a:xfrm>
              <a:off x="1136850" y="760125"/>
              <a:ext cx="2875" cy="25"/>
            </a:xfrm>
            <a:custGeom>
              <a:avLst/>
              <a:gdLst/>
              <a:ahLst/>
              <a:cxnLst/>
              <a:rect l="l" t="t" r="r" b="b"/>
              <a:pathLst>
                <a:path w="115" h="1" extrusionOk="0">
                  <a:moveTo>
                    <a:pt x="1" y="1"/>
                  </a:moveTo>
                  <a:lnTo>
                    <a:pt x="115" y="1"/>
                  </a:lnTo>
                  <a:cubicBezTo>
                    <a:pt x="92" y="1"/>
                    <a:pt x="47" y="1"/>
                    <a:pt x="24" y="1"/>
                  </a:cubicBezTo>
                  <a:lnTo>
                    <a:pt x="1" y="1"/>
                  </a:ln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72" name="Google Shape;2092;p54">
            <a:extLst>
              <a:ext uri="{FF2B5EF4-FFF2-40B4-BE49-F238E27FC236}">
                <a16:creationId xmlns:a16="http://schemas.microsoft.com/office/drawing/2014/main" id="{17EC73F5-280E-9858-EE68-E6D8922704FA}"/>
              </a:ext>
            </a:extLst>
          </p:cNvPr>
          <p:cNvGrpSpPr/>
          <p:nvPr/>
        </p:nvGrpSpPr>
        <p:grpSpPr>
          <a:xfrm rot="2524905">
            <a:off x="3536336" y="5260389"/>
            <a:ext cx="265449" cy="253155"/>
            <a:chOff x="8373602" y="4288128"/>
            <a:chExt cx="265445" cy="253151"/>
          </a:xfrm>
        </p:grpSpPr>
        <p:sp>
          <p:nvSpPr>
            <p:cNvPr id="73" name="Google Shape;2093;p54">
              <a:extLst>
                <a:ext uri="{FF2B5EF4-FFF2-40B4-BE49-F238E27FC236}">
                  <a16:creationId xmlns:a16="http://schemas.microsoft.com/office/drawing/2014/main" id="{7F4FA3B1-3BAE-3919-2405-DD890D6F71D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4;p54">
              <a:extLst>
                <a:ext uri="{FF2B5EF4-FFF2-40B4-BE49-F238E27FC236}">
                  <a16:creationId xmlns:a16="http://schemas.microsoft.com/office/drawing/2014/main" id="{4612B799-CAB4-1C1A-DF72-50AEDB996DD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5" name="Google Shape;2095;p54">
              <a:extLst>
                <a:ext uri="{FF2B5EF4-FFF2-40B4-BE49-F238E27FC236}">
                  <a16:creationId xmlns:a16="http://schemas.microsoft.com/office/drawing/2014/main" id="{D024DAD5-F9D7-3B94-60E9-0D2D6CADEF9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0" name="Google Shape;2092;p54">
            <a:extLst>
              <a:ext uri="{FF2B5EF4-FFF2-40B4-BE49-F238E27FC236}">
                <a16:creationId xmlns:a16="http://schemas.microsoft.com/office/drawing/2014/main" id="{D6003FB3-20C4-4E1A-A85B-8709F34E3557}"/>
              </a:ext>
            </a:extLst>
          </p:cNvPr>
          <p:cNvGrpSpPr/>
          <p:nvPr/>
        </p:nvGrpSpPr>
        <p:grpSpPr>
          <a:xfrm rot="2524905">
            <a:off x="11279543" y="5256741"/>
            <a:ext cx="265449" cy="253155"/>
            <a:chOff x="8373602" y="4288128"/>
            <a:chExt cx="265445" cy="253151"/>
          </a:xfrm>
        </p:grpSpPr>
        <p:sp>
          <p:nvSpPr>
            <p:cNvPr id="81" name="Google Shape;2093;p54">
              <a:extLst>
                <a:ext uri="{FF2B5EF4-FFF2-40B4-BE49-F238E27FC236}">
                  <a16:creationId xmlns:a16="http://schemas.microsoft.com/office/drawing/2014/main" id="{81348E7B-7ECA-A3C7-AD83-0486283EC6B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4;p54">
              <a:extLst>
                <a:ext uri="{FF2B5EF4-FFF2-40B4-BE49-F238E27FC236}">
                  <a16:creationId xmlns:a16="http://schemas.microsoft.com/office/drawing/2014/main" id="{530E65DA-E1A5-F0D8-FC32-CEAEBF9CAA9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3" name="Google Shape;2095;p54">
              <a:extLst>
                <a:ext uri="{FF2B5EF4-FFF2-40B4-BE49-F238E27FC236}">
                  <a16:creationId xmlns:a16="http://schemas.microsoft.com/office/drawing/2014/main" id="{6DDFE415-8CDC-391D-F501-B9616502368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5" name="Google Shape;2092;p54">
            <a:extLst>
              <a:ext uri="{FF2B5EF4-FFF2-40B4-BE49-F238E27FC236}">
                <a16:creationId xmlns:a16="http://schemas.microsoft.com/office/drawing/2014/main" id="{9EA1D664-5793-41BF-B5A0-E58AE39662E9}"/>
              </a:ext>
            </a:extLst>
          </p:cNvPr>
          <p:cNvGrpSpPr/>
          <p:nvPr/>
        </p:nvGrpSpPr>
        <p:grpSpPr>
          <a:xfrm rot="2524905">
            <a:off x="577829" y="1336100"/>
            <a:ext cx="265449" cy="253155"/>
            <a:chOff x="8373602" y="4288128"/>
            <a:chExt cx="265445" cy="253151"/>
          </a:xfrm>
        </p:grpSpPr>
        <p:sp>
          <p:nvSpPr>
            <p:cNvPr id="86" name="Google Shape;2093;p54">
              <a:extLst>
                <a:ext uri="{FF2B5EF4-FFF2-40B4-BE49-F238E27FC236}">
                  <a16:creationId xmlns:a16="http://schemas.microsoft.com/office/drawing/2014/main" id="{C4BCE4FC-28EE-444A-C418-AB41024E8D5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7" name="Google Shape;2094;p54">
              <a:extLst>
                <a:ext uri="{FF2B5EF4-FFF2-40B4-BE49-F238E27FC236}">
                  <a16:creationId xmlns:a16="http://schemas.microsoft.com/office/drawing/2014/main" id="{00CA268D-28BB-56AB-5531-91AFC6B6F5D1}"/>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8" name="Google Shape;2095;p54">
              <a:extLst>
                <a:ext uri="{FF2B5EF4-FFF2-40B4-BE49-F238E27FC236}">
                  <a16:creationId xmlns:a16="http://schemas.microsoft.com/office/drawing/2014/main" id="{F809AE49-2908-6D15-0FD0-FBBC85899B2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9" name="Google Shape;2092;p54">
            <a:extLst>
              <a:ext uri="{FF2B5EF4-FFF2-40B4-BE49-F238E27FC236}">
                <a16:creationId xmlns:a16="http://schemas.microsoft.com/office/drawing/2014/main" id="{9E3FB3DB-2B83-0F85-3462-B69937C302C0}"/>
              </a:ext>
            </a:extLst>
          </p:cNvPr>
          <p:cNvGrpSpPr/>
          <p:nvPr/>
        </p:nvGrpSpPr>
        <p:grpSpPr>
          <a:xfrm rot="2524905">
            <a:off x="7361829" y="5352700"/>
            <a:ext cx="265449" cy="253155"/>
            <a:chOff x="8373602" y="4288128"/>
            <a:chExt cx="265445" cy="253151"/>
          </a:xfrm>
        </p:grpSpPr>
        <p:sp>
          <p:nvSpPr>
            <p:cNvPr id="90" name="Google Shape;2093;p54">
              <a:extLst>
                <a:ext uri="{FF2B5EF4-FFF2-40B4-BE49-F238E27FC236}">
                  <a16:creationId xmlns:a16="http://schemas.microsoft.com/office/drawing/2014/main" id="{DC4595D2-C95A-ECB8-B8D0-4BA4676EF51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1" name="Google Shape;2094;p54">
              <a:extLst>
                <a:ext uri="{FF2B5EF4-FFF2-40B4-BE49-F238E27FC236}">
                  <a16:creationId xmlns:a16="http://schemas.microsoft.com/office/drawing/2014/main" id="{A5D2D4BC-025C-61A5-4A45-BD7A0597F2F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2" name="Google Shape;2095;p54">
              <a:extLst>
                <a:ext uri="{FF2B5EF4-FFF2-40B4-BE49-F238E27FC236}">
                  <a16:creationId xmlns:a16="http://schemas.microsoft.com/office/drawing/2014/main" id="{9BD1B86B-3003-2122-D473-BEDFC1FA757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3" name="Google Shape;2092;p54">
            <a:extLst>
              <a:ext uri="{FF2B5EF4-FFF2-40B4-BE49-F238E27FC236}">
                <a16:creationId xmlns:a16="http://schemas.microsoft.com/office/drawing/2014/main" id="{D00907C7-5488-2B03-1B68-DD8016379320}"/>
              </a:ext>
            </a:extLst>
          </p:cNvPr>
          <p:cNvGrpSpPr/>
          <p:nvPr/>
        </p:nvGrpSpPr>
        <p:grpSpPr>
          <a:xfrm rot="2524905">
            <a:off x="10835403" y="566973"/>
            <a:ext cx="265449" cy="253155"/>
            <a:chOff x="8373602" y="4288128"/>
            <a:chExt cx="265445" cy="253151"/>
          </a:xfrm>
        </p:grpSpPr>
        <p:sp>
          <p:nvSpPr>
            <p:cNvPr id="94" name="Google Shape;2093;p54">
              <a:extLst>
                <a:ext uri="{FF2B5EF4-FFF2-40B4-BE49-F238E27FC236}">
                  <a16:creationId xmlns:a16="http://schemas.microsoft.com/office/drawing/2014/main" id="{628F2AEF-DF03-7504-10EB-40FCD8B3EC5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5" name="Google Shape;2094;p54">
              <a:extLst>
                <a:ext uri="{FF2B5EF4-FFF2-40B4-BE49-F238E27FC236}">
                  <a16:creationId xmlns:a16="http://schemas.microsoft.com/office/drawing/2014/main" id="{01F53911-1E5F-12D3-4501-E7B0AA564BC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6" name="Google Shape;2095;p54">
              <a:extLst>
                <a:ext uri="{FF2B5EF4-FFF2-40B4-BE49-F238E27FC236}">
                  <a16:creationId xmlns:a16="http://schemas.microsoft.com/office/drawing/2014/main" id="{9D88C7B2-CA4A-6970-344C-E22972636CE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7" name="Google Shape;2092;p54">
            <a:extLst>
              <a:ext uri="{FF2B5EF4-FFF2-40B4-BE49-F238E27FC236}">
                <a16:creationId xmlns:a16="http://schemas.microsoft.com/office/drawing/2014/main" id="{DC338CB0-99D3-84CF-88A3-066A888A4CB8}"/>
              </a:ext>
            </a:extLst>
          </p:cNvPr>
          <p:cNvGrpSpPr/>
          <p:nvPr/>
        </p:nvGrpSpPr>
        <p:grpSpPr>
          <a:xfrm rot="2524905">
            <a:off x="7535237" y="1813844"/>
            <a:ext cx="265449" cy="253155"/>
            <a:chOff x="8373602" y="4288128"/>
            <a:chExt cx="265445" cy="253151"/>
          </a:xfrm>
        </p:grpSpPr>
        <p:sp>
          <p:nvSpPr>
            <p:cNvPr id="98" name="Google Shape;2093;p54">
              <a:extLst>
                <a:ext uri="{FF2B5EF4-FFF2-40B4-BE49-F238E27FC236}">
                  <a16:creationId xmlns:a16="http://schemas.microsoft.com/office/drawing/2014/main" id="{6CE808ED-C291-B791-1CFE-6A25355691E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9" name="Google Shape;2094;p54">
              <a:extLst>
                <a:ext uri="{FF2B5EF4-FFF2-40B4-BE49-F238E27FC236}">
                  <a16:creationId xmlns:a16="http://schemas.microsoft.com/office/drawing/2014/main" id="{9E89ED6A-6A58-8FD1-21A0-0793721F4A8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0" name="Google Shape;2095;p54">
              <a:extLst>
                <a:ext uri="{FF2B5EF4-FFF2-40B4-BE49-F238E27FC236}">
                  <a16:creationId xmlns:a16="http://schemas.microsoft.com/office/drawing/2014/main" id="{B3C6F27E-42BA-B74B-C178-64E101A3970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1" name="Google Shape;2092;p54">
            <a:extLst>
              <a:ext uri="{FF2B5EF4-FFF2-40B4-BE49-F238E27FC236}">
                <a16:creationId xmlns:a16="http://schemas.microsoft.com/office/drawing/2014/main" id="{BA3D5A23-ECC8-1DD8-0A62-EC1311F295EB}"/>
              </a:ext>
            </a:extLst>
          </p:cNvPr>
          <p:cNvGrpSpPr/>
          <p:nvPr/>
        </p:nvGrpSpPr>
        <p:grpSpPr>
          <a:xfrm rot="2524905">
            <a:off x="3728589" y="3649827"/>
            <a:ext cx="265449" cy="253155"/>
            <a:chOff x="8373602" y="4288128"/>
            <a:chExt cx="265445" cy="253151"/>
          </a:xfrm>
        </p:grpSpPr>
        <p:sp>
          <p:nvSpPr>
            <p:cNvPr id="102" name="Google Shape;2093;p54">
              <a:extLst>
                <a:ext uri="{FF2B5EF4-FFF2-40B4-BE49-F238E27FC236}">
                  <a16:creationId xmlns:a16="http://schemas.microsoft.com/office/drawing/2014/main" id="{35844AC4-F1C1-4EC3-1310-8D0FB2754F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3" name="Google Shape;2094;p54">
              <a:extLst>
                <a:ext uri="{FF2B5EF4-FFF2-40B4-BE49-F238E27FC236}">
                  <a16:creationId xmlns:a16="http://schemas.microsoft.com/office/drawing/2014/main" id="{F324DFC4-8D56-F9C2-ACD5-B77828F2F19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4" name="Google Shape;2095;p54">
              <a:extLst>
                <a:ext uri="{FF2B5EF4-FFF2-40B4-BE49-F238E27FC236}">
                  <a16:creationId xmlns:a16="http://schemas.microsoft.com/office/drawing/2014/main" id="{3D00D93D-A945-0E40-001D-C0815DFFD11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5" name="Google Shape;2092;p54">
            <a:extLst>
              <a:ext uri="{FF2B5EF4-FFF2-40B4-BE49-F238E27FC236}">
                <a16:creationId xmlns:a16="http://schemas.microsoft.com/office/drawing/2014/main" id="{12E7FD6B-3792-1286-F644-4D4A3B0F13F2}"/>
              </a:ext>
            </a:extLst>
          </p:cNvPr>
          <p:cNvGrpSpPr/>
          <p:nvPr/>
        </p:nvGrpSpPr>
        <p:grpSpPr>
          <a:xfrm rot="2524905">
            <a:off x="3811341" y="6046761"/>
            <a:ext cx="265449" cy="253155"/>
            <a:chOff x="8373602" y="4288128"/>
            <a:chExt cx="265445" cy="253151"/>
          </a:xfrm>
        </p:grpSpPr>
        <p:sp>
          <p:nvSpPr>
            <p:cNvPr id="106" name="Google Shape;2093;p54">
              <a:extLst>
                <a:ext uri="{FF2B5EF4-FFF2-40B4-BE49-F238E27FC236}">
                  <a16:creationId xmlns:a16="http://schemas.microsoft.com/office/drawing/2014/main" id="{F1F00AAB-A255-CAF9-AB80-079BB74FB50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7" name="Google Shape;2094;p54">
              <a:extLst>
                <a:ext uri="{FF2B5EF4-FFF2-40B4-BE49-F238E27FC236}">
                  <a16:creationId xmlns:a16="http://schemas.microsoft.com/office/drawing/2014/main" id="{27D39418-01F0-736C-A4D0-592D0C7BEB2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8" name="Google Shape;2095;p54">
              <a:extLst>
                <a:ext uri="{FF2B5EF4-FFF2-40B4-BE49-F238E27FC236}">
                  <a16:creationId xmlns:a16="http://schemas.microsoft.com/office/drawing/2014/main" id="{D75AB751-DDAC-53D1-C200-7DFFE8EDD5E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9" name="Google Shape;2061;p54">
            <a:extLst>
              <a:ext uri="{FF2B5EF4-FFF2-40B4-BE49-F238E27FC236}">
                <a16:creationId xmlns:a16="http://schemas.microsoft.com/office/drawing/2014/main" id="{C2F73048-9BFD-6680-11A1-2C99493169BE}"/>
              </a:ext>
            </a:extLst>
          </p:cNvPr>
          <p:cNvGrpSpPr/>
          <p:nvPr/>
        </p:nvGrpSpPr>
        <p:grpSpPr>
          <a:xfrm>
            <a:off x="7382156" y="102548"/>
            <a:ext cx="657028" cy="710617"/>
            <a:chOff x="6050758" y="3857638"/>
            <a:chExt cx="599204" cy="648018"/>
          </a:xfrm>
        </p:grpSpPr>
        <p:grpSp>
          <p:nvGrpSpPr>
            <p:cNvPr id="110" name="Google Shape;2062;p54">
              <a:extLst>
                <a:ext uri="{FF2B5EF4-FFF2-40B4-BE49-F238E27FC236}">
                  <a16:creationId xmlns:a16="http://schemas.microsoft.com/office/drawing/2014/main" id="{5E2B4858-CDC9-785B-E578-5CE3AB68756D}"/>
                </a:ext>
              </a:extLst>
            </p:cNvPr>
            <p:cNvGrpSpPr/>
            <p:nvPr/>
          </p:nvGrpSpPr>
          <p:grpSpPr>
            <a:xfrm>
              <a:off x="6050758" y="3857638"/>
              <a:ext cx="599204" cy="648012"/>
              <a:chOff x="1496783" y="89788"/>
              <a:chExt cx="599204" cy="648012"/>
            </a:xfrm>
          </p:grpSpPr>
          <p:sp>
            <p:nvSpPr>
              <p:cNvPr id="114" name="Google Shape;2063;p54">
                <a:extLst>
                  <a:ext uri="{FF2B5EF4-FFF2-40B4-BE49-F238E27FC236}">
                    <a16:creationId xmlns:a16="http://schemas.microsoft.com/office/drawing/2014/main" id="{C310BAAF-8888-CD06-A8F6-169ED9ECE913}"/>
                  </a:ext>
                </a:extLst>
              </p:cNvPr>
              <p:cNvSpPr/>
              <p:nvPr/>
            </p:nvSpPr>
            <p:spPr>
              <a:xfrm>
                <a:off x="1572004" y="634803"/>
                <a:ext cx="38639" cy="54539"/>
              </a:xfrm>
              <a:custGeom>
                <a:avLst/>
                <a:gdLst/>
                <a:ahLst/>
                <a:cxnLst/>
                <a:rect l="l" t="t" r="r" b="b"/>
                <a:pathLst>
                  <a:path w="1838" h="2594" extrusionOk="0">
                    <a:moveTo>
                      <a:pt x="1575" y="0"/>
                    </a:moveTo>
                    <a:cubicBezTo>
                      <a:pt x="1559" y="0"/>
                      <a:pt x="1542" y="7"/>
                      <a:pt x="1521" y="28"/>
                    </a:cubicBezTo>
                    <a:cubicBezTo>
                      <a:pt x="1046" y="60"/>
                      <a:pt x="666" y="345"/>
                      <a:pt x="381" y="757"/>
                    </a:cubicBezTo>
                    <a:cubicBezTo>
                      <a:pt x="64" y="1295"/>
                      <a:pt x="1" y="1929"/>
                      <a:pt x="159" y="2435"/>
                    </a:cubicBezTo>
                    <a:cubicBezTo>
                      <a:pt x="191" y="2562"/>
                      <a:pt x="317" y="2594"/>
                      <a:pt x="412" y="2594"/>
                    </a:cubicBezTo>
                    <a:cubicBezTo>
                      <a:pt x="539" y="2562"/>
                      <a:pt x="634" y="2435"/>
                      <a:pt x="571" y="2309"/>
                    </a:cubicBezTo>
                    <a:cubicBezTo>
                      <a:pt x="349" y="1390"/>
                      <a:pt x="1014" y="757"/>
                      <a:pt x="1647" y="567"/>
                    </a:cubicBezTo>
                    <a:cubicBezTo>
                      <a:pt x="1774" y="535"/>
                      <a:pt x="1837" y="408"/>
                      <a:pt x="1806" y="250"/>
                    </a:cubicBezTo>
                    <a:cubicBezTo>
                      <a:pt x="1774" y="123"/>
                      <a:pt x="1742" y="60"/>
                      <a:pt x="1647" y="28"/>
                    </a:cubicBezTo>
                    <a:cubicBezTo>
                      <a:pt x="1626" y="28"/>
                      <a:pt x="1605" y="0"/>
                      <a:pt x="1575" y="0"/>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15" name="Google Shape;2064;p54">
                <a:extLst>
                  <a:ext uri="{FF2B5EF4-FFF2-40B4-BE49-F238E27FC236}">
                    <a16:creationId xmlns:a16="http://schemas.microsoft.com/office/drawing/2014/main" id="{50204535-EEB4-9AFC-8543-03A1916BC5A9}"/>
                  </a:ext>
                </a:extLst>
              </p:cNvPr>
              <p:cNvSpPr/>
              <p:nvPr/>
            </p:nvSpPr>
            <p:spPr>
              <a:xfrm>
                <a:off x="1544043" y="99712"/>
                <a:ext cx="99226" cy="92931"/>
              </a:xfrm>
              <a:custGeom>
                <a:avLst/>
                <a:gdLst/>
                <a:ahLst/>
                <a:cxnLst/>
                <a:rect l="l" t="t" r="r" b="b"/>
                <a:pathLst>
                  <a:path w="4720" h="4420" extrusionOk="0">
                    <a:moveTo>
                      <a:pt x="806" y="2490"/>
                    </a:moveTo>
                    <a:cubicBezTo>
                      <a:pt x="873" y="2490"/>
                      <a:pt x="937" y="2530"/>
                      <a:pt x="951" y="2615"/>
                    </a:cubicBezTo>
                    <a:cubicBezTo>
                      <a:pt x="1046" y="3153"/>
                      <a:pt x="1362" y="3533"/>
                      <a:pt x="1901" y="3660"/>
                    </a:cubicBezTo>
                    <a:cubicBezTo>
                      <a:pt x="2059" y="3691"/>
                      <a:pt x="2027" y="3881"/>
                      <a:pt x="1869" y="3881"/>
                    </a:cubicBezTo>
                    <a:cubicBezTo>
                      <a:pt x="1267" y="3850"/>
                      <a:pt x="634" y="3311"/>
                      <a:pt x="634" y="2678"/>
                    </a:cubicBezTo>
                    <a:cubicBezTo>
                      <a:pt x="634" y="2554"/>
                      <a:pt x="722" y="2490"/>
                      <a:pt x="806" y="2490"/>
                    </a:cubicBezTo>
                    <a:close/>
                    <a:moveTo>
                      <a:pt x="2372" y="1"/>
                    </a:moveTo>
                    <a:cubicBezTo>
                      <a:pt x="2290" y="1"/>
                      <a:pt x="2206" y="6"/>
                      <a:pt x="2122" y="18"/>
                    </a:cubicBezTo>
                    <a:cubicBezTo>
                      <a:pt x="761" y="208"/>
                      <a:pt x="1" y="1474"/>
                      <a:pt x="127" y="2741"/>
                    </a:cubicBezTo>
                    <a:cubicBezTo>
                      <a:pt x="396" y="3763"/>
                      <a:pt x="1259" y="4420"/>
                      <a:pt x="2289" y="4420"/>
                    </a:cubicBezTo>
                    <a:cubicBezTo>
                      <a:pt x="2472" y="4420"/>
                      <a:pt x="2660" y="4399"/>
                      <a:pt x="2851" y="4356"/>
                    </a:cubicBezTo>
                    <a:cubicBezTo>
                      <a:pt x="3959" y="4103"/>
                      <a:pt x="4719" y="3090"/>
                      <a:pt x="4529" y="1949"/>
                    </a:cubicBezTo>
                    <a:cubicBezTo>
                      <a:pt x="4353" y="921"/>
                      <a:pt x="3440" y="1"/>
                      <a:pt x="237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16" name="Google Shape;2065;p54">
                <a:extLst>
                  <a:ext uri="{FF2B5EF4-FFF2-40B4-BE49-F238E27FC236}">
                    <a16:creationId xmlns:a16="http://schemas.microsoft.com/office/drawing/2014/main" id="{D4956680-5B10-9F85-A69D-2E874D91224C}"/>
                  </a:ext>
                </a:extLst>
              </p:cNvPr>
              <p:cNvSpPr/>
              <p:nvPr/>
            </p:nvSpPr>
            <p:spPr>
              <a:xfrm>
                <a:off x="1556026" y="149708"/>
                <a:ext cx="33300" cy="34271"/>
              </a:xfrm>
              <a:custGeom>
                <a:avLst/>
                <a:gdLst/>
                <a:ahLst/>
                <a:cxnLst/>
                <a:rect l="l" t="t" r="r" b="b"/>
                <a:pathLst>
                  <a:path w="1584" h="1630" extrusionOk="0">
                    <a:moveTo>
                      <a:pt x="262" y="1"/>
                    </a:moveTo>
                    <a:cubicBezTo>
                      <a:pt x="247" y="1"/>
                      <a:pt x="233" y="4"/>
                      <a:pt x="222" y="15"/>
                    </a:cubicBezTo>
                    <a:cubicBezTo>
                      <a:pt x="127" y="15"/>
                      <a:pt x="1" y="142"/>
                      <a:pt x="1" y="300"/>
                    </a:cubicBezTo>
                    <a:cubicBezTo>
                      <a:pt x="1" y="965"/>
                      <a:pt x="634" y="1598"/>
                      <a:pt x="1331" y="1630"/>
                    </a:cubicBezTo>
                    <a:cubicBezTo>
                      <a:pt x="1489" y="1630"/>
                      <a:pt x="1584" y="1567"/>
                      <a:pt x="1584" y="1440"/>
                    </a:cubicBezTo>
                    <a:cubicBezTo>
                      <a:pt x="1584" y="1282"/>
                      <a:pt x="1489" y="1187"/>
                      <a:pt x="1394" y="1155"/>
                    </a:cubicBezTo>
                    <a:cubicBezTo>
                      <a:pt x="919" y="1092"/>
                      <a:pt x="602" y="712"/>
                      <a:pt x="507" y="205"/>
                    </a:cubicBezTo>
                    <a:cubicBezTo>
                      <a:pt x="507" y="142"/>
                      <a:pt x="444" y="46"/>
                      <a:pt x="349" y="15"/>
                    </a:cubicBezTo>
                    <a:cubicBezTo>
                      <a:pt x="328" y="15"/>
                      <a:pt x="293" y="1"/>
                      <a:pt x="26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17" name="Google Shape;2066;p54">
                <a:extLst>
                  <a:ext uri="{FF2B5EF4-FFF2-40B4-BE49-F238E27FC236}">
                    <a16:creationId xmlns:a16="http://schemas.microsoft.com/office/drawing/2014/main" id="{145D28C7-FE35-F915-0619-D4C5D7E737DA}"/>
                  </a:ext>
                </a:extLst>
              </p:cNvPr>
              <p:cNvSpPr/>
              <p:nvPr/>
            </p:nvSpPr>
            <p:spPr>
              <a:xfrm>
                <a:off x="2002763" y="309661"/>
                <a:ext cx="83901" cy="88726"/>
              </a:xfrm>
              <a:custGeom>
                <a:avLst/>
                <a:gdLst/>
                <a:ahLst/>
                <a:cxnLst/>
                <a:rect l="l" t="t" r="r" b="b"/>
                <a:pathLst>
                  <a:path w="3991" h="4220" extrusionOk="0">
                    <a:moveTo>
                      <a:pt x="1591" y="902"/>
                    </a:moveTo>
                    <a:cubicBezTo>
                      <a:pt x="1782" y="902"/>
                      <a:pt x="1976" y="959"/>
                      <a:pt x="2154" y="1084"/>
                    </a:cubicBezTo>
                    <a:cubicBezTo>
                      <a:pt x="2310" y="1162"/>
                      <a:pt x="2166" y="1369"/>
                      <a:pt x="2022" y="1369"/>
                    </a:cubicBezTo>
                    <a:cubicBezTo>
                      <a:pt x="1991" y="1369"/>
                      <a:pt x="1960" y="1360"/>
                      <a:pt x="1932" y="1337"/>
                    </a:cubicBezTo>
                    <a:cubicBezTo>
                      <a:pt x="1814" y="1262"/>
                      <a:pt x="1678" y="1227"/>
                      <a:pt x="1542" y="1227"/>
                    </a:cubicBezTo>
                    <a:cubicBezTo>
                      <a:pt x="1277" y="1227"/>
                      <a:pt x="1013" y="1361"/>
                      <a:pt x="887" y="1591"/>
                    </a:cubicBezTo>
                    <a:cubicBezTo>
                      <a:pt x="856" y="1633"/>
                      <a:pt x="817" y="1651"/>
                      <a:pt x="781" y="1651"/>
                    </a:cubicBezTo>
                    <a:cubicBezTo>
                      <a:pt x="708" y="1651"/>
                      <a:pt x="644" y="1580"/>
                      <a:pt x="666" y="1496"/>
                    </a:cubicBezTo>
                    <a:cubicBezTo>
                      <a:pt x="835" y="1135"/>
                      <a:pt x="1204" y="902"/>
                      <a:pt x="1591" y="902"/>
                    </a:cubicBezTo>
                    <a:close/>
                    <a:moveTo>
                      <a:pt x="1923" y="0"/>
                    </a:moveTo>
                    <a:cubicBezTo>
                      <a:pt x="1874" y="0"/>
                      <a:pt x="1824" y="3"/>
                      <a:pt x="1774" y="7"/>
                    </a:cubicBezTo>
                    <a:cubicBezTo>
                      <a:pt x="761" y="71"/>
                      <a:pt x="32" y="957"/>
                      <a:pt x="1" y="1939"/>
                    </a:cubicBezTo>
                    <a:cubicBezTo>
                      <a:pt x="32" y="1939"/>
                      <a:pt x="127" y="1971"/>
                      <a:pt x="127" y="2066"/>
                    </a:cubicBezTo>
                    <a:cubicBezTo>
                      <a:pt x="32" y="3143"/>
                      <a:pt x="824" y="4219"/>
                      <a:pt x="1901" y="4219"/>
                    </a:cubicBezTo>
                    <a:lnTo>
                      <a:pt x="1964" y="4124"/>
                    </a:lnTo>
                    <a:cubicBezTo>
                      <a:pt x="2018" y="4071"/>
                      <a:pt x="2077" y="4051"/>
                      <a:pt x="2134" y="4051"/>
                    </a:cubicBezTo>
                    <a:cubicBezTo>
                      <a:pt x="2213" y="4051"/>
                      <a:pt x="2289" y="4088"/>
                      <a:pt x="2344" y="4124"/>
                    </a:cubicBezTo>
                    <a:cubicBezTo>
                      <a:pt x="3357" y="3839"/>
                      <a:pt x="3991" y="2731"/>
                      <a:pt x="3801" y="1717"/>
                    </a:cubicBezTo>
                    <a:cubicBezTo>
                      <a:pt x="3620" y="845"/>
                      <a:pt x="2867" y="0"/>
                      <a:pt x="1923" y="0"/>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18" name="Google Shape;2067;p54">
                <a:extLst>
                  <a:ext uri="{FF2B5EF4-FFF2-40B4-BE49-F238E27FC236}">
                    <a16:creationId xmlns:a16="http://schemas.microsoft.com/office/drawing/2014/main" id="{A17603F3-465C-C670-69C0-6575E34809A9}"/>
                  </a:ext>
                </a:extLst>
              </p:cNvPr>
              <p:cNvSpPr/>
              <p:nvPr/>
            </p:nvSpPr>
            <p:spPr>
              <a:xfrm>
                <a:off x="1703775" y="355536"/>
                <a:ext cx="111251" cy="86854"/>
              </a:xfrm>
              <a:custGeom>
                <a:avLst/>
                <a:gdLst/>
                <a:ahLst/>
                <a:cxnLst/>
                <a:rect l="l" t="t" r="r" b="b"/>
                <a:pathLst>
                  <a:path w="5292" h="4131" extrusionOk="0">
                    <a:moveTo>
                      <a:pt x="2231" y="1181"/>
                    </a:moveTo>
                    <a:cubicBezTo>
                      <a:pt x="2249" y="1181"/>
                      <a:pt x="2266" y="1182"/>
                      <a:pt x="2283" y="1182"/>
                    </a:cubicBezTo>
                    <a:cubicBezTo>
                      <a:pt x="2488" y="1212"/>
                      <a:pt x="2477" y="1538"/>
                      <a:pt x="2274" y="1538"/>
                    </a:cubicBezTo>
                    <a:cubicBezTo>
                      <a:pt x="2258" y="1538"/>
                      <a:pt x="2239" y="1535"/>
                      <a:pt x="2220" y="1531"/>
                    </a:cubicBezTo>
                    <a:cubicBezTo>
                      <a:pt x="2206" y="1530"/>
                      <a:pt x="2191" y="1529"/>
                      <a:pt x="2177" y="1529"/>
                    </a:cubicBezTo>
                    <a:cubicBezTo>
                      <a:pt x="1653" y="1529"/>
                      <a:pt x="1146" y="2083"/>
                      <a:pt x="1238" y="2607"/>
                    </a:cubicBezTo>
                    <a:cubicBezTo>
                      <a:pt x="1238" y="2694"/>
                      <a:pt x="1181" y="2743"/>
                      <a:pt x="1124" y="2743"/>
                    </a:cubicBezTo>
                    <a:cubicBezTo>
                      <a:pt x="1077" y="2743"/>
                      <a:pt x="1031" y="2710"/>
                      <a:pt x="1017" y="2639"/>
                    </a:cubicBezTo>
                    <a:cubicBezTo>
                      <a:pt x="800" y="1865"/>
                      <a:pt x="1461" y="1181"/>
                      <a:pt x="2231" y="1181"/>
                    </a:cubicBezTo>
                    <a:close/>
                    <a:moveTo>
                      <a:pt x="2939" y="1"/>
                    </a:moveTo>
                    <a:cubicBezTo>
                      <a:pt x="1855" y="1"/>
                      <a:pt x="1" y="1089"/>
                      <a:pt x="541" y="2291"/>
                    </a:cubicBezTo>
                    <a:cubicBezTo>
                      <a:pt x="569" y="2485"/>
                      <a:pt x="500" y="2582"/>
                      <a:pt x="376" y="2582"/>
                    </a:cubicBezTo>
                    <a:cubicBezTo>
                      <a:pt x="358" y="2582"/>
                      <a:pt x="340" y="2580"/>
                      <a:pt x="320" y="2576"/>
                    </a:cubicBezTo>
                    <a:lnTo>
                      <a:pt x="320" y="2576"/>
                    </a:lnTo>
                    <a:cubicBezTo>
                      <a:pt x="700" y="3241"/>
                      <a:pt x="1238" y="3811"/>
                      <a:pt x="1998" y="4032"/>
                    </a:cubicBezTo>
                    <a:cubicBezTo>
                      <a:pt x="2210" y="4099"/>
                      <a:pt x="2425" y="4130"/>
                      <a:pt x="2639" y="4130"/>
                    </a:cubicBezTo>
                    <a:cubicBezTo>
                      <a:pt x="3450" y="4130"/>
                      <a:pt x="4232" y="3676"/>
                      <a:pt x="4658" y="2924"/>
                    </a:cubicBezTo>
                    <a:cubicBezTo>
                      <a:pt x="5292" y="1752"/>
                      <a:pt x="4500" y="169"/>
                      <a:pt x="3107" y="11"/>
                    </a:cubicBezTo>
                    <a:cubicBezTo>
                      <a:pt x="3053" y="4"/>
                      <a:pt x="2997" y="1"/>
                      <a:pt x="2939"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19" name="Google Shape;2068;p54">
                <a:extLst>
                  <a:ext uri="{FF2B5EF4-FFF2-40B4-BE49-F238E27FC236}">
                    <a16:creationId xmlns:a16="http://schemas.microsoft.com/office/drawing/2014/main" id="{FAD308A4-F2B5-17BE-3F26-04AB2E4F1BD1}"/>
                  </a:ext>
                </a:extLst>
              </p:cNvPr>
              <p:cNvSpPr/>
              <p:nvPr/>
            </p:nvSpPr>
            <p:spPr>
              <a:xfrm>
                <a:off x="1699171" y="345760"/>
                <a:ext cx="117810" cy="107900"/>
              </a:xfrm>
              <a:custGeom>
                <a:avLst/>
                <a:gdLst/>
                <a:ahLst/>
                <a:cxnLst/>
                <a:rect l="l" t="t" r="r" b="b"/>
                <a:pathLst>
                  <a:path w="5604" h="5132" extrusionOk="0">
                    <a:moveTo>
                      <a:pt x="3047" y="621"/>
                    </a:moveTo>
                    <a:cubicBezTo>
                      <a:pt x="3112" y="621"/>
                      <a:pt x="3173" y="625"/>
                      <a:pt x="3231" y="634"/>
                    </a:cubicBezTo>
                    <a:cubicBezTo>
                      <a:pt x="3927" y="666"/>
                      <a:pt x="4434" y="1046"/>
                      <a:pt x="4751" y="1616"/>
                    </a:cubicBezTo>
                    <a:cubicBezTo>
                      <a:pt x="5036" y="2154"/>
                      <a:pt x="5067" y="2851"/>
                      <a:pt x="4751" y="3389"/>
                    </a:cubicBezTo>
                    <a:cubicBezTo>
                      <a:pt x="4372" y="4121"/>
                      <a:pt x="3611" y="4551"/>
                      <a:pt x="2820" y="4551"/>
                    </a:cubicBezTo>
                    <a:cubicBezTo>
                      <a:pt x="2619" y="4551"/>
                      <a:pt x="2416" y="4524"/>
                      <a:pt x="2217" y="4466"/>
                    </a:cubicBezTo>
                    <a:cubicBezTo>
                      <a:pt x="2122" y="4434"/>
                      <a:pt x="2059" y="4434"/>
                      <a:pt x="1964" y="4371"/>
                    </a:cubicBezTo>
                    <a:cubicBezTo>
                      <a:pt x="1457" y="4149"/>
                      <a:pt x="1014" y="3737"/>
                      <a:pt x="665" y="3167"/>
                    </a:cubicBezTo>
                    <a:lnTo>
                      <a:pt x="792" y="3041"/>
                    </a:lnTo>
                    <a:cubicBezTo>
                      <a:pt x="824" y="2946"/>
                      <a:pt x="824" y="2851"/>
                      <a:pt x="792" y="2756"/>
                    </a:cubicBezTo>
                    <a:cubicBezTo>
                      <a:pt x="634" y="2407"/>
                      <a:pt x="697" y="2059"/>
                      <a:pt x="951" y="1679"/>
                    </a:cubicBezTo>
                    <a:cubicBezTo>
                      <a:pt x="1411" y="1045"/>
                      <a:pt x="2396" y="621"/>
                      <a:pt x="3047" y="621"/>
                    </a:cubicBezTo>
                    <a:close/>
                    <a:moveTo>
                      <a:pt x="3110" y="1"/>
                    </a:moveTo>
                    <a:cubicBezTo>
                      <a:pt x="2993" y="1"/>
                      <a:pt x="2874" y="11"/>
                      <a:pt x="2756" y="32"/>
                    </a:cubicBezTo>
                    <a:cubicBezTo>
                      <a:pt x="1742" y="190"/>
                      <a:pt x="190" y="1109"/>
                      <a:pt x="159" y="2249"/>
                    </a:cubicBezTo>
                    <a:cubicBezTo>
                      <a:pt x="127" y="2249"/>
                      <a:pt x="32" y="2281"/>
                      <a:pt x="32" y="2312"/>
                    </a:cubicBezTo>
                    <a:cubicBezTo>
                      <a:pt x="1" y="3846"/>
                      <a:pt x="1361" y="5131"/>
                      <a:pt x="2859" y="5131"/>
                    </a:cubicBezTo>
                    <a:cubicBezTo>
                      <a:pt x="2878" y="5131"/>
                      <a:pt x="2896" y="5131"/>
                      <a:pt x="2914" y="5131"/>
                    </a:cubicBezTo>
                    <a:cubicBezTo>
                      <a:pt x="4276" y="5099"/>
                      <a:pt x="5543" y="3959"/>
                      <a:pt x="5574" y="2566"/>
                    </a:cubicBezTo>
                    <a:cubicBezTo>
                      <a:pt x="5603" y="1230"/>
                      <a:pt x="4408" y="1"/>
                      <a:pt x="3110"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20" name="Google Shape;2069;p54">
                <a:extLst>
                  <a:ext uri="{FF2B5EF4-FFF2-40B4-BE49-F238E27FC236}">
                    <a16:creationId xmlns:a16="http://schemas.microsoft.com/office/drawing/2014/main" id="{7BCFA3D5-90C2-952E-0F32-15B0CCEF1A2E}"/>
                  </a:ext>
                </a:extLst>
              </p:cNvPr>
              <p:cNvSpPr/>
              <p:nvPr/>
            </p:nvSpPr>
            <p:spPr>
              <a:xfrm>
                <a:off x="1720467" y="378831"/>
                <a:ext cx="35969" cy="37025"/>
              </a:xfrm>
              <a:custGeom>
                <a:avLst/>
                <a:gdLst/>
                <a:ahLst/>
                <a:cxnLst/>
                <a:rect l="l" t="t" r="r" b="b"/>
                <a:pathLst>
                  <a:path w="1711" h="1761" extrusionOk="0">
                    <a:moveTo>
                      <a:pt x="1324" y="0"/>
                    </a:moveTo>
                    <a:cubicBezTo>
                      <a:pt x="977" y="0"/>
                      <a:pt x="601" y="206"/>
                      <a:pt x="349" y="486"/>
                    </a:cubicBezTo>
                    <a:cubicBezTo>
                      <a:pt x="128" y="803"/>
                      <a:pt x="1" y="1183"/>
                      <a:pt x="96" y="1594"/>
                    </a:cubicBezTo>
                    <a:cubicBezTo>
                      <a:pt x="122" y="1699"/>
                      <a:pt x="192" y="1761"/>
                      <a:pt x="269" y="1761"/>
                    </a:cubicBezTo>
                    <a:cubicBezTo>
                      <a:pt x="285" y="1761"/>
                      <a:pt x="301" y="1758"/>
                      <a:pt x="318" y="1753"/>
                    </a:cubicBezTo>
                    <a:cubicBezTo>
                      <a:pt x="444" y="1753"/>
                      <a:pt x="539" y="1626"/>
                      <a:pt x="476" y="1499"/>
                    </a:cubicBezTo>
                    <a:cubicBezTo>
                      <a:pt x="444" y="1278"/>
                      <a:pt x="571" y="993"/>
                      <a:pt x="729" y="834"/>
                    </a:cubicBezTo>
                    <a:cubicBezTo>
                      <a:pt x="867" y="668"/>
                      <a:pt x="1054" y="575"/>
                      <a:pt x="1268" y="575"/>
                    </a:cubicBezTo>
                    <a:cubicBezTo>
                      <a:pt x="1299" y="575"/>
                      <a:pt x="1330" y="577"/>
                      <a:pt x="1363" y="581"/>
                    </a:cubicBezTo>
                    <a:cubicBezTo>
                      <a:pt x="1458" y="581"/>
                      <a:pt x="1553" y="549"/>
                      <a:pt x="1648" y="486"/>
                    </a:cubicBezTo>
                    <a:cubicBezTo>
                      <a:pt x="1711" y="391"/>
                      <a:pt x="1711" y="264"/>
                      <a:pt x="1679" y="169"/>
                    </a:cubicBezTo>
                    <a:lnTo>
                      <a:pt x="1553" y="43"/>
                    </a:lnTo>
                    <a:cubicBezTo>
                      <a:pt x="1521" y="43"/>
                      <a:pt x="1458" y="43"/>
                      <a:pt x="1458" y="11"/>
                    </a:cubicBezTo>
                    <a:cubicBezTo>
                      <a:pt x="1414" y="4"/>
                      <a:pt x="1369" y="0"/>
                      <a:pt x="1324" y="0"/>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21" name="Google Shape;2070;p54">
                <a:extLst>
                  <a:ext uri="{FF2B5EF4-FFF2-40B4-BE49-F238E27FC236}">
                    <a16:creationId xmlns:a16="http://schemas.microsoft.com/office/drawing/2014/main" id="{00C973A1-00DF-2B10-30E7-8D08E85CFCBD}"/>
                  </a:ext>
                </a:extLst>
              </p:cNvPr>
              <p:cNvSpPr/>
              <p:nvPr/>
            </p:nvSpPr>
            <p:spPr>
              <a:xfrm>
                <a:off x="2013422" y="326397"/>
                <a:ext cx="36621" cy="19763"/>
              </a:xfrm>
              <a:custGeom>
                <a:avLst/>
                <a:gdLst/>
                <a:ahLst/>
                <a:cxnLst/>
                <a:rect l="l" t="t" r="r" b="b"/>
                <a:pathLst>
                  <a:path w="1742" h="940" extrusionOk="0">
                    <a:moveTo>
                      <a:pt x="993" y="0"/>
                    </a:moveTo>
                    <a:cubicBezTo>
                      <a:pt x="903" y="0"/>
                      <a:pt x="813" y="11"/>
                      <a:pt x="729" y="35"/>
                    </a:cubicBezTo>
                    <a:cubicBezTo>
                      <a:pt x="412" y="130"/>
                      <a:pt x="127" y="351"/>
                      <a:pt x="0" y="636"/>
                    </a:cubicBezTo>
                    <a:cubicBezTo>
                      <a:pt x="0" y="763"/>
                      <a:pt x="64" y="858"/>
                      <a:pt x="127" y="921"/>
                    </a:cubicBezTo>
                    <a:cubicBezTo>
                      <a:pt x="159" y="932"/>
                      <a:pt x="197" y="939"/>
                      <a:pt x="236" y="939"/>
                    </a:cubicBezTo>
                    <a:cubicBezTo>
                      <a:pt x="313" y="939"/>
                      <a:pt x="391" y="911"/>
                      <a:pt x="412" y="826"/>
                    </a:cubicBezTo>
                    <a:cubicBezTo>
                      <a:pt x="475" y="668"/>
                      <a:pt x="634" y="605"/>
                      <a:pt x="792" y="573"/>
                    </a:cubicBezTo>
                    <a:cubicBezTo>
                      <a:pt x="857" y="555"/>
                      <a:pt x="919" y="547"/>
                      <a:pt x="978" y="547"/>
                    </a:cubicBezTo>
                    <a:cubicBezTo>
                      <a:pt x="1120" y="547"/>
                      <a:pt x="1241" y="592"/>
                      <a:pt x="1330" y="636"/>
                    </a:cubicBezTo>
                    <a:cubicBezTo>
                      <a:pt x="1375" y="659"/>
                      <a:pt x="1452" y="681"/>
                      <a:pt x="1515" y="681"/>
                    </a:cubicBezTo>
                    <a:cubicBezTo>
                      <a:pt x="1541" y="681"/>
                      <a:pt x="1565" y="677"/>
                      <a:pt x="1584" y="668"/>
                    </a:cubicBezTo>
                    <a:cubicBezTo>
                      <a:pt x="1679" y="636"/>
                      <a:pt x="1742" y="510"/>
                      <a:pt x="1742" y="446"/>
                    </a:cubicBezTo>
                    <a:cubicBezTo>
                      <a:pt x="1742" y="351"/>
                      <a:pt x="1710" y="288"/>
                      <a:pt x="1647" y="193"/>
                    </a:cubicBezTo>
                    <a:cubicBezTo>
                      <a:pt x="1584" y="161"/>
                      <a:pt x="1520" y="130"/>
                      <a:pt x="1425" y="66"/>
                    </a:cubicBezTo>
                    <a:cubicBezTo>
                      <a:pt x="1288" y="27"/>
                      <a:pt x="1139" y="0"/>
                      <a:pt x="993" y="0"/>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22" name="Google Shape;2071;p54">
                <a:extLst>
                  <a:ext uri="{FF2B5EF4-FFF2-40B4-BE49-F238E27FC236}">
                    <a16:creationId xmlns:a16="http://schemas.microsoft.com/office/drawing/2014/main" id="{CA4C1C9F-68C7-5DA9-E096-AD49D63D3FC7}"/>
                  </a:ext>
                </a:extLst>
              </p:cNvPr>
              <p:cNvSpPr/>
              <p:nvPr/>
            </p:nvSpPr>
            <p:spPr>
              <a:xfrm>
                <a:off x="1496783" y="89788"/>
                <a:ext cx="599204" cy="648012"/>
              </a:xfrm>
              <a:custGeom>
                <a:avLst/>
                <a:gdLst/>
                <a:ahLst/>
                <a:cxnLst/>
                <a:rect l="l" t="t" r="r" b="b"/>
                <a:pathLst>
                  <a:path w="28503" h="30821" extrusionOk="0">
                    <a:moveTo>
                      <a:pt x="4644" y="537"/>
                    </a:moveTo>
                    <a:cubicBezTo>
                      <a:pt x="5699" y="537"/>
                      <a:pt x="6506" y="1479"/>
                      <a:pt x="6682" y="2421"/>
                    </a:cubicBezTo>
                    <a:cubicBezTo>
                      <a:pt x="6841" y="3530"/>
                      <a:pt x="6176" y="4480"/>
                      <a:pt x="5067" y="4733"/>
                    </a:cubicBezTo>
                    <a:cubicBezTo>
                      <a:pt x="4885" y="4767"/>
                      <a:pt x="4707" y="4785"/>
                      <a:pt x="4535" y="4785"/>
                    </a:cubicBezTo>
                    <a:cubicBezTo>
                      <a:pt x="4228" y="4785"/>
                      <a:pt x="3938" y="4728"/>
                      <a:pt x="3674" y="4607"/>
                    </a:cubicBezTo>
                    <a:cubicBezTo>
                      <a:pt x="3104" y="4353"/>
                      <a:pt x="2660" y="3847"/>
                      <a:pt x="2470" y="3182"/>
                    </a:cubicBezTo>
                    <a:cubicBezTo>
                      <a:pt x="2407" y="2041"/>
                      <a:pt x="3040" y="711"/>
                      <a:pt x="4402" y="553"/>
                    </a:cubicBezTo>
                    <a:cubicBezTo>
                      <a:pt x="4484" y="542"/>
                      <a:pt x="4565" y="537"/>
                      <a:pt x="4644" y="537"/>
                    </a:cubicBezTo>
                    <a:close/>
                    <a:moveTo>
                      <a:pt x="17204" y="684"/>
                    </a:moveTo>
                    <a:cubicBezTo>
                      <a:pt x="18291" y="684"/>
                      <a:pt x="19212" y="1310"/>
                      <a:pt x="19635" y="3023"/>
                    </a:cubicBezTo>
                    <a:cubicBezTo>
                      <a:pt x="20142" y="5050"/>
                      <a:pt x="19793" y="7488"/>
                      <a:pt x="19413" y="9547"/>
                    </a:cubicBezTo>
                    <a:cubicBezTo>
                      <a:pt x="18685" y="9515"/>
                      <a:pt x="17925" y="9515"/>
                      <a:pt x="17228" y="9515"/>
                    </a:cubicBezTo>
                    <a:cubicBezTo>
                      <a:pt x="15613" y="7457"/>
                      <a:pt x="13744" y="5588"/>
                      <a:pt x="11559" y="4195"/>
                    </a:cubicBezTo>
                    <a:cubicBezTo>
                      <a:pt x="11591" y="4163"/>
                      <a:pt x="11654" y="4100"/>
                      <a:pt x="11718" y="4005"/>
                    </a:cubicBezTo>
                    <a:cubicBezTo>
                      <a:pt x="12831" y="2649"/>
                      <a:pt x="15277" y="684"/>
                      <a:pt x="17204" y="684"/>
                    </a:cubicBezTo>
                    <a:close/>
                    <a:moveTo>
                      <a:pt x="11179" y="4733"/>
                    </a:moveTo>
                    <a:cubicBezTo>
                      <a:pt x="13143" y="6000"/>
                      <a:pt x="14885" y="7678"/>
                      <a:pt x="16405" y="9547"/>
                    </a:cubicBezTo>
                    <a:cubicBezTo>
                      <a:pt x="13586" y="9642"/>
                      <a:pt x="10799" y="10022"/>
                      <a:pt x="8076" y="10750"/>
                    </a:cubicBezTo>
                    <a:cubicBezTo>
                      <a:pt x="7917" y="10782"/>
                      <a:pt x="7759" y="10814"/>
                      <a:pt x="7569" y="10909"/>
                    </a:cubicBezTo>
                    <a:cubicBezTo>
                      <a:pt x="7601" y="10814"/>
                      <a:pt x="7601" y="10782"/>
                      <a:pt x="7632" y="10687"/>
                    </a:cubicBezTo>
                    <a:cubicBezTo>
                      <a:pt x="8677" y="8597"/>
                      <a:pt x="9786" y="6538"/>
                      <a:pt x="11179" y="4733"/>
                    </a:cubicBezTo>
                    <a:close/>
                    <a:moveTo>
                      <a:pt x="7252" y="2928"/>
                    </a:moveTo>
                    <a:cubicBezTo>
                      <a:pt x="8487" y="3245"/>
                      <a:pt x="9596" y="3783"/>
                      <a:pt x="10609" y="4353"/>
                    </a:cubicBezTo>
                    <a:cubicBezTo>
                      <a:pt x="9849" y="5430"/>
                      <a:pt x="9184" y="6538"/>
                      <a:pt x="8551" y="7615"/>
                    </a:cubicBezTo>
                    <a:cubicBezTo>
                      <a:pt x="7886" y="8755"/>
                      <a:pt x="7284" y="9895"/>
                      <a:pt x="6777" y="11099"/>
                    </a:cubicBezTo>
                    <a:cubicBezTo>
                      <a:pt x="6302" y="11257"/>
                      <a:pt x="5827" y="11415"/>
                      <a:pt x="5320" y="11637"/>
                    </a:cubicBezTo>
                    <a:cubicBezTo>
                      <a:pt x="4465" y="9547"/>
                      <a:pt x="3895" y="7425"/>
                      <a:pt x="3515" y="5145"/>
                    </a:cubicBezTo>
                    <a:lnTo>
                      <a:pt x="3515" y="5145"/>
                    </a:lnTo>
                    <a:cubicBezTo>
                      <a:pt x="3815" y="5239"/>
                      <a:pt x="4140" y="5285"/>
                      <a:pt x="4469" y="5285"/>
                    </a:cubicBezTo>
                    <a:cubicBezTo>
                      <a:pt x="5812" y="5285"/>
                      <a:pt x="7227" y="4505"/>
                      <a:pt x="7252" y="2928"/>
                    </a:cubicBezTo>
                    <a:close/>
                    <a:moveTo>
                      <a:pt x="17703" y="10117"/>
                    </a:moveTo>
                    <a:cubicBezTo>
                      <a:pt x="18241" y="10117"/>
                      <a:pt x="18780" y="10117"/>
                      <a:pt x="19318" y="10149"/>
                    </a:cubicBezTo>
                    <a:cubicBezTo>
                      <a:pt x="19160" y="10687"/>
                      <a:pt x="19033" y="11257"/>
                      <a:pt x="18938" y="11795"/>
                    </a:cubicBezTo>
                    <a:cubicBezTo>
                      <a:pt x="18938" y="11764"/>
                      <a:pt x="18875" y="11764"/>
                      <a:pt x="18875" y="11732"/>
                    </a:cubicBezTo>
                    <a:cubicBezTo>
                      <a:pt x="18495" y="11162"/>
                      <a:pt x="18083" y="10655"/>
                      <a:pt x="17703" y="10117"/>
                    </a:cubicBezTo>
                    <a:close/>
                    <a:moveTo>
                      <a:pt x="6461" y="11764"/>
                    </a:moveTo>
                    <a:lnTo>
                      <a:pt x="6461" y="11764"/>
                    </a:lnTo>
                    <a:cubicBezTo>
                      <a:pt x="6271" y="12207"/>
                      <a:pt x="6112" y="12651"/>
                      <a:pt x="5890" y="13126"/>
                    </a:cubicBezTo>
                    <a:cubicBezTo>
                      <a:pt x="5795" y="12746"/>
                      <a:pt x="5637" y="12429"/>
                      <a:pt x="5510" y="12112"/>
                    </a:cubicBezTo>
                    <a:cubicBezTo>
                      <a:pt x="5542" y="12112"/>
                      <a:pt x="5574" y="12080"/>
                      <a:pt x="5574" y="12080"/>
                    </a:cubicBezTo>
                    <a:cubicBezTo>
                      <a:pt x="5859" y="11954"/>
                      <a:pt x="6176" y="11890"/>
                      <a:pt x="6461" y="11764"/>
                    </a:cubicBezTo>
                    <a:close/>
                    <a:moveTo>
                      <a:pt x="25941" y="10525"/>
                    </a:moveTo>
                    <a:cubicBezTo>
                      <a:pt x="26847" y="10525"/>
                      <a:pt x="27589" y="11350"/>
                      <a:pt x="27742" y="12175"/>
                    </a:cubicBezTo>
                    <a:cubicBezTo>
                      <a:pt x="27964" y="13126"/>
                      <a:pt x="27362" y="14139"/>
                      <a:pt x="26412" y="14456"/>
                    </a:cubicBezTo>
                    <a:cubicBezTo>
                      <a:pt x="26317" y="14424"/>
                      <a:pt x="26285" y="14392"/>
                      <a:pt x="26222" y="14392"/>
                    </a:cubicBezTo>
                    <a:cubicBezTo>
                      <a:pt x="26127" y="14392"/>
                      <a:pt x="26000" y="14424"/>
                      <a:pt x="25937" y="14519"/>
                    </a:cubicBezTo>
                    <a:lnTo>
                      <a:pt x="25905" y="14551"/>
                    </a:lnTo>
                    <a:cubicBezTo>
                      <a:pt x="25462" y="14551"/>
                      <a:pt x="25050" y="14361"/>
                      <a:pt x="24797" y="14044"/>
                    </a:cubicBezTo>
                    <a:cubicBezTo>
                      <a:pt x="24417" y="13632"/>
                      <a:pt x="24227" y="13094"/>
                      <a:pt x="24259" y="12524"/>
                    </a:cubicBezTo>
                    <a:cubicBezTo>
                      <a:pt x="24259" y="12492"/>
                      <a:pt x="24259" y="12397"/>
                      <a:pt x="24227" y="12365"/>
                    </a:cubicBezTo>
                    <a:cubicBezTo>
                      <a:pt x="24227" y="12334"/>
                      <a:pt x="24195" y="12334"/>
                      <a:pt x="24164" y="12334"/>
                    </a:cubicBezTo>
                    <a:cubicBezTo>
                      <a:pt x="24227" y="11384"/>
                      <a:pt x="24955" y="10624"/>
                      <a:pt x="25842" y="10529"/>
                    </a:cubicBezTo>
                    <a:cubicBezTo>
                      <a:pt x="25875" y="10526"/>
                      <a:pt x="25908" y="10525"/>
                      <a:pt x="25941" y="10525"/>
                    </a:cubicBezTo>
                    <a:close/>
                    <a:moveTo>
                      <a:pt x="19857" y="10212"/>
                    </a:moveTo>
                    <a:cubicBezTo>
                      <a:pt x="21345" y="10275"/>
                      <a:pt x="22802" y="10465"/>
                      <a:pt x="24227" y="10750"/>
                    </a:cubicBezTo>
                    <a:cubicBezTo>
                      <a:pt x="23720" y="11257"/>
                      <a:pt x="23467" y="12017"/>
                      <a:pt x="23625" y="12714"/>
                    </a:cubicBezTo>
                    <a:cubicBezTo>
                      <a:pt x="23657" y="12841"/>
                      <a:pt x="23752" y="12904"/>
                      <a:pt x="23879" y="12904"/>
                    </a:cubicBezTo>
                    <a:cubicBezTo>
                      <a:pt x="23752" y="13917"/>
                      <a:pt x="24512" y="14867"/>
                      <a:pt x="25494" y="15089"/>
                    </a:cubicBezTo>
                    <a:cubicBezTo>
                      <a:pt x="24544" y="15944"/>
                      <a:pt x="23435" y="16641"/>
                      <a:pt x="22295" y="17243"/>
                    </a:cubicBezTo>
                    <a:cubicBezTo>
                      <a:pt x="21472" y="15406"/>
                      <a:pt x="20268" y="13696"/>
                      <a:pt x="19350" y="12429"/>
                    </a:cubicBezTo>
                    <a:cubicBezTo>
                      <a:pt x="19540" y="11732"/>
                      <a:pt x="19762" y="10972"/>
                      <a:pt x="19857" y="10212"/>
                    </a:cubicBezTo>
                    <a:close/>
                    <a:moveTo>
                      <a:pt x="19128" y="13126"/>
                    </a:moveTo>
                    <a:cubicBezTo>
                      <a:pt x="20047" y="14392"/>
                      <a:pt x="21028" y="15944"/>
                      <a:pt x="21725" y="17433"/>
                    </a:cubicBezTo>
                    <a:cubicBezTo>
                      <a:pt x="20078" y="18193"/>
                      <a:pt x="18241" y="18731"/>
                      <a:pt x="16500" y="19143"/>
                    </a:cubicBezTo>
                    <a:cubicBezTo>
                      <a:pt x="17291" y="17781"/>
                      <a:pt x="17988" y="16356"/>
                      <a:pt x="18526" y="14867"/>
                    </a:cubicBezTo>
                    <a:cubicBezTo>
                      <a:pt x="18716" y="14297"/>
                      <a:pt x="18938" y="13696"/>
                      <a:pt x="19128" y="13126"/>
                    </a:cubicBezTo>
                    <a:close/>
                    <a:moveTo>
                      <a:pt x="4877" y="12365"/>
                    </a:moveTo>
                    <a:cubicBezTo>
                      <a:pt x="5099" y="12904"/>
                      <a:pt x="5352" y="13442"/>
                      <a:pt x="5574" y="13949"/>
                    </a:cubicBezTo>
                    <a:cubicBezTo>
                      <a:pt x="4940" y="15659"/>
                      <a:pt x="4465" y="17401"/>
                      <a:pt x="4085" y="19174"/>
                    </a:cubicBezTo>
                    <a:cubicBezTo>
                      <a:pt x="3135" y="18858"/>
                      <a:pt x="2249" y="18351"/>
                      <a:pt x="1837" y="17433"/>
                    </a:cubicBezTo>
                    <a:cubicBezTo>
                      <a:pt x="760" y="15089"/>
                      <a:pt x="2945" y="13284"/>
                      <a:pt x="4877" y="12365"/>
                    </a:cubicBezTo>
                    <a:close/>
                    <a:moveTo>
                      <a:pt x="6017" y="14741"/>
                    </a:moveTo>
                    <a:cubicBezTo>
                      <a:pt x="6967" y="16577"/>
                      <a:pt x="8171" y="18319"/>
                      <a:pt x="9501" y="19839"/>
                    </a:cubicBezTo>
                    <a:cubicBezTo>
                      <a:pt x="8867" y="19839"/>
                      <a:pt x="8234" y="19808"/>
                      <a:pt x="7632" y="19713"/>
                    </a:cubicBezTo>
                    <a:cubicBezTo>
                      <a:pt x="6809" y="19649"/>
                      <a:pt x="5732" y="19554"/>
                      <a:pt x="4750" y="19333"/>
                    </a:cubicBezTo>
                    <a:cubicBezTo>
                      <a:pt x="5067" y="17781"/>
                      <a:pt x="5510" y="16229"/>
                      <a:pt x="6017" y="14741"/>
                    </a:cubicBezTo>
                    <a:close/>
                    <a:moveTo>
                      <a:pt x="16816" y="10054"/>
                    </a:moveTo>
                    <a:cubicBezTo>
                      <a:pt x="17070" y="10339"/>
                      <a:pt x="17291" y="10655"/>
                      <a:pt x="17513" y="10940"/>
                    </a:cubicBezTo>
                    <a:cubicBezTo>
                      <a:pt x="17830" y="11384"/>
                      <a:pt x="18210" y="11890"/>
                      <a:pt x="18653" y="12492"/>
                    </a:cubicBezTo>
                    <a:cubicBezTo>
                      <a:pt x="18305" y="13949"/>
                      <a:pt x="17766" y="15342"/>
                      <a:pt x="17196" y="16641"/>
                    </a:cubicBezTo>
                    <a:cubicBezTo>
                      <a:pt x="16753" y="17559"/>
                      <a:pt x="16278" y="18446"/>
                      <a:pt x="15771" y="19301"/>
                    </a:cubicBezTo>
                    <a:cubicBezTo>
                      <a:pt x="15201" y="19396"/>
                      <a:pt x="14663" y="19491"/>
                      <a:pt x="14124" y="19554"/>
                    </a:cubicBezTo>
                    <a:cubicBezTo>
                      <a:pt x="12858" y="19776"/>
                      <a:pt x="11591" y="19839"/>
                      <a:pt x="10292" y="19839"/>
                    </a:cubicBezTo>
                    <a:cubicBezTo>
                      <a:pt x="9754" y="19174"/>
                      <a:pt x="9216" y="18573"/>
                      <a:pt x="8836" y="18034"/>
                    </a:cubicBezTo>
                    <a:cubicBezTo>
                      <a:pt x="7854" y="16704"/>
                      <a:pt x="6999" y="15342"/>
                      <a:pt x="6302" y="13854"/>
                    </a:cubicBezTo>
                    <a:cubicBezTo>
                      <a:pt x="6619" y="13062"/>
                      <a:pt x="6936" y="12239"/>
                      <a:pt x="7252" y="11479"/>
                    </a:cubicBezTo>
                    <a:cubicBezTo>
                      <a:pt x="8677" y="11067"/>
                      <a:pt x="10166" y="10750"/>
                      <a:pt x="11654" y="10497"/>
                    </a:cubicBezTo>
                    <a:cubicBezTo>
                      <a:pt x="13333" y="10212"/>
                      <a:pt x="15075" y="10117"/>
                      <a:pt x="16816" y="10054"/>
                    </a:cubicBezTo>
                    <a:close/>
                    <a:moveTo>
                      <a:pt x="15360" y="19998"/>
                    </a:moveTo>
                    <a:lnTo>
                      <a:pt x="15360" y="19998"/>
                    </a:lnTo>
                    <a:cubicBezTo>
                      <a:pt x="14726" y="20948"/>
                      <a:pt x="14029" y="21898"/>
                      <a:pt x="13301" y="22816"/>
                    </a:cubicBezTo>
                    <a:cubicBezTo>
                      <a:pt x="12383" y="22088"/>
                      <a:pt x="11559" y="21264"/>
                      <a:pt x="10863" y="20441"/>
                    </a:cubicBezTo>
                    <a:cubicBezTo>
                      <a:pt x="11559" y="20409"/>
                      <a:pt x="12224" y="20346"/>
                      <a:pt x="12921" y="20314"/>
                    </a:cubicBezTo>
                    <a:cubicBezTo>
                      <a:pt x="13713" y="20251"/>
                      <a:pt x="14536" y="20124"/>
                      <a:pt x="15360" y="19998"/>
                    </a:cubicBezTo>
                    <a:close/>
                    <a:moveTo>
                      <a:pt x="21947" y="18034"/>
                    </a:moveTo>
                    <a:cubicBezTo>
                      <a:pt x="23055" y="20568"/>
                      <a:pt x="23277" y="23070"/>
                      <a:pt x="20997" y="24463"/>
                    </a:cubicBezTo>
                    <a:cubicBezTo>
                      <a:pt x="20213" y="24961"/>
                      <a:pt x="19395" y="25175"/>
                      <a:pt x="18567" y="25175"/>
                    </a:cubicBezTo>
                    <a:cubicBezTo>
                      <a:pt x="16917" y="25175"/>
                      <a:pt x="15231" y="24324"/>
                      <a:pt x="13713" y="23165"/>
                    </a:cubicBezTo>
                    <a:cubicBezTo>
                      <a:pt x="14568" y="22151"/>
                      <a:pt x="15360" y="21043"/>
                      <a:pt x="16088" y="19871"/>
                    </a:cubicBezTo>
                    <a:cubicBezTo>
                      <a:pt x="18051" y="19491"/>
                      <a:pt x="20110" y="18889"/>
                      <a:pt x="21947" y="18034"/>
                    </a:cubicBezTo>
                    <a:close/>
                    <a:moveTo>
                      <a:pt x="4592" y="19903"/>
                    </a:moveTo>
                    <a:lnTo>
                      <a:pt x="5067" y="19998"/>
                    </a:lnTo>
                    <a:cubicBezTo>
                      <a:pt x="6651" y="20314"/>
                      <a:pt x="8329" y="20473"/>
                      <a:pt x="9976" y="20473"/>
                    </a:cubicBezTo>
                    <a:cubicBezTo>
                      <a:pt x="10736" y="21328"/>
                      <a:pt x="11749" y="22341"/>
                      <a:pt x="12921" y="23260"/>
                    </a:cubicBezTo>
                    <a:cubicBezTo>
                      <a:pt x="11718" y="24685"/>
                      <a:pt x="10324" y="26015"/>
                      <a:pt x="8836" y="27218"/>
                    </a:cubicBezTo>
                    <a:cubicBezTo>
                      <a:pt x="8709" y="26458"/>
                      <a:pt x="8361" y="25761"/>
                      <a:pt x="7759" y="25223"/>
                    </a:cubicBezTo>
                    <a:cubicBezTo>
                      <a:pt x="7201" y="24780"/>
                      <a:pt x="6481" y="24549"/>
                      <a:pt x="5762" y="24549"/>
                    </a:cubicBezTo>
                    <a:cubicBezTo>
                      <a:pt x="5095" y="24549"/>
                      <a:pt x="4429" y="24748"/>
                      <a:pt x="3895" y="25160"/>
                    </a:cubicBezTo>
                    <a:cubicBezTo>
                      <a:pt x="3990" y="23386"/>
                      <a:pt x="4275" y="21581"/>
                      <a:pt x="4592" y="19903"/>
                    </a:cubicBezTo>
                    <a:close/>
                    <a:moveTo>
                      <a:pt x="5764" y="25160"/>
                    </a:moveTo>
                    <a:cubicBezTo>
                      <a:pt x="6321" y="25160"/>
                      <a:pt x="6878" y="25324"/>
                      <a:pt x="7316" y="25666"/>
                    </a:cubicBezTo>
                    <a:cubicBezTo>
                      <a:pt x="7822" y="26015"/>
                      <a:pt x="8139" y="26648"/>
                      <a:pt x="8266" y="27345"/>
                    </a:cubicBezTo>
                    <a:cubicBezTo>
                      <a:pt x="8361" y="28042"/>
                      <a:pt x="8202" y="28738"/>
                      <a:pt x="7791" y="29277"/>
                    </a:cubicBezTo>
                    <a:cubicBezTo>
                      <a:pt x="7279" y="29931"/>
                      <a:pt x="6556" y="30216"/>
                      <a:pt x="5818" y="30216"/>
                    </a:cubicBezTo>
                    <a:cubicBezTo>
                      <a:pt x="5414" y="30216"/>
                      <a:pt x="5005" y="30130"/>
                      <a:pt x="4624" y="29973"/>
                    </a:cubicBezTo>
                    <a:cubicBezTo>
                      <a:pt x="4402" y="29910"/>
                      <a:pt x="4212" y="29783"/>
                      <a:pt x="3990" y="29625"/>
                    </a:cubicBezTo>
                    <a:cubicBezTo>
                      <a:pt x="3927" y="29593"/>
                      <a:pt x="3895" y="29562"/>
                      <a:pt x="3800" y="29562"/>
                    </a:cubicBezTo>
                    <a:cubicBezTo>
                      <a:pt x="3135" y="28548"/>
                      <a:pt x="2945" y="27028"/>
                      <a:pt x="3832" y="25983"/>
                    </a:cubicBezTo>
                    <a:cubicBezTo>
                      <a:pt x="4299" y="25444"/>
                      <a:pt x="5032" y="25160"/>
                      <a:pt x="5764" y="25160"/>
                    </a:cubicBezTo>
                    <a:close/>
                    <a:moveTo>
                      <a:pt x="4655" y="0"/>
                    </a:moveTo>
                    <a:cubicBezTo>
                      <a:pt x="4572" y="0"/>
                      <a:pt x="4487" y="5"/>
                      <a:pt x="4402" y="15"/>
                    </a:cubicBezTo>
                    <a:cubicBezTo>
                      <a:pt x="2882" y="141"/>
                      <a:pt x="1520" y="1756"/>
                      <a:pt x="1900" y="3245"/>
                    </a:cubicBezTo>
                    <a:cubicBezTo>
                      <a:pt x="1932" y="3340"/>
                      <a:pt x="1995" y="3403"/>
                      <a:pt x="2059" y="3403"/>
                    </a:cubicBezTo>
                    <a:cubicBezTo>
                      <a:pt x="2059" y="4132"/>
                      <a:pt x="2470" y="4638"/>
                      <a:pt x="2977" y="4955"/>
                    </a:cubicBezTo>
                    <a:lnTo>
                      <a:pt x="2977" y="4987"/>
                    </a:lnTo>
                    <a:cubicBezTo>
                      <a:pt x="3199" y="7362"/>
                      <a:pt x="3800" y="9705"/>
                      <a:pt x="4687" y="11922"/>
                    </a:cubicBezTo>
                    <a:cubicBezTo>
                      <a:pt x="2217" y="13062"/>
                      <a:pt x="0" y="14899"/>
                      <a:pt x="1267" y="17654"/>
                    </a:cubicBezTo>
                    <a:cubicBezTo>
                      <a:pt x="1742" y="18763"/>
                      <a:pt x="2819" y="19364"/>
                      <a:pt x="3959" y="19713"/>
                    </a:cubicBezTo>
                    <a:cubicBezTo>
                      <a:pt x="3579" y="21549"/>
                      <a:pt x="3325" y="23418"/>
                      <a:pt x="3199" y="25255"/>
                    </a:cubicBezTo>
                    <a:cubicBezTo>
                      <a:pt x="3199" y="25413"/>
                      <a:pt x="3294" y="25540"/>
                      <a:pt x="3420" y="25571"/>
                    </a:cubicBezTo>
                    <a:cubicBezTo>
                      <a:pt x="2375" y="26775"/>
                      <a:pt x="2407" y="28675"/>
                      <a:pt x="3515" y="29783"/>
                    </a:cubicBezTo>
                    <a:cubicBezTo>
                      <a:pt x="3579" y="29815"/>
                      <a:pt x="3579" y="29815"/>
                      <a:pt x="3610" y="29815"/>
                    </a:cubicBezTo>
                    <a:lnTo>
                      <a:pt x="3610" y="29910"/>
                    </a:lnTo>
                    <a:lnTo>
                      <a:pt x="3642" y="29910"/>
                    </a:lnTo>
                    <a:cubicBezTo>
                      <a:pt x="3642" y="29973"/>
                      <a:pt x="3642" y="30037"/>
                      <a:pt x="3737" y="30068"/>
                    </a:cubicBezTo>
                    <a:cubicBezTo>
                      <a:pt x="4312" y="30572"/>
                      <a:pt x="5057" y="30820"/>
                      <a:pt x="5803" y="30820"/>
                    </a:cubicBezTo>
                    <a:cubicBezTo>
                      <a:pt x="6699" y="30820"/>
                      <a:pt x="7597" y="30461"/>
                      <a:pt x="8202" y="29752"/>
                    </a:cubicBezTo>
                    <a:cubicBezTo>
                      <a:pt x="8677" y="29182"/>
                      <a:pt x="8899" y="28422"/>
                      <a:pt x="8899" y="27693"/>
                    </a:cubicBezTo>
                    <a:cubicBezTo>
                      <a:pt x="10578" y="26458"/>
                      <a:pt x="12066" y="25065"/>
                      <a:pt x="13428" y="23513"/>
                    </a:cubicBezTo>
                    <a:cubicBezTo>
                      <a:pt x="15116" y="24769"/>
                      <a:pt x="17072" y="25783"/>
                      <a:pt x="18919" y="25783"/>
                    </a:cubicBezTo>
                    <a:cubicBezTo>
                      <a:pt x="20051" y="25783"/>
                      <a:pt x="21142" y="25402"/>
                      <a:pt x="22105" y="24463"/>
                    </a:cubicBezTo>
                    <a:cubicBezTo>
                      <a:pt x="23942" y="22690"/>
                      <a:pt x="23593" y="20156"/>
                      <a:pt x="22580" y="17718"/>
                    </a:cubicBezTo>
                    <a:cubicBezTo>
                      <a:pt x="23910" y="16989"/>
                      <a:pt x="25177" y="16166"/>
                      <a:pt x="26159" y="15089"/>
                    </a:cubicBezTo>
                    <a:cubicBezTo>
                      <a:pt x="27425" y="14962"/>
                      <a:pt x="28502" y="13791"/>
                      <a:pt x="28471" y="12492"/>
                    </a:cubicBezTo>
                    <a:cubicBezTo>
                      <a:pt x="28439" y="11178"/>
                      <a:pt x="27357" y="9895"/>
                      <a:pt x="25987" y="9895"/>
                    </a:cubicBezTo>
                    <a:cubicBezTo>
                      <a:pt x="25970" y="9895"/>
                      <a:pt x="25954" y="9895"/>
                      <a:pt x="25937" y="9895"/>
                    </a:cubicBezTo>
                    <a:cubicBezTo>
                      <a:pt x="25462" y="9895"/>
                      <a:pt x="25019" y="10117"/>
                      <a:pt x="24639" y="10370"/>
                    </a:cubicBezTo>
                    <a:cubicBezTo>
                      <a:pt x="24639" y="10275"/>
                      <a:pt x="24544" y="10149"/>
                      <a:pt x="24385" y="10149"/>
                    </a:cubicBezTo>
                    <a:cubicBezTo>
                      <a:pt x="22928" y="9864"/>
                      <a:pt x="21472" y="9705"/>
                      <a:pt x="19983" y="9579"/>
                    </a:cubicBezTo>
                    <a:cubicBezTo>
                      <a:pt x="20110" y="8882"/>
                      <a:pt x="20237" y="8122"/>
                      <a:pt x="20268" y="7425"/>
                    </a:cubicBezTo>
                    <a:cubicBezTo>
                      <a:pt x="20458" y="5398"/>
                      <a:pt x="20870" y="2358"/>
                      <a:pt x="19128" y="838"/>
                    </a:cubicBezTo>
                    <a:cubicBezTo>
                      <a:pt x="18509" y="307"/>
                      <a:pt x="17779" y="94"/>
                      <a:pt x="17028" y="94"/>
                    </a:cubicBezTo>
                    <a:cubicBezTo>
                      <a:pt x="15898" y="94"/>
                      <a:pt x="14721" y="577"/>
                      <a:pt x="13808" y="1186"/>
                    </a:cubicBezTo>
                    <a:cubicBezTo>
                      <a:pt x="12763" y="1915"/>
                      <a:pt x="11844" y="2865"/>
                      <a:pt x="11021" y="3878"/>
                    </a:cubicBezTo>
                    <a:cubicBezTo>
                      <a:pt x="9912" y="3213"/>
                      <a:pt x="8677" y="2706"/>
                      <a:pt x="7379" y="2358"/>
                    </a:cubicBezTo>
                    <a:lnTo>
                      <a:pt x="7221" y="2358"/>
                    </a:lnTo>
                    <a:cubicBezTo>
                      <a:pt x="6983" y="1109"/>
                      <a:pt x="5935" y="0"/>
                      <a:pt x="4655"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11" name="Google Shape;2072;p54">
              <a:extLst>
                <a:ext uri="{FF2B5EF4-FFF2-40B4-BE49-F238E27FC236}">
                  <a16:creationId xmlns:a16="http://schemas.microsoft.com/office/drawing/2014/main" id="{1F7CB802-71D4-2F05-171E-4EC61DAF4BBF}"/>
                </a:ext>
              </a:extLst>
            </p:cNvPr>
            <p:cNvGrpSpPr/>
            <p:nvPr/>
          </p:nvGrpSpPr>
          <p:grpSpPr>
            <a:xfrm>
              <a:off x="6116139" y="4384510"/>
              <a:ext cx="117897" cy="121146"/>
              <a:chOff x="2002763" y="309661"/>
              <a:chExt cx="83901" cy="88726"/>
            </a:xfrm>
          </p:grpSpPr>
          <p:sp>
            <p:nvSpPr>
              <p:cNvPr id="112" name="Google Shape;2073;p54">
                <a:extLst>
                  <a:ext uri="{FF2B5EF4-FFF2-40B4-BE49-F238E27FC236}">
                    <a16:creationId xmlns:a16="http://schemas.microsoft.com/office/drawing/2014/main" id="{B1357A69-5D81-89C0-FBEA-095966E3B74B}"/>
                  </a:ext>
                </a:extLst>
              </p:cNvPr>
              <p:cNvSpPr/>
              <p:nvPr/>
            </p:nvSpPr>
            <p:spPr>
              <a:xfrm>
                <a:off x="2002763" y="309661"/>
                <a:ext cx="83901" cy="88726"/>
              </a:xfrm>
              <a:custGeom>
                <a:avLst/>
                <a:gdLst/>
                <a:ahLst/>
                <a:cxnLst/>
                <a:rect l="l" t="t" r="r" b="b"/>
                <a:pathLst>
                  <a:path w="3991" h="4220" extrusionOk="0">
                    <a:moveTo>
                      <a:pt x="1591" y="902"/>
                    </a:moveTo>
                    <a:cubicBezTo>
                      <a:pt x="1782" y="902"/>
                      <a:pt x="1976" y="959"/>
                      <a:pt x="2154" y="1084"/>
                    </a:cubicBezTo>
                    <a:cubicBezTo>
                      <a:pt x="2310" y="1162"/>
                      <a:pt x="2166" y="1369"/>
                      <a:pt x="2022" y="1369"/>
                    </a:cubicBezTo>
                    <a:cubicBezTo>
                      <a:pt x="1991" y="1369"/>
                      <a:pt x="1960" y="1360"/>
                      <a:pt x="1932" y="1337"/>
                    </a:cubicBezTo>
                    <a:cubicBezTo>
                      <a:pt x="1814" y="1262"/>
                      <a:pt x="1678" y="1227"/>
                      <a:pt x="1542" y="1227"/>
                    </a:cubicBezTo>
                    <a:cubicBezTo>
                      <a:pt x="1277" y="1227"/>
                      <a:pt x="1013" y="1361"/>
                      <a:pt x="887" y="1591"/>
                    </a:cubicBezTo>
                    <a:cubicBezTo>
                      <a:pt x="856" y="1633"/>
                      <a:pt x="817" y="1651"/>
                      <a:pt x="781" y="1651"/>
                    </a:cubicBezTo>
                    <a:cubicBezTo>
                      <a:pt x="708" y="1651"/>
                      <a:pt x="644" y="1580"/>
                      <a:pt x="666" y="1496"/>
                    </a:cubicBezTo>
                    <a:cubicBezTo>
                      <a:pt x="835" y="1135"/>
                      <a:pt x="1204" y="902"/>
                      <a:pt x="1591" y="902"/>
                    </a:cubicBezTo>
                    <a:close/>
                    <a:moveTo>
                      <a:pt x="1923" y="0"/>
                    </a:moveTo>
                    <a:cubicBezTo>
                      <a:pt x="1874" y="0"/>
                      <a:pt x="1824" y="3"/>
                      <a:pt x="1774" y="7"/>
                    </a:cubicBezTo>
                    <a:cubicBezTo>
                      <a:pt x="761" y="71"/>
                      <a:pt x="32" y="957"/>
                      <a:pt x="1" y="1939"/>
                    </a:cubicBezTo>
                    <a:cubicBezTo>
                      <a:pt x="32" y="1939"/>
                      <a:pt x="127" y="1971"/>
                      <a:pt x="127" y="2066"/>
                    </a:cubicBezTo>
                    <a:cubicBezTo>
                      <a:pt x="32" y="3143"/>
                      <a:pt x="824" y="4219"/>
                      <a:pt x="1901" y="4219"/>
                    </a:cubicBezTo>
                    <a:lnTo>
                      <a:pt x="1964" y="4124"/>
                    </a:lnTo>
                    <a:cubicBezTo>
                      <a:pt x="2018" y="4071"/>
                      <a:pt x="2077" y="4051"/>
                      <a:pt x="2134" y="4051"/>
                    </a:cubicBezTo>
                    <a:cubicBezTo>
                      <a:pt x="2213" y="4051"/>
                      <a:pt x="2289" y="4088"/>
                      <a:pt x="2344" y="4124"/>
                    </a:cubicBezTo>
                    <a:cubicBezTo>
                      <a:pt x="3357" y="3839"/>
                      <a:pt x="3991" y="2731"/>
                      <a:pt x="3801" y="1717"/>
                    </a:cubicBezTo>
                    <a:cubicBezTo>
                      <a:pt x="3620" y="845"/>
                      <a:pt x="2867" y="0"/>
                      <a:pt x="1923" y="0"/>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13" name="Google Shape;2074;p54">
                <a:extLst>
                  <a:ext uri="{FF2B5EF4-FFF2-40B4-BE49-F238E27FC236}">
                    <a16:creationId xmlns:a16="http://schemas.microsoft.com/office/drawing/2014/main" id="{61D428E7-12D3-DC64-A82B-AE9067089E60}"/>
                  </a:ext>
                </a:extLst>
              </p:cNvPr>
              <p:cNvSpPr/>
              <p:nvPr/>
            </p:nvSpPr>
            <p:spPr>
              <a:xfrm>
                <a:off x="2013422" y="326397"/>
                <a:ext cx="36621" cy="19763"/>
              </a:xfrm>
              <a:custGeom>
                <a:avLst/>
                <a:gdLst/>
                <a:ahLst/>
                <a:cxnLst/>
                <a:rect l="l" t="t" r="r" b="b"/>
                <a:pathLst>
                  <a:path w="1742" h="940" extrusionOk="0">
                    <a:moveTo>
                      <a:pt x="993" y="0"/>
                    </a:moveTo>
                    <a:cubicBezTo>
                      <a:pt x="903" y="0"/>
                      <a:pt x="813" y="11"/>
                      <a:pt x="729" y="35"/>
                    </a:cubicBezTo>
                    <a:cubicBezTo>
                      <a:pt x="412" y="130"/>
                      <a:pt x="127" y="351"/>
                      <a:pt x="0" y="636"/>
                    </a:cubicBezTo>
                    <a:cubicBezTo>
                      <a:pt x="0" y="763"/>
                      <a:pt x="64" y="858"/>
                      <a:pt x="127" y="921"/>
                    </a:cubicBezTo>
                    <a:cubicBezTo>
                      <a:pt x="159" y="932"/>
                      <a:pt x="197" y="939"/>
                      <a:pt x="236" y="939"/>
                    </a:cubicBezTo>
                    <a:cubicBezTo>
                      <a:pt x="313" y="939"/>
                      <a:pt x="391" y="911"/>
                      <a:pt x="412" y="826"/>
                    </a:cubicBezTo>
                    <a:cubicBezTo>
                      <a:pt x="475" y="668"/>
                      <a:pt x="634" y="605"/>
                      <a:pt x="792" y="573"/>
                    </a:cubicBezTo>
                    <a:cubicBezTo>
                      <a:pt x="857" y="555"/>
                      <a:pt x="919" y="547"/>
                      <a:pt x="978" y="547"/>
                    </a:cubicBezTo>
                    <a:cubicBezTo>
                      <a:pt x="1120" y="547"/>
                      <a:pt x="1241" y="592"/>
                      <a:pt x="1330" y="636"/>
                    </a:cubicBezTo>
                    <a:cubicBezTo>
                      <a:pt x="1375" y="659"/>
                      <a:pt x="1452" y="681"/>
                      <a:pt x="1515" y="681"/>
                    </a:cubicBezTo>
                    <a:cubicBezTo>
                      <a:pt x="1541" y="681"/>
                      <a:pt x="1565" y="677"/>
                      <a:pt x="1584" y="668"/>
                    </a:cubicBezTo>
                    <a:cubicBezTo>
                      <a:pt x="1679" y="636"/>
                      <a:pt x="1742" y="510"/>
                      <a:pt x="1742" y="446"/>
                    </a:cubicBezTo>
                    <a:cubicBezTo>
                      <a:pt x="1742" y="351"/>
                      <a:pt x="1710" y="288"/>
                      <a:pt x="1647" y="193"/>
                    </a:cubicBezTo>
                    <a:cubicBezTo>
                      <a:pt x="1584" y="161"/>
                      <a:pt x="1520" y="130"/>
                      <a:pt x="1425" y="66"/>
                    </a:cubicBezTo>
                    <a:cubicBezTo>
                      <a:pt x="1288" y="27"/>
                      <a:pt x="1139" y="0"/>
                      <a:pt x="993" y="0"/>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grpSp>
        <p:nvGrpSpPr>
          <p:cNvPr id="123" name="Google Shape;2088;p54">
            <a:extLst>
              <a:ext uri="{FF2B5EF4-FFF2-40B4-BE49-F238E27FC236}">
                <a16:creationId xmlns:a16="http://schemas.microsoft.com/office/drawing/2014/main" id="{23EFE4B1-02D9-10F4-369A-32031967E024}"/>
              </a:ext>
            </a:extLst>
          </p:cNvPr>
          <p:cNvGrpSpPr/>
          <p:nvPr/>
        </p:nvGrpSpPr>
        <p:grpSpPr>
          <a:xfrm rot="4591513">
            <a:off x="4081368" y="414187"/>
            <a:ext cx="132713" cy="126566"/>
            <a:chOff x="8373602" y="4288128"/>
            <a:chExt cx="265445" cy="253151"/>
          </a:xfrm>
        </p:grpSpPr>
        <p:sp>
          <p:nvSpPr>
            <p:cNvPr id="124" name="Google Shape;2089;p54">
              <a:extLst>
                <a:ext uri="{FF2B5EF4-FFF2-40B4-BE49-F238E27FC236}">
                  <a16:creationId xmlns:a16="http://schemas.microsoft.com/office/drawing/2014/main" id="{0FE3D7CB-67B2-27EF-219F-FCE0DAC6493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90;p54">
              <a:extLst>
                <a:ext uri="{FF2B5EF4-FFF2-40B4-BE49-F238E27FC236}">
                  <a16:creationId xmlns:a16="http://schemas.microsoft.com/office/drawing/2014/main" id="{D330007A-FCBA-270A-8D69-A9360CA385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91;p54">
              <a:extLst>
                <a:ext uri="{FF2B5EF4-FFF2-40B4-BE49-F238E27FC236}">
                  <a16:creationId xmlns:a16="http://schemas.microsoft.com/office/drawing/2014/main" id="{C21C2929-505F-734C-E6CF-B960EC384688}"/>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7" name="Google Shape;2088;p54">
            <a:extLst>
              <a:ext uri="{FF2B5EF4-FFF2-40B4-BE49-F238E27FC236}">
                <a16:creationId xmlns:a16="http://schemas.microsoft.com/office/drawing/2014/main" id="{C10D209D-E0DC-0505-1260-DD8D53294570}"/>
              </a:ext>
            </a:extLst>
          </p:cNvPr>
          <p:cNvGrpSpPr/>
          <p:nvPr/>
        </p:nvGrpSpPr>
        <p:grpSpPr>
          <a:xfrm rot="4591513">
            <a:off x="4938423" y="5118764"/>
            <a:ext cx="132713" cy="126566"/>
            <a:chOff x="8373602" y="4288128"/>
            <a:chExt cx="265445" cy="253151"/>
          </a:xfrm>
        </p:grpSpPr>
        <p:sp>
          <p:nvSpPr>
            <p:cNvPr id="1984" name="Google Shape;2089;p54">
              <a:extLst>
                <a:ext uri="{FF2B5EF4-FFF2-40B4-BE49-F238E27FC236}">
                  <a16:creationId xmlns:a16="http://schemas.microsoft.com/office/drawing/2014/main" id="{1B7EF172-667F-8B42-36EA-CC19F04D82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985" name="Google Shape;2090;p54">
              <a:extLst>
                <a:ext uri="{FF2B5EF4-FFF2-40B4-BE49-F238E27FC236}">
                  <a16:creationId xmlns:a16="http://schemas.microsoft.com/office/drawing/2014/main" id="{2E4EABB0-D5F3-1295-6732-E62C7AA425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986" name="Google Shape;2091;p54">
              <a:extLst>
                <a:ext uri="{FF2B5EF4-FFF2-40B4-BE49-F238E27FC236}">
                  <a16:creationId xmlns:a16="http://schemas.microsoft.com/office/drawing/2014/main" id="{DF3726B0-F413-CA3D-5B4D-C17772839F08}"/>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987" name="Google Shape;2088;p54">
            <a:extLst>
              <a:ext uri="{FF2B5EF4-FFF2-40B4-BE49-F238E27FC236}">
                <a16:creationId xmlns:a16="http://schemas.microsoft.com/office/drawing/2014/main" id="{7A5D8678-1312-0753-510F-C1A1BFF8C025}"/>
              </a:ext>
            </a:extLst>
          </p:cNvPr>
          <p:cNvGrpSpPr/>
          <p:nvPr/>
        </p:nvGrpSpPr>
        <p:grpSpPr>
          <a:xfrm rot="4591513">
            <a:off x="473366" y="475569"/>
            <a:ext cx="132713" cy="126566"/>
            <a:chOff x="8373602" y="4288128"/>
            <a:chExt cx="265445" cy="253151"/>
          </a:xfrm>
        </p:grpSpPr>
        <p:sp>
          <p:nvSpPr>
            <p:cNvPr id="1988" name="Google Shape;2089;p54">
              <a:extLst>
                <a:ext uri="{FF2B5EF4-FFF2-40B4-BE49-F238E27FC236}">
                  <a16:creationId xmlns:a16="http://schemas.microsoft.com/office/drawing/2014/main" id="{1D75A12C-8E98-66D3-F6AB-18D3B8CBA1E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989" name="Google Shape;2090;p54">
              <a:extLst>
                <a:ext uri="{FF2B5EF4-FFF2-40B4-BE49-F238E27FC236}">
                  <a16:creationId xmlns:a16="http://schemas.microsoft.com/office/drawing/2014/main" id="{65CF3352-06B0-7A17-17F4-B6676E4D894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990" name="Google Shape;2091;p54">
              <a:extLst>
                <a:ext uri="{FF2B5EF4-FFF2-40B4-BE49-F238E27FC236}">
                  <a16:creationId xmlns:a16="http://schemas.microsoft.com/office/drawing/2014/main" id="{297983CA-1F1A-C438-6DE9-00487AEB0E3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995" name="Google Shape;2088;p54">
            <a:extLst>
              <a:ext uri="{FF2B5EF4-FFF2-40B4-BE49-F238E27FC236}">
                <a16:creationId xmlns:a16="http://schemas.microsoft.com/office/drawing/2014/main" id="{A3269363-B760-1701-9887-DC47B40A8F7D}"/>
              </a:ext>
            </a:extLst>
          </p:cNvPr>
          <p:cNvGrpSpPr/>
          <p:nvPr/>
        </p:nvGrpSpPr>
        <p:grpSpPr>
          <a:xfrm rot="4591513">
            <a:off x="8591067" y="6259235"/>
            <a:ext cx="132713" cy="126566"/>
            <a:chOff x="8373602" y="4288128"/>
            <a:chExt cx="265445" cy="253151"/>
          </a:xfrm>
        </p:grpSpPr>
        <p:sp>
          <p:nvSpPr>
            <p:cNvPr id="1996" name="Google Shape;2089;p54">
              <a:extLst>
                <a:ext uri="{FF2B5EF4-FFF2-40B4-BE49-F238E27FC236}">
                  <a16:creationId xmlns:a16="http://schemas.microsoft.com/office/drawing/2014/main" id="{FC700784-6BF1-3E51-1CDE-EB810F402E6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997" name="Google Shape;2090;p54">
              <a:extLst>
                <a:ext uri="{FF2B5EF4-FFF2-40B4-BE49-F238E27FC236}">
                  <a16:creationId xmlns:a16="http://schemas.microsoft.com/office/drawing/2014/main" id="{204D9C1E-ACA4-0A71-B44B-CDC39517EFF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998" name="Google Shape;2091;p54">
              <a:extLst>
                <a:ext uri="{FF2B5EF4-FFF2-40B4-BE49-F238E27FC236}">
                  <a16:creationId xmlns:a16="http://schemas.microsoft.com/office/drawing/2014/main" id="{DBBEBF1C-176C-686A-E89F-B52B204BEB2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999" name="Google Shape;2088;p54">
            <a:extLst>
              <a:ext uri="{FF2B5EF4-FFF2-40B4-BE49-F238E27FC236}">
                <a16:creationId xmlns:a16="http://schemas.microsoft.com/office/drawing/2014/main" id="{33086366-0DA5-BB7D-33D6-791916ED7DE1}"/>
              </a:ext>
            </a:extLst>
          </p:cNvPr>
          <p:cNvGrpSpPr/>
          <p:nvPr/>
        </p:nvGrpSpPr>
        <p:grpSpPr>
          <a:xfrm rot="4591513">
            <a:off x="11472739" y="2201766"/>
            <a:ext cx="132713" cy="126566"/>
            <a:chOff x="8373602" y="4288128"/>
            <a:chExt cx="265445" cy="253151"/>
          </a:xfrm>
        </p:grpSpPr>
        <p:sp>
          <p:nvSpPr>
            <p:cNvPr id="2000" name="Google Shape;2089;p54">
              <a:extLst>
                <a:ext uri="{FF2B5EF4-FFF2-40B4-BE49-F238E27FC236}">
                  <a16:creationId xmlns:a16="http://schemas.microsoft.com/office/drawing/2014/main" id="{C83FB0AD-35AB-0EDF-3BD3-DFCD96A2B66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01" name="Google Shape;2090;p54">
              <a:extLst>
                <a:ext uri="{FF2B5EF4-FFF2-40B4-BE49-F238E27FC236}">
                  <a16:creationId xmlns:a16="http://schemas.microsoft.com/office/drawing/2014/main" id="{67E00D54-CAAC-BECA-A9B4-F195C92D65D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02" name="Google Shape;2091;p54">
              <a:extLst>
                <a:ext uri="{FF2B5EF4-FFF2-40B4-BE49-F238E27FC236}">
                  <a16:creationId xmlns:a16="http://schemas.microsoft.com/office/drawing/2014/main" id="{6B19BE50-FBB7-86E7-B4F4-01B70FE2752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2003" name="Google Shape;2088;p54">
            <a:extLst>
              <a:ext uri="{FF2B5EF4-FFF2-40B4-BE49-F238E27FC236}">
                <a16:creationId xmlns:a16="http://schemas.microsoft.com/office/drawing/2014/main" id="{CF0DF57B-2863-065F-D132-9B4305F7CFA3}"/>
              </a:ext>
            </a:extLst>
          </p:cNvPr>
          <p:cNvGrpSpPr/>
          <p:nvPr/>
        </p:nvGrpSpPr>
        <p:grpSpPr>
          <a:xfrm rot="4591513">
            <a:off x="8999637" y="1685846"/>
            <a:ext cx="132713" cy="126566"/>
            <a:chOff x="8373602" y="4288128"/>
            <a:chExt cx="265445" cy="253151"/>
          </a:xfrm>
        </p:grpSpPr>
        <p:sp>
          <p:nvSpPr>
            <p:cNvPr id="2004" name="Google Shape;2089;p54">
              <a:extLst>
                <a:ext uri="{FF2B5EF4-FFF2-40B4-BE49-F238E27FC236}">
                  <a16:creationId xmlns:a16="http://schemas.microsoft.com/office/drawing/2014/main" id="{957011E7-9147-1FF8-A990-4F2CA6EAFF4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05" name="Google Shape;2090;p54">
              <a:extLst>
                <a:ext uri="{FF2B5EF4-FFF2-40B4-BE49-F238E27FC236}">
                  <a16:creationId xmlns:a16="http://schemas.microsoft.com/office/drawing/2014/main" id="{D0C1C8F7-9BD9-A64A-4E6A-9B8FAA82A2D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06" name="Google Shape;2091;p54">
              <a:extLst>
                <a:ext uri="{FF2B5EF4-FFF2-40B4-BE49-F238E27FC236}">
                  <a16:creationId xmlns:a16="http://schemas.microsoft.com/office/drawing/2014/main" id="{1BF43F35-E388-AADE-99CF-B18FEE23E0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2007" name="Google Shape;2088;p54">
            <a:extLst>
              <a:ext uri="{FF2B5EF4-FFF2-40B4-BE49-F238E27FC236}">
                <a16:creationId xmlns:a16="http://schemas.microsoft.com/office/drawing/2014/main" id="{3FCAC91F-10FE-D4A3-55E2-D14C15B25F92}"/>
              </a:ext>
            </a:extLst>
          </p:cNvPr>
          <p:cNvGrpSpPr/>
          <p:nvPr/>
        </p:nvGrpSpPr>
        <p:grpSpPr>
          <a:xfrm rot="4591513">
            <a:off x="3359576" y="1835775"/>
            <a:ext cx="132713" cy="126566"/>
            <a:chOff x="8373602" y="4288128"/>
            <a:chExt cx="265445" cy="253151"/>
          </a:xfrm>
        </p:grpSpPr>
        <p:sp>
          <p:nvSpPr>
            <p:cNvPr id="2008" name="Google Shape;2089;p54">
              <a:extLst>
                <a:ext uri="{FF2B5EF4-FFF2-40B4-BE49-F238E27FC236}">
                  <a16:creationId xmlns:a16="http://schemas.microsoft.com/office/drawing/2014/main" id="{155FBC28-F0FE-93A1-BE6C-988295E52BB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09" name="Google Shape;2090;p54">
              <a:extLst>
                <a:ext uri="{FF2B5EF4-FFF2-40B4-BE49-F238E27FC236}">
                  <a16:creationId xmlns:a16="http://schemas.microsoft.com/office/drawing/2014/main" id="{F0BF671C-2768-B8AD-68E2-7D72387EA7B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10" name="Google Shape;2091;p54">
              <a:extLst>
                <a:ext uri="{FF2B5EF4-FFF2-40B4-BE49-F238E27FC236}">
                  <a16:creationId xmlns:a16="http://schemas.microsoft.com/office/drawing/2014/main" id="{9210710E-5419-87F7-9E9F-646A8E1438D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2011" name="Google Shape;2088;p54">
            <a:extLst>
              <a:ext uri="{FF2B5EF4-FFF2-40B4-BE49-F238E27FC236}">
                <a16:creationId xmlns:a16="http://schemas.microsoft.com/office/drawing/2014/main" id="{3592FBF2-6766-B88F-C58D-BC87C56CE7C4}"/>
              </a:ext>
            </a:extLst>
          </p:cNvPr>
          <p:cNvGrpSpPr/>
          <p:nvPr/>
        </p:nvGrpSpPr>
        <p:grpSpPr>
          <a:xfrm rot="4591513">
            <a:off x="5387578" y="3828682"/>
            <a:ext cx="132713" cy="126566"/>
            <a:chOff x="8373602" y="4288128"/>
            <a:chExt cx="265445" cy="253151"/>
          </a:xfrm>
        </p:grpSpPr>
        <p:sp>
          <p:nvSpPr>
            <p:cNvPr id="2012" name="Google Shape;2089;p54">
              <a:extLst>
                <a:ext uri="{FF2B5EF4-FFF2-40B4-BE49-F238E27FC236}">
                  <a16:creationId xmlns:a16="http://schemas.microsoft.com/office/drawing/2014/main" id="{6F611C28-20BF-E165-CE0C-D9DC9B6571B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13" name="Google Shape;2090;p54">
              <a:extLst>
                <a:ext uri="{FF2B5EF4-FFF2-40B4-BE49-F238E27FC236}">
                  <a16:creationId xmlns:a16="http://schemas.microsoft.com/office/drawing/2014/main" id="{C77E2C56-D026-52B0-F36F-208BAA3A73D0}"/>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14" name="Google Shape;2091;p54">
              <a:extLst>
                <a:ext uri="{FF2B5EF4-FFF2-40B4-BE49-F238E27FC236}">
                  <a16:creationId xmlns:a16="http://schemas.microsoft.com/office/drawing/2014/main" id="{D75E43F7-A5D9-E3A8-BF6C-A5749C44396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2015" name="Google Shape;2088;p54">
            <a:extLst>
              <a:ext uri="{FF2B5EF4-FFF2-40B4-BE49-F238E27FC236}">
                <a16:creationId xmlns:a16="http://schemas.microsoft.com/office/drawing/2014/main" id="{847073F3-D57A-1A78-8672-19339615FF53}"/>
              </a:ext>
            </a:extLst>
          </p:cNvPr>
          <p:cNvGrpSpPr/>
          <p:nvPr/>
        </p:nvGrpSpPr>
        <p:grpSpPr>
          <a:xfrm rot="4591513">
            <a:off x="8406871" y="6113390"/>
            <a:ext cx="132713" cy="126566"/>
            <a:chOff x="8373602" y="4288128"/>
            <a:chExt cx="265445" cy="253151"/>
          </a:xfrm>
        </p:grpSpPr>
        <p:sp>
          <p:nvSpPr>
            <p:cNvPr id="2016" name="Google Shape;2089;p54">
              <a:extLst>
                <a:ext uri="{FF2B5EF4-FFF2-40B4-BE49-F238E27FC236}">
                  <a16:creationId xmlns:a16="http://schemas.microsoft.com/office/drawing/2014/main" id="{713734C9-4E94-E504-1CC9-F8812392724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17" name="Google Shape;2090;p54">
              <a:extLst>
                <a:ext uri="{FF2B5EF4-FFF2-40B4-BE49-F238E27FC236}">
                  <a16:creationId xmlns:a16="http://schemas.microsoft.com/office/drawing/2014/main" id="{5EC5AC02-720B-376A-E3D0-847F7E69EEB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18" name="Google Shape;2091;p54">
              <a:extLst>
                <a:ext uri="{FF2B5EF4-FFF2-40B4-BE49-F238E27FC236}">
                  <a16:creationId xmlns:a16="http://schemas.microsoft.com/office/drawing/2014/main" id="{5C07C57E-6DEB-04C8-5BAC-B3044A6829C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2019" name="Google Shape;2088;p54">
            <a:extLst>
              <a:ext uri="{FF2B5EF4-FFF2-40B4-BE49-F238E27FC236}">
                <a16:creationId xmlns:a16="http://schemas.microsoft.com/office/drawing/2014/main" id="{02784053-9118-65F8-75CF-070DA1712B99}"/>
              </a:ext>
            </a:extLst>
          </p:cNvPr>
          <p:cNvGrpSpPr/>
          <p:nvPr/>
        </p:nvGrpSpPr>
        <p:grpSpPr>
          <a:xfrm rot="4591513">
            <a:off x="8350800" y="6335444"/>
            <a:ext cx="132713" cy="126566"/>
            <a:chOff x="8373602" y="4288128"/>
            <a:chExt cx="265445" cy="253151"/>
          </a:xfrm>
        </p:grpSpPr>
        <p:sp>
          <p:nvSpPr>
            <p:cNvPr id="2020" name="Google Shape;2089;p54">
              <a:extLst>
                <a:ext uri="{FF2B5EF4-FFF2-40B4-BE49-F238E27FC236}">
                  <a16:creationId xmlns:a16="http://schemas.microsoft.com/office/drawing/2014/main" id="{A736E6C8-72B3-2E08-EE00-2C93722A1F5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21" name="Google Shape;2090;p54">
              <a:extLst>
                <a:ext uri="{FF2B5EF4-FFF2-40B4-BE49-F238E27FC236}">
                  <a16:creationId xmlns:a16="http://schemas.microsoft.com/office/drawing/2014/main" id="{EF118E16-1C43-DE8F-1409-65310EA0A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22" name="Google Shape;2091;p54">
              <a:extLst>
                <a:ext uri="{FF2B5EF4-FFF2-40B4-BE49-F238E27FC236}">
                  <a16:creationId xmlns:a16="http://schemas.microsoft.com/office/drawing/2014/main" id="{C03715AF-2C57-12D2-7206-603FB39C24FB}"/>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2023" name="Google Shape;2088;p54">
            <a:extLst>
              <a:ext uri="{FF2B5EF4-FFF2-40B4-BE49-F238E27FC236}">
                <a16:creationId xmlns:a16="http://schemas.microsoft.com/office/drawing/2014/main" id="{4CEA9C1D-A927-5063-D950-24572735E208}"/>
              </a:ext>
            </a:extLst>
          </p:cNvPr>
          <p:cNvGrpSpPr/>
          <p:nvPr/>
        </p:nvGrpSpPr>
        <p:grpSpPr>
          <a:xfrm rot="4591513">
            <a:off x="11670591" y="2329111"/>
            <a:ext cx="132713" cy="126566"/>
            <a:chOff x="8373602" y="4288128"/>
            <a:chExt cx="265445" cy="253151"/>
          </a:xfrm>
        </p:grpSpPr>
        <p:sp>
          <p:nvSpPr>
            <p:cNvPr id="2024" name="Google Shape;2089;p54">
              <a:extLst>
                <a:ext uri="{FF2B5EF4-FFF2-40B4-BE49-F238E27FC236}">
                  <a16:creationId xmlns:a16="http://schemas.microsoft.com/office/drawing/2014/main" id="{C5AD0B17-8C58-DE79-F982-58930D234DEF}"/>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25" name="Google Shape;2090;p54">
              <a:extLst>
                <a:ext uri="{FF2B5EF4-FFF2-40B4-BE49-F238E27FC236}">
                  <a16:creationId xmlns:a16="http://schemas.microsoft.com/office/drawing/2014/main" id="{1DD37293-9BDE-F979-0AF3-8637F7B970C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26" name="Google Shape;2091;p54">
              <a:extLst>
                <a:ext uri="{FF2B5EF4-FFF2-40B4-BE49-F238E27FC236}">
                  <a16:creationId xmlns:a16="http://schemas.microsoft.com/office/drawing/2014/main" id="{3DE5397F-510B-5C24-0261-F244109FC69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2059" name="Grupė 2058">
            <a:extLst>
              <a:ext uri="{FF2B5EF4-FFF2-40B4-BE49-F238E27FC236}">
                <a16:creationId xmlns:a16="http://schemas.microsoft.com/office/drawing/2014/main" id="{3038F78F-AA57-7F44-F441-190E62EC45B6}"/>
              </a:ext>
            </a:extLst>
          </p:cNvPr>
          <p:cNvGrpSpPr/>
          <p:nvPr/>
        </p:nvGrpSpPr>
        <p:grpSpPr>
          <a:xfrm>
            <a:off x="2235611" y="5255966"/>
            <a:ext cx="343511" cy="286647"/>
            <a:chOff x="933053" y="4324130"/>
            <a:chExt cx="343511" cy="286647"/>
          </a:xfrm>
        </p:grpSpPr>
        <p:grpSp>
          <p:nvGrpSpPr>
            <p:cNvPr id="1991" name="Google Shape;2088;p54">
              <a:extLst>
                <a:ext uri="{FF2B5EF4-FFF2-40B4-BE49-F238E27FC236}">
                  <a16:creationId xmlns:a16="http://schemas.microsoft.com/office/drawing/2014/main" id="{6BF56087-4C2B-4E95-8428-D03CFDB207D8}"/>
                </a:ext>
              </a:extLst>
            </p:cNvPr>
            <p:cNvGrpSpPr/>
            <p:nvPr/>
          </p:nvGrpSpPr>
          <p:grpSpPr>
            <a:xfrm rot="4591513">
              <a:off x="1146924" y="4481138"/>
              <a:ext cx="132713" cy="126566"/>
              <a:chOff x="8373602" y="4288128"/>
              <a:chExt cx="265445" cy="253151"/>
            </a:xfrm>
          </p:grpSpPr>
          <p:sp>
            <p:nvSpPr>
              <p:cNvPr id="1992" name="Google Shape;2089;p54">
                <a:extLst>
                  <a:ext uri="{FF2B5EF4-FFF2-40B4-BE49-F238E27FC236}">
                    <a16:creationId xmlns:a16="http://schemas.microsoft.com/office/drawing/2014/main" id="{F1ABB2CB-36DE-3EB6-D6A7-653BA3A286E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993" name="Google Shape;2090;p54">
                <a:extLst>
                  <a:ext uri="{FF2B5EF4-FFF2-40B4-BE49-F238E27FC236}">
                    <a16:creationId xmlns:a16="http://schemas.microsoft.com/office/drawing/2014/main" id="{CEFD426F-16FF-FE0B-62B3-E1E012E98B4E}"/>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994" name="Google Shape;2091;p54">
                <a:extLst>
                  <a:ext uri="{FF2B5EF4-FFF2-40B4-BE49-F238E27FC236}">
                    <a16:creationId xmlns:a16="http://schemas.microsoft.com/office/drawing/2014/main" id="{7D256114-25A2-92E4-B64D-B2A8763EE48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2027" name="Google Shape;2088;p54">
              <a:extLst>
                <a:ext uri="{FF2B5EF4-FFF2-40B4-BE49-F238E27FC236}">
                  <a16:creationId xmlns:a16="http://schemas.microsoft.com/office/drawing/2014/main" id="{1306DBC6-351A-AD93-1641-614BCD6E38B8}"/>
                </a:ext>
              </a:extLst>
            </p:cNvPr>
            <p:cNvGrpSpPr/>
            <p:nvPr/>
          </p:nvGrpSpPr>
          <p:grpSpPr>
            <a:xfrm rot="4591513">
              <a:off x="929979" y="4327204"/>
              <a:ext cx="132713" cy="126566"/>
              <a:chOff x="8373602" y="4288128"/>
              <a:chExt cx="265445" cy="253151"/>
            </a:xfrm>
          </p:grpSpPr>
          <p:sp>
            <p:nvSpPr>
              <p:cNvPr id="2028" name="Google Shape;2089;p54">
                <a:extLst>
                  <a:ext uri="{FF2B5EF4-FFF2-40B4-BE49-F238E27FC236}">
                    <a16:creationId xmlns:a16="http://schemas.microsoft.com/office/drawing/2014/main" id="{1A2AB869-5D77-8037-96F9-648E28E003C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29" name="Google Shape;2090;p54">
                <a:extLst>
                  <a:ext uri="{FF2B5EF4-FFF2-40B4-BE49-F238E27FC236}">
                    <a16:creationId xmlns:a16="http://schemas.microsoft.com/office/drawing/2014/main" id="{1C9C1D96-9B6F-D1C7-7C0E-E728608ACF20}"/>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30" name="Google Shape;2091;p54">
                <a:extLst>
                  <a:ext uri="{FF2B5EF4-FFF2-40B4-BE49-F238E27FC236}">
                    <a16:creationId xmlns:a16="http://schemas.microsoft.com/office/drawing/2014/main" id="{D11F42EB-B139-2F0D-7CFB-B2838A193A0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grpSp>
        <p:nvGrpSpPr>
          <p:cNvPr id="2031" name="Google Shape;2088;p54">
            <a:extLst>
              <a:ext uri="{FF2B5EF4-FFF2-40B4-BE49-F238E27FC236}">
                <a16:creationId xmlns:a16="http://schemas.microsoft.com/office/drawing/2014/main" id="{2A211F79-D021-D44D-A09E-11D613493C60}"/>
              </a:ext>
            </a:extLst>
          </p:cNvPr>
          <p:cNvGrpSpPr/>
          <p:nvPr/>
        </p:nvGrpSpPr>
        <p:grpSpPr>
          <a:xfrm rot="4591513">
            <a:off x="2232538" y="5488178"/>
            <a:ext cx="132713" cy="126566"/>
            <a:chOff x="8373602" y="4288128"/>
            <a:chExt cx="265445" cy="253151"/>
          </a:xfrm>
        </p:grpSpPr>
        <p:sp>
          <p:nvSpPr>
            <p:cNvPr id="2032" name="Google Shape;2089;p54">
              <a:extLst>
                <a:ext uri="{FF2B5EF4-FFF2-40B4-BE49-F238E27FC236}">
                  <a16:creationId xmlns:a16="http://schemas.microsoft.com/office/drawing/2014/main" id="{CAD84390-EE42-75D3-72A2-EA5A86FBA8B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33" name="Google Shape;2090;p54">
              <a:extLst>
                <a:ext uri="{FF2B5EF4-FFF2-40B4-BE49-F238E27FC236}">
                  <a16:creationId xmlns:a16="http://schemas.microsoft.com/office/drawing/2014/main" id="{1C99441B-2CC2-720C-B034-3F96719A2F6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34" name="Google Shape;2091;p54">
              <a:extLst>
                <a:ext uri="{FF2B5EF4-FFF2-40B4-BE49-F238E27FC236}">
                  <a16:creationId xmlns:a16="http://schemas.microsoft.com/office/drawing/2014/main" id="{9BB0455C-81BD-1C92-3063-F31B02FD3D9B}"/>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2035" name="Google Shape;2088;p54">
            <a:extLst>
              <a:ext uri="{FF2B5EF4-FFF2-40B4-BE49-F238E27FC236}">
                <a16:creationId xmlns:a16="http://schemas.microsoft.com/office/drawing/2014/main" id="{F949FD33-AA8D-6E26-3D2A-CDFEB43F9ECC}"/>
              </a:ext>
            </a:extLst>
          </p:cNvPr>
          <p:cNvGrpSpPr/>
          <p:nvPr/>
        </p:nvGrpSpPr>
        <p:grpSpPr>
          <a:xfrm rot="4591513">
            <a:off x="3173706" y="1958725"/>
            <a:ext cx="132713" cy="126566"/>
            <a:chOff x="8373602" y="4288128"/>
            <a:chExt cx="265445" cy="253151"/>
          </a:xfrm>
        </p:grpSpPr>
        <p:sp>
          <p:nvSpPr>
            <p:cNvPr id="2036" name="Google Shape;2089;p54">
              <a:extLst>
                <a:ext uri="{FF2B5EF4-FFF2-40B4-BE49-F238E27FC236}">
                  <a16:creationId xmlns:a16="http://schemas.microsoft.com/office/drawing/2014/main" id="{E2592AB4-B299-64A3-3537-D21D1E9F731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37" name="Google Shape;2090;p54">
              <a:extLst>
                <a:ext uri="{FF2B5EF4-FFF2-40B4-BE49-F238E27FC236}">
                  <a16:creationId xmlns:a16="http://schemas.microsoft.com/office/drawing/2014/main" id="{A2E2E980-9051-44F8-4E2F-498C36B28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38" name="Google Shape;2091;p54">
              <a:extLst>
                <a:ext uri="{FF2B5EF4-FFF2-40B4-BE49-F238E27FC236}">
                  <a16:creationId xmlns:a16="http://schemas.microsoft.com/office/drawing/2014/main" id="{459D4C30-1BD5-DAC3-06D6-FABE75A85C1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2039" name="Google Shape;2088;p54">
            <a:extLst>
              <a:ext uri="{FF2B5EF4-FFF2-40B4-BE49-F238E27FC236}">
                <a16:creationId xmlns:a16="http://schemas.microsoft.com/office/drawing/2014/main" id="{4B37CE2D-70F8-0E76-F760-EB05A06B5C33}"/>
              </a:ext>
            </a:extLst>
          </p:cNvPr>
          <p:cNvGrpSpPr/>
          <p:nvPr/>
        </p:nvGrpSpPr>
        <p:grpSpPr>
          <a:xfrm rot="4591513">
            <a:off x="5589381" y="3756714"/>
            <a:ext cx="132713" cy="126566"/>
            <a:chOff x="8373602" y="4288128"/>
            <a:chExt cx="265445" cy="253151"/>
          </a:xfrm>
        </p:grpSpPr>
        <p:sp>
          <p:nvSpPr>
            <p:cNvPr id="2040" name="Google Shape;2089;p54">
              <a:extLst>
                <a:ext uri="{FF2B5EF4-FFF2-40B4-BE49-F238E27FC236}">
                  <a16:creationId xmlns:a16="http://schemas.microsoft.com/office/drawing/2014/main" id="{BEA08198-A774-125E-B684-8B4206E982E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41" name="Google Shape;2090;p54">
              <a:extLst>
                <a:ext uri="{FF2B5EF4-FFF2-40B4-BE49-F238E27FC236}">
                  <a16:creationId xmlns:a16="http://schemas.microsoft.com/office/drawing/2014/main" id="{69365D4D-C58F-81B7-A603-6EFA3FC1313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42" name="Google Shape;2091;p54">
              <a:extLst>
                <a:ext uri="{FF2B5EF4-FFF2-40B4-BE49-F238E27FC236}">
                  <a16:creationId xmlns:a16="http://schemas.microsoft.com/office/drawing/2014/main" id="{11117455-A35D-78C1-00BA-F6062282979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2043" name="Google Shape;2088;p54">
            <a:extLst>
              <a:ext uri="{FF2B5EF4-FFF2-40B4-BE49-F238E27FC236}">
                <a16:creationId xmlns:a16="http://schemas.microsoft.com/office/drawing/2014/main" id="{1DFFF836-A701-7288-DE78-382013A3CB65}"/>
              </a:ext>
            </a:extLst>
          </p:cNvPr>
          <p:cNvGrpSpPr/>
          <p:nvPr/>
        </p:nvGrpSpPr>
        <p:grpSpPr>
          <a:xfrm rot="4591513">
            <a:off x="5575235" y="3961453"/>
            <a:ext cx="132713" cy="126566"/>
            <a:chOff x="8373602" y="4288128"/>
            <a:chExt cx="265445" cy="253151"/>
          </a:xfrm>
        </p:grpSpPr>
        <p:sp>
          <p:nvSpPr>
            <p:cNvPr id="2044" name="Google Shape;2089;p54">
              <a:extLst>
                <a:ext uri="{FF2B5EF4-FFF2-40B4-BE49-F238E27FC236}">
                  <a16:creationId xmlns:a16="http://schemas.microsoft.com/office/drawing/2014/main" id="{56CA5B0C-A342-2466-1B0D-41DE53997AA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54" name="Google Shape;2090;p54">
              <a:extLst>
                <a:ext uri="{FF2B5EF4-FFF2-40B4-BE49-F238E27FC236}">
                  <a16:creationId xmlns:a16="http://schemas.microsoft.com/office/drawing/2014/main" id="{5876ABAA-C8B0-330A-B2EA-F05AAB50D781}"/>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055" name="Google Shape;2091;p54">
              <a:extLst>
                <a:ext uri="{FF2B5EF4-FFF2-40B4-BE49-F238E27FC236}">
                  <a16:creationId xmlns:a16="http://schemas.microsoft.com/office/drawing/2014/main" id="{D7EC70F1-9A09-0736-6EE1-61C7E44584C0}"/>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Tree>
    <p:extLst>
      <p:ext uri="{BB962C8B-B14F-4D97-AF65-F5344CB8AC3E}">
        <p14:creationId xmlns:p14="http://schemas.microsoft.com/office/powerpoint/2010/main" val="407411959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5000">
        <p15:prstTrans prst="curtains"/>
      </p:transition>
    </mc:Choice>
    <mc:Fallback xmlns="">
      <p:transition spd="slow">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3860799" y="658383"/>
            <a:ext cx="4470400"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Turinys</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272617" y="2093875"/>
            <a:ext cx="4575481" cy="3788729"/>
          </a:xfrm>
          <a:prstGeom prst="rect">
            <a:avLst/>
          </a:prstGeom>
          <a:noFill/>
        </p:spPr>
        <p:txBody>
          <a:bodyPr wrap="square" rtlCol="0">
            <a:spAutoFit/>
          </a:bodyPr>
          <a:lstStyle/>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b="1" dirty="0">
                <a:solidFill>
                  <a:srgbClr val="E97132">
                    <a:lumMod val="75000"/>
                  </a:srgbClr>
                </a:solidFill>
                <a:latin typeface="Arial Black" panose="020B0A04020102020204" pitchFamily="34" charset="0"/>
              </a:rPr>
              <a:t>Radioaktyvumas;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b="1" dirty="0">
                <a:solidFill>
                  <a:srgbClr val="E97132">
                    <a:lumMod val="75000"/>
                  </a:srgbClr>
                </a:solidFill>
                <a:latin typeface="Arial Black" panose="020B0A04020102020204" pitchFamily="34" charset="0"/>
              </a:rPr>
              <a:t>Jonizuojančioji spinduliuotė</a:t>
            </a:r>
            <a:r>
              <a:rPr lang="en-US"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b="1" dirty="0">
                <a:solidFill>
                  <a:srgbClr val="E97132">
                    <a:lumMod val="75000"/>
                  </a:srgbClr>
                </a:solidFill>
                <a:latin typeface="Arial Black" panose="020B0A04020102020204" pitchFamily="34" charset="0"/>
              </a:rPr>
              <a:t>Jonizuojančiosios spinduliuotės tipai</a:t>
            </a:r>
            <a:r>
              <a:rPr lang="en-US"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b="1" dirty="0">
                <a:solidFill>
                  <a:srgbClr val="E97132">
                    <a:lumMod val="75000"/>
                  </a:srgbClr>
                </a:solidFill>
                <a:latin typeface="Arial Black" panose="020B0A04020102020204" pitchFamily="34" charset="0"/>
              </a:rPr>
              <a:t>Alfa spinduliuotė</a:t>
            </a:r>
            <a:r>
              <a:rPr lang="en-US"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b="1" dirty="0">
                <a:solidFill>
                  <a:srgbClr val="E97132">
                    <a:lumMod val="75000"/>
                  </a:srgbClr>
                </a:solidFill>
                <a:latin typeface="Arial Black" panose="020B0A04020102020204" pitchFamily="34" charset="0"/>
              </a:rPr>
              <a:t>Alfa skilimas</a:t>
            </a:r>
            <a:r>
              <a:rPr lang="en-US"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b="1" dirty="0">
                <a:solidFill>
                  <a:srgbClr val="E97132">
                    <a:lumMod val="75000"/>
                  </a:srgbClr>
                </a:solidFill>
                <a:latin typeface="Arial Black" panose="020B0A04020102020204" pitchFamily="34" charset="0"/>
              </a:rPr>
              <a:t>Beta spinduliuotė</a:t>
            </a:r>
            <a:r>
              <a:rPr lang="en-US"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b="1" dirty="0">
                <a:solidFill>
                  <a:srgbClr val="E97132">
                    <a:lumMod val="75000"/>
                  </a:srgbClr>
                </a:solidFill>
                <a:latin typeface="Arial Black" panose="020B0A04020102020204" pitchFamily="34" charset="0"/>
              </a:rPr>
              <a:t>Beta skilimas;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b="1" dirty="0">
                <a:solidFill>
                  <a:srgbClr val="E97132">
                    <a:lumMod val="75000"/>
                  </a:srgbClr>
                </a:solidFill>
                <a:latin typeface="Arial Black" panose="020B0A04020102020204" pitchFamily="34" charset="0"/>
              </a:rPr>
              <a:t>Gama spinduliuotė</a:t>
            </a:r>
            <a:r>
              <a:rPr lang="en-US" b="1" dirty="0">
                <a:solidFill>
                  <a:srgbClr val="E97132">
                    <a:lumMod val="75000"/>
                  </a:srgbClr>
                </a:solidFill>
                <a:latin typeface="Arial Black" panose="020B0A04020102020204" pitchFamily="34" charset="0"/>
              </a:rPr>
              <a:t>;</a:t>
            </a: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6E0ADAE4-5C5A-43FB-EDAA-7999006ABA3F}"/>
              </a:ext>
            </a:extLst>
          </p:cNvPr>
          <p:cNvSpPr txBox="1"/>
          <p:nvPr/>
        </p:nvSpPr>
        <p:spPr>
          <a:xfrm>
            <a:off x="5781618" y="2092260"/>
            <a:ext cx="5223721" cy="4524315"/>
          </a:xfrm>
          <a:prstGeom prst="rect">
            <a:avLst/>
          </a:prstGeom>
          <a:noFill/>
        </p:spPr>
        <p:txBody>
          <a:bodyPr wrap="square" rtlCol="0">
            <a:spAutoFit/>
          </a:bodyPr>
          <a:lstStyle/>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sz="1800" b="1" dirty="0">
                <a:solidFill>
                  <a:srgbClr val="E97132">
                    <a:lumMod val="75000"/>
                  </a:srgbClr>
                </a:solidFill>
                <a:latin typeface="Arial Black" panose="020B0A04020102020204" pitchFamily="34" charset="0"/>
              </a:rPr>
              <a:t>Gama skilimas;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Jonizuojančiosios spinduliuotės fonas</a:t>
            </a:r>
            <a:r>
              <a:rPr lang="en-US" sz="1800"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Radioaktyviųjų elementų pusėjimo trukmė</a:t>
            </a:r>
            <a:r>
              <a:rPr lang="en-US" sz="1800"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Radioaktyviųjų medžiagų aktyvumas</a:t>
            </a:r>
            <a:r>
              <a:rPr lang="en-US" sz="1800"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Jonizuojančiosios spinduliuotės poveikis</a:t>
            </a:r>
            <a:r>
              <a:rPr lang="en-US" sz="1800"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Spindulinė liga</a:t>
            </a:r>
            <a:r>
              <a:rPr lang="en-US" sz="1800" b="1" dirty="0">
                <a:solidFill>
                  <a:srgbClr val="E97132">
                    <a:lumMod val="75000"/>
                  </a:srgbClr>
                </a:solidFill>
                <a:latin typeface="Arial Black" panose="020B0A04020102020204" pitchFamily="34" charset="0"/>
              </a:rPr>
              <a:t>;</a:t>
            </a:r>
            <a:endParaRPr lang="lt-LT"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en-US" sz="1800" b="1" dirty="0">
              <a:solidFill>
                <a:srgbClr val="E97132">
                  <a:lumMod val="75000"/>
                </a:srgbClr>
              </a:solidFill>
              <a:latin typeface="Arial Black" panose="020B0A04020102020204" pitchFamily="34" charset="0"/>
            </a:endParaRPr>
          </a:p>
          <a:p>
            <a:endParaRPr lang="lt-LT" dirty="0"/>
          </a:p>
        </p:txBody>
      </p:sp>
    </p:spTree>
    <p:extLst>
      <p:ext uri="{BB962C8B-B14F-4D97-AF65-F5344CB8AC3E}">
        <p14:creationId xmlns:p14="http://schemas.microsoft.com/office/powerpoint/2010/main" val="3306719030"/>
      </p:ext>
    </p:extLst>
  </p:cSld>
  <p:clrMapOvr>
    <a:masterClrMapping/>
  </p:clrMapOvr>
  <mc:AlternateContent xmlns:mc="http://schemas.openxmlformats.org/markup-compatibility/2006">
    <mc:Choice xmlns:p14="http://schemas.microsoft.com/office/powerpoint/2010/main" Requires="p14">
      <p:transition spd="slow" p14:dur="1300">
        <p14:pan dir="u"/>
      </p:transition>
    </mc:Choice>
    <mc:Fallback>
      <p:transition spd="slow">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3860799" y="658383"/>
            <a:ext cx="4470400"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Turinys</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272617" y="2093875"/>
            <a:ext cx="4575481" cy="5450723"/>
          </a:xfrm>
          <a:prstGeom prst="rect">
            <a:avLst/>
          </a:prstGeom>
          <a:noFill/>
        </p:spPr>
        <p:txBody>
          <a:bodyPr wrap="square" rtlCol="0">
            <a:spAutoFit/>
          </a:bodyPr>
          <a:lstStyle/>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b="1" dirty="0">
                <a:solidFill>
                  <a:srgbClr val="E97132">
                    <a:lumMod val="75000"/>
                  </a:srgbClr>
                </a:solidFill>
                <a:latin typeface="Arial Black" panose="020B0A04020102020204" pitchFamily="34" charset="0"/>
              </a:rPr>
              <a:t>Spinduliuotės kiekio ir laiko svarba</a:t>
            </a:r>
            <a:r>
              <a:rPr lang="en-US"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b="1" dirty="0">
                <a:solidFill>
                  <a:srgbClr val="E97132">
                    <a:lumMod val="75000"/>
                  </a:srgbClr>
                </a:solidFill>
                <a:latin typeface="Arial Black" panose="020B0A04020102020204" pitchFamily="34" charset="0"/>
              </a:rPr>
              <a:t>Žmogaus organų jautrumas spinduliuotei</a:t>
            </a:r>
            <a:r>
              <a:rPr lang="en-US"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b="1" dirty="0">
                <a:solidFill>
                  <a:srgbClr val="E97132">
                    <a:lumMod val="75000"/>
                  </a:srgbClr>
                </a:solidFill>
                <a:latin typeface="Arial Black" panose="020B0A04020102020204" pitchFamily="34" charset="0"/>
              </a:rPr>
              <a:t>Sugertoji dozė</a:t>
            </a:r>
            <a:r>
              <a:rPr lang="en-US"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b="1" dirty="0">
                <a:solidFill>
                  <a:srgbClr val="E97132">
                    <a:lumMod val="75000"/>
                  </a:srgbClr>
                </a:solidFill>
                <a:latin typeface="Arial Black" panose="020B0A04020102020204" pitchFamily="34" charset="0"/>
              </a:rPr>
              <a:t>Lygiavertė dozė</a:t>
            </a:r>
            <a:r>
              <a:rPr lang="en-US"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pt-BR" b="1" dirty="0">
                <a:solidFill>
                  <a:srgbClr val="E97132">
                    <a:lumMod val="75000"/>
                  </a:srgbClr>
                </a:solidFill>
                <a:latin typeface="Arial Black" panose="020B0A04020102020204" pitchFamily="34" charset="0"/>
              </a:rPr>
              <a:t>Sugertosios ir lygiavertės dozės sąveika;</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b="1" dirty="0">
                <a:solidFill>
                  <a:srgbClr val="E97132">
                    <a:lumMod val="75000"/>
                  </a:srgbClr>
                </a:solidFill>
                <a:latin typeface="Arial Black" panose="020B0A04020102020204" pitchFamily="34" charset="0"/>
              </a:rPr>
              <a:t>Dozimetras;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en-US"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en-US"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en-US" b="1" dirty="0">
              <a:solidFill>
                <a:srgbClr val="E97132">
                  <a:lumMod val="75000"/>
                </a:srgb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6E0ADAE4-5C5A-43FB-EDAA-7999006ABA3F}"/>
              </a:ext>
            </a:extLst>
          </p:cNvPr>
          <p:cNvSpPr txBox="1"/>
          <p:nvPr/>
        </p:nvSpPr>
        <p:spPr>
          <a:xfrm>
            <a:off x="5781618" y="2092260"/>
            <a:ext cx="5223721" cy="5038367"/>
          </a:xfrm>
          <a:prstGeom prst="rect">
            <a:avLst/>
          </a:prstGeom>
          <a:noFill/>
        </p:spPr>
        <p:txBody>
          <a:bodyPr wrap="square" rtlCol="0">
            <a:spAutoFit/>
          </a:bodyPr>
          <a:lstStyle/>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Apsauga nuo išorinės spinduliuotės </a:t>
            </a:r>
            <a:r>
              <a:rPr lang="en-US" sz="1800" b="1" dirty="0">
                <a:solidFill>
                  <a:srgbClr val="E97132">
                    <a:lumMod val="75000"/>
                  </a:srgbClr>
                </a:solidFill>
                <a:latin typeface="Arial Black" panose="020B0A04020102020204" pitchFamily="34" charset="0"/>
              </a:rPr>
              <a:t>p</a:t>
            </a:r>
            <a:r>
              <a:rPr lang="lt-LT" sz="1800" b="1" dirty="0">
                <a:solidFill>
                  <a:srgbClr val="E97132">
                    <a:lumMod val="75000"/>
                  </a:srgbClr>
                </a:solidFill>
                <a:latin typeface="Arial Black" panose="020B0A04020102020204" pitchFamily="34" charset="0"/>
              </a:rPr>
              <a:t>oveikio</a:t>
            </a:r>
            <a:r>
              <a:rPr lang="en-US" sz="1800"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sz="1800" b="1" dirty="0">
                <a:solidFill>
                  <a:srgbClr val="E97132">
                    <a:lumMod val="75000"/>
                  </a:srgbClr>
                </a:solidFill>
                <a:latin typeface="Arial Black" panose="020B0A04020102020204" pitchFamily="34" charset="0"/>
              </a:rPr>
              <a:t>Atstumas;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sz="1800" b="1" dirty="0">
                <a:solidFill>
                  <a:srgbClr val="E97132">
                    <a:lumMod val="75000"/>
                  </a:srgbClr>
                </a:solidFill>
                <a:latin typeface="Arial Black" panose="020B0A04020102020204" pitchFamily="34" charset="0"/>
              </a:rPr>
              <a:t>Priedanga;</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sz="1800" b="1" dirty="0">
                <a:solidFill>
                  <a:srgbClr val="E97132">
                    <a:lumMod val="75000"/>
                  </a:srgbClr>
                </a:solidFill>
                <a:latin typeface="Arial Black" panose="020B0A04020102020204" pitchFamily="34" charset="0"/>
              </a:rPr>
              <a:t>Laikas;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Jonizuojančiosios spinduliuotės nauda</a:t>
            </a:r>
            <a:r>
              <a:rPr lang="en-US" sz="1800"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Branduolinė medicina</a:t>
            </a:r>
            <a:r>
              <a:rPr lang="en-US" sz="1800"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Spindulinė terapija</a:t>
            </a:r>
            <a:r>
              <a:rPr lang="en-US" sz="1800" b="1" dirty="0">
                <a:solidFill>
                  <a:srgbClr val="E97132">
                    <a:lumMod val="75000"/>
                  </a:srgbClr>
                </a:solidFill>
                <a:latin typeface="Arial Black" panose="020B0A04020102020204" pitchFamily="34" charset="0"/>
              </a:rPr>
              <a:t>;</a:t>
            </a:r>
            <a:endParaRPr lang="lt-LT"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en-US"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dirty="0"/>
          </a:p>
        </p:txBody>
      </p:sp>
    </p:spTree>
    <p:extLst>
      <p:ext uri="{BB962C8B-B14F-4D97-AF65-F5344CB8AC3E}">
        <p14:creationId xmlns:p14="http://schemas.microsoft.com/office/powerpoint/2010/main" val="1811221660"/>
      </p:ext>
    </p:extLst>
  </p:cSld>
  <p:clrMapOvr>
    <a:masterClrMapping/>
  </p:clrMapOvr>
  <mc:AlternateContent xmlns:mc="http://schemas.openxmlformats.org/markup-compatibility/2006">
    <mc:Choice xmlns:p14="http://schemas.microsoft.com/office/powerpoint/2010/main" Requires="p14">
      <p:transition spd="slow" p14:dur="1300">
        <p14:pan dir="u"/>
      </p:transition>
    </mc:Choice>
    <mc:Fallback>
      <p:transition spd="slow">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3860799" y="658383"/>
            <a:ext cx="4470400"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Turinys</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272617" y="2093875"/>
            <a:ext cx="4575481" cy="9605707"/>
          </a:xfrm>
          <a:prstGeom prst="rect">
            <a:avLst/>
          </a:prstGeom>
          <a:noFill/>
        </p:spPr>
        <p:txBody>
          <a:bodyPr wrap="square" rtlCol="0">
            <a:spAutoFit/>
          </a:bodyPr>
          <a:lstStyle/>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b="1" dirty="0">
                <a:solidFill>
                  <a:srgbClr val="E97132">
                    <a:lumMod val="75000"/>
                  </a:srgbClr>
                </a:solidFill>
                <a:latin typeface="Arial Black" panose="020B0A04020102020204" pitchFamily="34" charset="0"/>
              </a:rPr>
              <a:t>Rentgenodiagnostika</a:t>
            </a:r>
            <a:r>
              <a:rPr lang="en-US"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b="1" dirty="0">
                <a:solidFill>
                  <a:srgbClr val="E97132">
                    <a:lumMod val="75000"/>
                  </a:srgbClr>
                </a:solidFill>
                <a:latin typeface="Arial Black" panose="020B0A04020102020204" pitchFamily="34" charset="0"/>
              </a:rPr>
              <a:t>Uždavinių tematinis sprendimas</a:t>
            </a:r>
            <a:r>
              <a:rPr lang="en-US"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b="1" dirty="0">
                <a:solidFill>
                  <a:srgbClr val="E97132">
                    <a:lumMod val="75000"/>
                  </a:srgbClr>
                </a:solidFill>
                <a:latin typeface="Arial Black" panose="020B0A04020102020204" pitchFamily="34" charset="0"/>
              </a:rPr>
              <a:t>Alfa skilimo lygtys;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b="1" dirty="0">
                <a:solidFill>
                  <a:srgbClr val="E97132">
                    <a:lumMod val="75000"/>
                  </a:srgbClr>
                </a:solidFill>
                <a:latin typeface="Arial Black" panose="020B0A04020102020204" pitchFamily="34" charset="0"/>
              </a:rPr>
              <a:t>Beta skilimo lygtys;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b="1" dirty="0">
                <a:solidFill>
                  <a:srgbClr val="E97132">
                    <a:lumMod val="75000"/>
                  </a:srgbClr>
                </a:solidFill>
                <a:latin typeface="Arial Black" panose="020B0A04020102020204" pitchFamily="34" charset="0"/>
              </a:rPr>
              <a:t>Radioaktyviojo elemento X aktyvumas;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b="1" dirty="0">
                <a:solidFill>
                  <a:srgbClr val="E97132">
                    <a:lumMod val="75000"/>
                  </a:srgbClr>
                </a:solidFill>
                <a:latin typeface="Arial Black" panose="020B0A04020102020204" pitchFamily="34" charset="0"/>
              </a:rPr>
              <a:t>Bandymas ,,Radiacijos kiekis buities prietaisuose’’;</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en-US"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en-US"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en-US"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en-US"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en-US"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en-US"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en-US"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en-US"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en-US" b="1" dirty="0">
              <a:solidFill>
                <a:srgbClr val="E97132">
                  <a:lumMod val="75000"/>
                </a:srgb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6E0ADAE4-5C5A-43FB-EDAA-7999006ABA3F}"/>
              </a:ext>
            </a:extLst>
          </p:cNvPr>
          <p:cNvSpPr txBox="1"/>
          <p:nvPr/>
        </p:nvSpPr>
        <p:spPr>
          <a:xfrm>
            <a:off x="5781618" y="2092260"/>
            <a:ext cx="5223721" cy="5450723"/>
          </a:xfrm>
          <a:prstGeom prst="rect">
            <a:avLst/>
          </a:prstGeom>
          <a:noFill/>
        </p:spPr>
        <p:txBody>
          <a:bodyPr wrap="square" rtlCol="0">
            <a:spAutoFit/>
          </a:bodyPr>
          <a:lstStyle/>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Radiacijos </a:t>
            </a:r>
            <a:r>
              <a:rPr lang="en-US" sz="1800" b="1" dirty="0">
                <a:solidFill>
                  <a:srgbClr val="E97132">
                    <a:lumMod val="75000"/>
                  </a:srgbClr>
                </a:solidFill>
                <a:latin typeface="Arial Black" panose="020B0A04020102020204" pitchFamily="34" charset="0"/>
              </a:rPr>
              <a:t>kiekis</a:t>
            </a:r>
            <a:r>
              <a:rPr lang="lt-LT" sz="1800" b="1" dirty="0">
                <a:solidFill>
                  <a:srgbClr val="E97132">
                    <a:lumMod val="75000"/>
                  </a:srgbClr>
                </a:solidFill>
                <a:latin typeface="Arial Black" panose="020B0A04020102020204" pitchFamily="34" charset="0"/>
              </a:rPr>
              <a:t> buities prietaisuose</a:t>
            </a:r>
            <a:r>
              <a:rPr lang="en-US" sz="1800"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Televizorius ir šaldiklis</a:t>
            </a:r>
            <a:r>
              <a:rPr lang="en-US" sz="1800" b="1" dirty="0">
                <a:solidFill>
                  <a:srgbClr val="E97132">
                    <a:lumMod val="75000"/>
                  </a:srgbClr>
                </a:solidFill>
                <a:latin typeface="Arial Black" panose="020B0A04020102020204" pitchFamily="34" charset="0"/>
              </a:rPr>
              <a:t>;</a:t>
            </a:r>
            <a:endParaRPr lang="lt-LT"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Garso kolonėlės ir radijas</a:t>
            </a:r>
            <a:r>
              <a:rPr lang="en-US" sz="1800"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Mikrobangų krosnelė ir WiFi modemas</a:t>
            </a:r>
            <a:r>
              <a:rPr lang="en-US" sz="1800" b="1" dirty="0">
                <a:solidFill>
                  <a:srgbClr val="E97132">
                    <a:lumMod val="75000"/>
                  </a:srgbClr>
                </a:solidFill>
                <a:latin typeface="Arial Black" panose="020B0A04020102020204" pitchFamily="34" charset="0"/>
              </a:rPr>
              <a:t>;</a:t>
            </a:r>
            <a:endParaRPr lang="lt-LT"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Elektros skaitiklis ir kompiuteris</a:t>
            </a:r>
            <a:r>
              <a:rPr lang="en-US" sz="1800"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Išvada</a:t>
            </a:r>
            <a:r>
              <a:rPr lang="en-US" sz="1800"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Testas</a:t>
            </a:r>
            <a:r>
              <a:rPr lang="en-US" b="1" dirty="0">
                <a:solidFill>
                  <a:srgbClr val="E97132">
                    <a:lumMod val="75000"/>
                  </a:srgbClr>
                </a:solidFill>
                <a:latin typeface="Arial Black" panose="020B0A04020102020204" pitchFamily="34" charset="0"/>
              </a:rPr>
              <a:t>;</a:t>
            </a:r>
            <a:endParaRPr lang="lt-LT"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sz="1800" b="1" dirty="0">
              <a:solidFill>
                <a:srgbClr val="E97132">
                  <a:lumMod val="75000"/>
                </a:srgbClr>
              </a:solidFill>
              <a:latin typeface="Arial Black" panose="020B0A04020102020204" pitchFamily="34" charset="0"/>
            </a:endParaRPr>
          </a:p>
        </p:txBody>
      </p:sp>
    </p:spTree>
    <p:extLst>
      <p:ext uri="{BB962C8B-B14F-4D97-AF65-F5344CB8AC3E}">
        <p14:creationId xmlns:p14="http://schemas.microsoft.com/office/powerpoint/2010/main" val="561830596"/>
      </p:ext>
    </p:extLst>
  </p:cSld>
  <p:clrMapOvr>
    <a:masterClrMapping/>
  </p:clrMapOvr>
  <mc:AlternateContent xmlns:mc="http://schemas.openxmlformats.org/markup-compatibility/2006">
    <mc:Choice xmlns:p14="http://schemas.microsoft.com/office/powerpoint/2010/main" Requires="p14">
      <p:transition spd="slow" p14:dur="1300">
        <p14:pan dir="u"/>
      </p:transition>
    </mc:Choice>
    <mc:Fallback>
      <p:transition spd="slow">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3860799" y="658383"/>
            <a:ext cx="4470400"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Turinys</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272617" y="2093875"/>
            <a:ext cx="4575481" cy="4204228"/>
          </a:xfrm>
          <a:prstGeom prst="rect">
            <a:avLst/>
          </a:prstGeom>
          <a:noFill/>
        </p:spPr>
        <p:txBody>
          <a:bodyPr wrap="square" rtlCol="0">
            <a:spAutoFit/>
          </a:bodyPr>
          <a:lstStyle/>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b="1" dirty="0">
                <a:solidFill>
                  <a:srgbClr val="E97132">
                    <a:lumMod val="75000"/>
                  </a:srgbClr>
                </a:solidFill>
                <a:latin typeface="Arial Black" panose="020B0A04020102020204" pitchFamily="34" charset="0"/>
              </a:rPr>
              <a:t>1 klausimas;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b="1" dirty="0">
                <a:solidFill>
                  <a:srgbClr val="E97132">
                    <a:lumMod val="75000"/>
                  </a:srgbClr>
                </a:solidFill>
                <a:latin typeface="Arial Black" panose="020B0A04020102020204" pitchFamily="34" charset="0"/>
              </a:rPr>
              <a:t>2 klausimas;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b="1" dirty="0">
                <a:solidFill>
                  <a:srgbClr val="E97132">
                    <a:lumMod val="75000"/>
                  </a:srgbClr>
                </a:solidFill>
                <a:latin typeface="Arial Black" panose="020B0A04020102020204" pitchFamily="34" charset="0"/>
              </a:rPr>
              <a:t>3 klausimas;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b="1" dirty="0">
                <a:solidFill>
                  <a:srgbClr val="E97132">
                    <a:lumMod val="75000"/>
                  </a:srgbClr>
                </a:solidFill>
                <a:latin typeface="Arial Black" panose="020B0A04020102020204" pitchFamily="34" charset="0"/>
              </a:rPr>
              <a:t>4 klausimas;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b="1" dirty="0">
                <a:solidFill>
                  <a:srgbClr val="E97132">
                    <a:lumMod val="75000"/>
                  </a:srgbClr>
                </a:solidFill>
                <a:latin typeface="Arial Black" panose="020B0A04020102020204" pitchFamily="34" charset="0"/>
              </a:rPr>
              <a:t>5 klausimas;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b="1" dirty="0">
                <a:solidFill>
                  <a:srgbClr val="E97132">
                    <a:lumMod val="75000"/>
                  </a:srgbClr>
                </a:solidFill>
                <a:latin typeface="Arial Black" panose="020B0A04020102020204" pitchFamily="34" charset="0"/>
              </a:rPr>
              <a:t>6 klausimas;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b="1" dirty="0">
                <a:solidFill>
                  <a:srgbClr val="E97132">
                    <a:lumMod val="75000"/>
                  </a:srgbClr>
                </a:solidFill>
                <a:latin typeface="Arial Black" panose="020B0A04020102020204" pitchFamily="34" charset="0"/>
              </a:rPr>
              <a:t>7 klausimas;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b="1" dirty="0">
                <a:solidFill>
                  <a:srgbClr val="E97132">
                    <a:lumMod val="75000"/>
                  </a:srgbClr>
                </a:solidFill>
                <a:latin typeface="Arial Black" panose="020B0A04020102020204" pitchFamily="34" charset="0"/>
              </a:rPr>
              <a:t>8 klausimas;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en-US" b="1" dirty="0">
                <a:solidFill>
                  <a:srgbClr val="E97132">
                    <a:lumMod val="75000"/>
                  </a:srgbClr>
                </a:solidFill>
                <a:latin typeface="Arial Black" panose="020B0A04020102020204" pitchFamily="34" charset="0"/>
              </a:rPr>
              <a:t>9 klausimas;</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en-US" b="1" dirty="0">
              <a:solidFill>
                <a:srgbClr val="E97132">
                  <a:lumMod val="75000"/>
                </a:srgb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6E0ADAE4-5C5A-43FB-EDAA-7999006ABA3F}"/>
              </a:ext>
            </a:extLst>
          </p:cNvPr>
          <p:cNvSpPr txBox="1"/>
          <p:nvPr/>
        </p:nvSpPr>
        <p:spPr>
          <a:xfrm>
            <a:off x="5781618" y="2092260"/>
            <a:ext cx="5223721" cy="5035225"/>
          </a:xfrm>
          <a:prstGeom prst="rect">
            <a:avLst/>
          </a:prstGeom>
          <a:noFill/>
        </p:spPr>
        <p:txBody>
          <a:bodyPr wrap="square" rtlCol="0">
            <a:spAutoFit/>
          </a:bodyPr>
          <a:lstStyle/>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1</a:t>
            </a:r>
            <a:r>
              <a:rPr lang="en-US" sz="1800" b="1" dirty="0">
                <a:solidFill>
                  <a:srgbClr val="E97132">
                    <a:lumMod val="75000"/>
                  </a:srgbClr>
                </a:solidFill>
                <a:latin typeface="Arial Black" panose="020B0A04020102020204" pitchFamily="34" charset="0"/>
              </a:rPr>
              <a:t>0</a:t>
            </a:r>
            <a:r>
              <a:rPr lang="lt-LT" sz="1800" b="1" dirty="0">
                <a:solidFill>
                  <a:srgbClr val="E97132">
                    <a:lumMod val="75000"/>
                  </a:srgbClr>
                </a:solidFill>
                <a:latin typeface="Arial Black" panose="020B0A04020102020204" pitchFamily="34" charset="0"/>
              </a:rPr>
              <a:t> klausimas</a:t>
            </a:r>
            <a:r>
              <a:rPr lang="en-US" sz="1800"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Atsakymai</a:t>
            </a:r>
            <a:r>
              <a:rPr lang="en-US" sz="1800" b="1" dirty="0">
                <a:solidFill>
                  <a:srgbClr val="E97132">
                    <a:lumMod val="75000"/>
                  </a:srgbClr>
                </a:solidFill>
                <a:latin typeface="Arial Black" panose="020B0A04020102020204" pitchFamily="34" charset="0"/>
              </a:rPr>
              <a:t>;</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r>
              <a:rPr lang="lt-LT" sz="1800" b="1" dirty="0">
                <a:solidFill>
                  <a:srgbClr val="E97132">
                    <a:lumMod val="75000"/>
                  </a:srgbClr>
                </a:solidFill>
                <a:latin typeface="Arial Black" panose="020B0A04020102020204" pitchFamily="34" charset="0"/>
              </a:rPr>
              <a:t>Ačiū, kad žiūrėjote!</a:t>
            </a: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en-US"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sz="1800" b="1" dirty="0">
              <a:solidFill>
                <a:srgbClr val="E97132">
                  <a:lumMod val="75000"/>
                </a:srgbClr>
              </a:solidFill>
              <a:latin typeface="Arial Black" panose="020B0A040201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Wingdings" panose="05000000000000000000" pitchFamily="2" charset="2"/>
              <a:buChar char="Ø"/>
              <a:tabLst/>
              <a:defRPr/>
            </a:pPr>
            <a:endParaRPr lang="lt-LT" sz="1800" b="1" dirty="0">
              <a:solidFill>
                <a:srgbClr val="E97132">
                  <a:lumMod val="75000"/>
                </a:srgbClr>
              </a:solidFill>
              <a:latin typeface="Arial Black" panose="020B0A04020102020204" pitchFamily="34" charset="0"/>
            </a:endParaRPr>
          </a:p>
        </p:txBody>
      </p:sp>
    </p:spTree>
    <p:extLst>
      <p:ext uri="{BB962C8B-B14F-4D97-AF65-F5344CB8AC3E}">
        <p14:creationId xmlns:p14="http://schemas.microsoft.com/office/powerpoint/2010/main" val="783978014"/>
      </p:ext>
    </p:extLst>
  </p:cSld>
  <p:clrMapOvr>
    <a:masterClrMapping/>
  </p:clrMapOvr>
  <mc:AlternateContent xmlns:mc="http://schemas.openxmlformats.org/markup-compatibility/2006">
    <mc:Choice xmlns:p14="http://schemas.microsoft.com/office/powerpoint/2010/main" Requires="p14">
      <p:transition spd="slow" p14:dur="1300">
        <p14:pan dir="u"/>
      </p:transition>
    </mc:Choice>
    <mc:Fallback>
      <p:transition spd="slow">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3860799" y="658383"/>
            <a:ext cx="4470400"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Radioaktyvumas</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53537" y="2581592"/>
            <a:ext cx="4442462" cy="2954655"/>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n-US" sz="2400" b="1" dirty="0">
                <a:solidFill>
                  <a:srgbClr val="E97132">
                    <a:lumMod val="75000"/>
                  </a:srgbClr>
                </a:solidFill>
                <a:latin typeface="Arial Black" panose="020B0A04020102020204" pitchFamily="34" charset="0"/>
              </a:rPr>
              <a:t>Tai </a:t>
            </a:r>
            <a:r>
              <a:rPr lang="lt-LT" sz="2400" b="1" dirty="0">
                <a:solidFill>
                  <a:srgbClr val="E97132">
                    <a:lumMod val="75000"/>
                  </a:srgbClr>
                </a:solidFill>
                <a:latin typeface="Arial Black" panose="020B0A04020102020204" pitchFamily="34" charset="0"/>
              </a:rPr>
              <a:t>savaiminis</a:t>
            </a:r>
            <a:r>
              <a:rPr lang="en-US" sz="2400" b="1" dirty="0">
                <a:solidFill>
                  <a:srgbClr val="E97132">
                    <a:lumMod val="75000"/>
                  </a:srgbClr>
                </a:solidFill>
                <a:latin typeface="Arial Black" panose="020B0A04020102020204" pitchFamily="34" charset="0"/>
              </a:rPr>
              <a:t> nestabiliųjų atomo branduolių skilimas, per kurį pasikeičia branduolio sudėtis ir vyksta radioaktyvioji spinduliuotė.</a:t>
            </a:r>
            <a:endParaRPr kumimoji="0" lang="lt-LT" sz="24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a:p>
            <a:endParaRPr lang="lt-LT" dirty="0"/>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8194" name="Picture 2" descr="Radioactive Decay | CK-12 Foundation">
            <a:extLst>
              <a:ext uri="{FF2B5EF4-FFF2-40B4-BE49-F238E27FC236}">
                <a16:creationId xmlns:a16="http://schemas.microsoft.com/office/drawing/2014/main" id="{EE1F1DBA-6A08-C1D4-B910-56C683DA1B2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16624" y="2171603"/>
            <a:ext cx="4629150" cy="41719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05054869"/>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2403778" y="650508"/>
            <a:ext cx="7384442"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Jonizuojančioji spinduliuotė</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646229"/>
            <a:ext cx="4456883" cy="2585323"/>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24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Tai radioaktyviųjų elementų skleidžiama</a:t>
            </a:r>
            <a:r>
              <a:rPr lang="en-US" sz="2400" b="1" dirty="0">
                <a:solidFill>
                  <a:srgbClr val="E97132">
                    <a:lumMod val="75000"/>
                  </a:srgbClr>
                </a:solidFill>
                <a:latin typeface="Arial Black" panose="020B0A04020102020204" pitchFamily="34" charset="0"/>
              </a:rPr>
              <a:t> spinduliuotė galinti jonizuoti neutraliuosius atomus arba molekules.</a:t>
            </a:r>
            <a:r>
              <a:rPr kumimoji="0" lang="en-US" sz="24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 </a:t>
            </a:r>
            <a:endParaRPr kumimoji="0" lang="lt-LT" sz="24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a:p>
            <a:pPr marL="285750" indent="-285750">
              <a:buFont typeface="Wingdings" panose="05000000000000000000" pitchFamily="2" charset="2"/>
              <a:buChar char="Ø"/>
            </a:pPr>
            <a:endParaRPr lang="lt-LT" dirty="0"/>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3" name="Paveikslėlis 2">
            <a:extLst>
              <a:ext uri="{FF2B5EF4-FFF2-40B4-BE49-F238E27FC236}">
                <a16:creationId xmlns:a16="http://schemas.microsoft.com/office/drawing/2014/main" id="{8EF8CC7B-7A78-030A-F309-218FE0044D1D}"/>
              </a:ext>
            </a:extLst>
          </p:cNvPr>
          <p:cNvPicPr>
            <a:picLocks noChangeAspect="1"/>
          </p:cNvPicPr>
          <p:nvPr/>
        </p:nvPicPr>
        <p:blipFill>
          <a:blip r:embed="rId3"/>
          <a:stretch>
            <a:fillRect/>
          </a:stretch>
        </p:blipFill>
        <p:spPr>
          <a:xfrm>
            <a:off x="6385854" y="2204720"/>
            <a:ext cx="3713480" cy="3713480"/>
          </a:xfrm>
          <a:prstGeom prst="rect">
            <a:avLst/>
          </a:prstGeom>
          <a:effectLst>
            <a:outerShdw blurRad="76200" dir="18900000" sy="23000" kx="-1200000" algn="bl" rotWithShape="0">
              <a:prstClr val="black">
                <a:alpha val="20000"/>
              </a:prstClr>
            </a:outerShdw>
          </a:effectLst>
        </p:spPr>
      </p:pic>
    </p:spTree>
    <p:extLst>
      <p:ext uri="{BB962C8B-B14F-4D97-AF65-F5344CB8AC3E}">
        <p14:creationId xmlns:p14="http://schemas.microsoft.com/office/powerpoint/2010/main" val="2829752452"/>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660098" y="652380"/>
            <a:ext cx="8871802"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J</a:t>
            </a:r>
            <a:r>
              <a:rPr lang="lt-LT" sz="3200" dirty="0">
                <a:solidFill>
                  <a:schemeClr val="bg1"/>
                </a:solidFill>
                <a:latin typeface="Arial Black" panose="020B0A04020102020204" pitchFamily="34" charset="0"/>
              </a:rPr>
              <a:t>onizuojančios</a:t>
            </a:r>
            <a:r>
              <a:rPr lang="en-US" sz="3200" dirty="0">
                <a:solidFill>
                  <a:schemeClr val="bg1"/>
                </a:solidFill>
                <a:latin typeface="Arial Black" panose="020B0A04020102020204" pitchFamily="34" charset="0"/>
              </a:rPr>
              <a:t>ios</a:t>
            </a:r>
            <a:r>
              <a:rPr lang="lt-LT" sz="3200" dirty="0">
                <a:solidFill>
                  <a:schemeClr val="bg1"/>
                </a:solidFill>
                <a:latin typeface="Arial Black" panose="020B0A04020102020204" pitchFamily="34" charset="0"/>
              </a:rPr>
              <a:t> spinduliuotės tipai </a:t>
            </a: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11" name="TextBox 10">
            <a:extLst>
              <a:ext uri="{FF2B5EF4-FFF2-40B4-BE49-F238E27FC236}">
                <a16:creationId xmlns:a16="http://schemas.microsoft.com/office/drawing/2014/main" id="{2D7C155E-9C26-945B-79C7-7D3F2FB41A1D}"/>
              </a:ext>
            </a:extLst>
          </p:cNvPr>
          <p:cNvSpPr txBox="1"/>
          <p:nvPr/>
        </p:nvSpPr>
        <p:spPr>
          <a:xfrm>
            <a:off x="7960120" y="2486819"/>
            <a:ext cx="1321196" cy="523220"/>
          </a:xfrm>
          <a:prstGeom prst="rect">
            <a:avLst/>
          </a:prstGeom>
          <a:noFill/>
        </p:spPr>
        <p:txBody>
          <a:bodyPr wrap="none" rtlCol="0">
            <a:spAutoFit/>
          </a:bodyPr>
          <a:lstStyle/>
          <a:p>
            <a:r>
              <a:rPr lang="en-US" sz="2800" b="1" dirty="0">
                <a:solidFill>
                  <a:srgbClr val="0070C0"/>
                </a:solidFill>
                <a:latin typeface="Arial Black" panose="020B0A04020102020204" pitchFamily="34" charset="0"/>
              </a:rPr>
              <a:t>Gama</a:t>
            </a:r>
            <a:endParaRPr lang="lt-LT" sz="2800" b="1" dirty="0">
              <a:solidFill>
                <a:srgbClr val="0070C0"/>
              </a:solidFill>
              <a:latin typeface="Arial Black" panose="020B0A04020102020204" pitchFamily="34" charset="0"/>
            </a:endParaRPr>
          </a:p>
        </p:txBody>
      </p:sp>
      <p:sp>
        <p:nvSpPr>
          <p:cNvPr id="12" name="TextBox 11">
            <a:extLst>
              <a:ext uri="{FF2B5EF4-FFF2-40B4-BE49-F238E27FC236}">
                <a16:creationId xmlns:a16="http://schemas.microsoft.com/office/drawing/2014/main" id="{8DD7E9A4-A14E-75E0-23B8-3CFA621995F6}"/>
              </a:ext>
            </a:extLst>
          </p:cNvPr>
          <p:cNvSpPr txBox="1"/>
          <p:nvPr/>
        </p:nvSpPr>
        <p:spPr>
          <a:xfrm>
            <a:off x="7917767" y="2606059"/>
            <a:ext cx="1131363" cy="1569660"/>
          </a:xfrm>
          <a:prstGeom prst="rect">
            <a:avLst/>
          </a:prstGeom>
          <a:noFill/>
        </p:spPr>
        <p:txBody>
          <a:bodyPr wrap="square" rtlCol="0">
            <a:spAutoFit/>
          </a:bodyPr>
          <a:lstStyle/>
          <a:p>
            <a:pPr algn="ctr"/>
            <a:r>
              <a:rPr lang="el-GR" sz="9600" dirty="0">
                <a:solidFill>
                  <a:srgbClr val="0070C0"/>
                </a:solidFill>
              </a:rPr>
              <a:t> γ</a:t>
            </a:r>
            <a:endParaRPr lang="lt-LT" sz="9600" dirty="0">
              <a:solidFill>
                <a:srgbClr val="0070C0"/>
              </a:solidFill>
            </a:endParaRPr>
          </a:p>
        </p:txBody>
      </p:sp>
      <p:sp>
        <p:nvSpPr>
          <p:cNvPr id="130" name="TextBox 129">
            <a:extLst>
              <a:ext uri="{FF2B5EF4-FFF2-40B4-BE49-F238E27FC236}">
                <a16:creationId xmlns:a16="http://schemas.microsoft.com/office/drawing/2014/main" id="{BCF70096-6FCF-DAF9-4E83-33208B8CC126}"/>
              </a:ext>
            </a:extLst>
          </p:cNvPr>
          <p:cNvSpPr txBox="1"/>
          <p:nvPr/>
        </p:nvSpPr>
        <p:spPr>
          <a:xfrm>
            <a:off x="1921018" y="2514336"/>
            <a:ext cx="958597" cy="523220"/>
          </a:xfrm>
          <a:prstGeom prst="rect">
            <a:avLst/>
          </a:prstGeom>
          <a:noFill/>
        </p:spPr>
        <p:txBody>
          <a:bodyPr wrap="none" rtlCol="0">
            <a:spAutoFit/>
          </a:bodyPr>
          <a:lstStyle/>
          <a:p>
            <a:pPr algn="ctr"/>
            <a:r>
              <a:rPr lang="en-US" sz="2800" b="1" dirty="0">
                <a:solidFill>
                  <a:srgbClr val="0070C0"/>
                </a:solidFill>
                <a:latin typeface="Arial Black" panose="020B0A04020102020204" pitchFamily="34" charset="0"/>
              </a:rPr>
              <a:t>Alfa</a:t>
            </a:r>
            <a:endParaRPr lang="lt-LT" sz="2800" b="1" dirty="0">
              <a:solidFill>
                <a:srgbClr val="0070C0"/>
              </a:solidFill>
              <a:latin typeface="Arial Black" panose="020B0A04020102020204" pitchFamily="34" charset="0"/>
            </a:endParaRPr>
          </a:p>
        </p:txBody>
      </p:sp>
      <p:sp>
        <p:nvSpPr>
          <p:cNvPr id="131" name="TextBox 130">
            <a:extLst>
              <a:ext uri="{FF2B5EF4-FFF2-40B4-BE49-F238E27FC236}">
                <a16:creationId xmlns:a16="http://schemas.microsoft.com/office/drawing/2014/main" id="{D18CF78A-BF3E-9C87-F663-A92065E182BE}"/>
              </a:ext>
            </a:extLst>
          </p:cNvPr>
          <p:cNvSpPr txBox="1"/>
          <p:nvPr/>
        </p:nvSpPr>
        <p:spPr>
          <a:xfrm>
            <a:off x="5098672" y="2510845"/>
            <a:ext cx="1099981" cy="523220"/>
          </a:xfrm>
          <a:prstGeom prst="rect">
            <a:avLst/>
          </a:prstGeom>
          <a:noFill/>
        </p:spPr>
        <p:txBody>
          <a:bodyPr wrap="none" rtlCol="0">
            <a:spAutoFit/>
          </a:bodyPr>
          <a:lstStyle/>
          <a:p>
            <a:r>
              <a:rPr lang="en-US" sz="2800" b="1" dirty="0">
                <a:solidFill>
                  <a:srgbClr val="0070C0"/>
                </a:solidFill>
                <a:latin typeface="Arial Black" panose="020B0A04020102020204" pitchFamily="34" charset="0"/>
              </a:rPr>
              <a:t>Beta</a:t>
            </a:r>
            <a:endParaRPr lang="lt-LT" sz="2800" b="1" dirty="0">
              <a:solidFill>
                <a:srgbClr val="0070C0"/>
              </a:solidFill>
              <a:latin typeface="Arial Black" panose="020B0A04020102020204" pitchFamily="34" charset="0"/>
            </a:endParaRPr>
          </a:p>
        </p:txBody>
      </p:sp>
      <p:sp>
        <p:nvSpPr>
          <p:cNvPr id="133" name="TextBox 132">
            <a:extLst>
              <a:ext uri="{FF2B5EF4-FFF2-40B4-BE49-F238E27FC236}">
                <a16:creationId xmlns:a16="http://schemas.microsoft.com/office/drawing/2014/main" id="{3D72D8F5-FCD4-558C-B4EB-568429DDCF46}"/>
              </a:ext>
            </a:extLst>
          </p:cNvPr>
          <p:cNvSpPr txBox="1"/>
          <p:nvPr/>
        </p:nvSpPr>
        <p:spPr>
          <a:xfrm>
            <a:off x="4949580" y="2784451"/>
            <a:ext cx="1398167" cy="1569660"/>
          </a:xfrm>
          <a:prstGeom prst="rect">
            <a:avLst/>
          </a:prstGeom>
          <a:noFill/>
        </p:spPr>
        <p:txBody>
          <a:bodyPr wrap="square">
            <a:spAutoFit/>
          </a:bodyPr>
          <a:lstStyle/>
          <a:p>
            <a:pPr algn="ctr"/>
            <a:r>
              <a:rPr lang="el-GR" sz="9600" dirty="0">
                <a:solidFill>
                  <a:srgbClr val="0070C0"/>
                </a:solidFill>
              </a:rPr>
              <a:t>β</a:t>
            </a:r>
            <a:endParaRPr lang="lt-LT" sz="9600" dirty="0">
              <a:solidFill>
                <a:srgbClr val="0070C0"/>
              </a:solidFill>
            </a:endParaRPr>
          </a:p>
        </p:txBody>
      </p:sp>
      <p:sp>
        <p:nvSpPr>
          <p:cNvPr id="135" name="TextBox 134">
            <a:extLst>
              <a:ext uri="{FF2B5EF4-FFF2-40B4-BE49-F238E27FC236}">
                <a16:creationId xmlns:a16="http://schemas.microsoft.com/office/drawing/2014/main" id="{41D7BDF6-C670-EFC8-945D-5A4171D151D5}"/>
              </a:ext>
            </a:extLst>
          </p:cNvPr>
          <p:cNvSpPr txBox="1"/>
          <p:nvPr/>
        </p:nvSpPr>
        <p:spPr>
          <a:xfrm>
            <a:off x="1720536" y="2722531"/>
            <a:ext cx="1356096" cy="1569660"/>
          </a:xfrm>
          <a:prstGeom prst="rect">
            <a:avLst/>
          </a:prstGeom>
          <a:noFill/>
        </p:spPr>
        <p:txBody>
          <a:bodyPr wrap="square">
            <a:spAutoFit/>
          </a:bodyPr>
          <a:lstStyle/>
          <a:p>
            <a:pPr algn="ctr"/>
            <a:r>
              <a:rPr lang="el-GR" sz="9600" dirty="0">
                <a:solidFill>
                  <a:srgbClr val="0070C0"/>
                </a:solidFill>
              </a:rPr>
              <a:t>α</a:t>
            </a:r>
            <a:endParaRPr lang="lt-LT" sz="9600" dirty="0">
              <a:solidFill>
                <a:srgbClr val="0070C0"/>
              </a:solidFill>
            </a:endParaRPr>
          </a:p>
        </p:txBody>
      </p:sp>
      <p:pic>
        <p:nvPicPr>
          <p:cNvPr id="2" name="Picture 4" descr="Alpha particle - Wikipedia">
            <a:extLst>
              <a:ext uri="{FF2B5EF4-FFF2-40B4-BE49-F238E27FC236}">
                <a16:creationId xmlns:a16="http://schemas.microsoft.com/office/drawing/2014/main" id="{B8786C5A-615E-AA8D-6CE7-8323C7898B1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69102" y="3820444"/>
            <a:ext cx="2732118" cy="1857823"/>
          </a:xfrm>
          <a:prstGeom prst="rect">
            <a:avLst/>
          </a:prstGeom>
          <a:noFill/>
          <a:effectLst>
            <a:outerShdw blurRad="76200" dir="18900000" sy="23000" kx="-1200000" algn="bl" rotWithShape="0">
              <a:prstClr val="black">
                <a:alpha val="20000"/>
              </a:prstClr>
            </a:outerShdw>
          </a:effectLst>
          <a:extLst>
            <a:ext uri="{909E8E84-426E-40DD-AFC4-6F175D3DCCD1}">
              <a14:hiddenFill xmlns:a14="http://schemas.microsoft.com/office/drawing/2010/main">
                <a:solidFill>
                  <a:srgbClr val="FFFFFF"/>
                </a:solidFill>
              </a14:hiddenFill>
            </a:ext>
          </a:extLst>
        </p:spPr>
      </p:pic>
      <p:pic>
        <p:nvPicPr>
          <p:cNvPr id="9" name="Picture 2" descr="Beta decay - Wikipedia">
            <a:extLst>
              <a:ext uri="{FF2B5EF4-FFF2-40B4-BE49-F238E27FC236}">
                <a16:creationId xmlns:a16="http://schemas.microsoft.com/office/drawing/2014/main" id="{BEC03AE9-5EA7-3A1A-A14D-04FF4FF9021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99544" y="3694770"/>
            <a:ext cx="2820337" cy="1917812"/>
          </a:xfrm>
          <a:prstGeom prst="rect">
            <a:avLst/>
          </a:prstGeom>
          <a:noFill/>
          <a:effectLst>
            <a:outerShdw blurRad="76200" dir="18900000" sy="23000" kx="-1200000" algn="bl" rotWithShape="0">
              <a:prstClr val="black">
                <a:alpha val="20000"/>
              </a:prstClr>
            </a:outerShdw>
          </a:effectLst>
          <a:extLst>
            <a:ext uri="{909E8E84-426E-40DD-AFC4-6F175D3DCCD1}">
              <a14:hiddenFill xmlns:a14="http://schemas.microsoft.com/office/drawing/2010/main">
                <a:solidFill>
                  <a:srgbClr val="FFFFFF"/>
                </a:solidFill>
              </a14:hiddenFill>
            </a:ext>
          </a:extLst>
        </p:spPr>
      </p:pic>
      <p:pic>
        <p:nvPicPr>
          <p:cNvPr id="10" name="Paveikslėlis 9">
            <a:extLst>
              <a:ext uri="{FF2B5EF4-FFF2-40B4-BE49-F238E27FC236}">
                <a16:creationId xmlns:a16="http://schemas.microsoft.com/office/drawing/2014/main" id="{A20AF17B-F026-29B5-87C5-4B8793EF74D1}"/>
              </a:ext>
            </a:extLst>
          </p:cNvPr>
          <p:cNvPicPr>
            <a:picLocks noChangeAspect="1"/>
          </p:cNvPicPr>
          <p:nvPr/>
        </p:nvPicPr>
        <p:blipFill>
          <a:blip r:embed="rId5"/>
          <a:stretch>
            <a:fillRect/>
          </a:stretch>
        </p:blipFill>
        <p:spPr>
          <a:xfrm>
            <a:off x="7921307" y="3580148"/>
            <a:ext cx="2985215" cy="2032434"/>
          </a:xfrm>
          <a:prstGeom prst="rect">
            <a:avLst/>
          </a:prstGeom>
          <a:effectLst>
            <a:outerShdw blurRad="152400" dist="317500" dir="5400000" sx="90000" sy="-19000" rotWithShape="0">
              <a:prstClr val="black">
                <a:alpha val="15000"/>
              </a:prstClr>
            </a:outerShdw>
          </a:effectLst>
        </p:spPr>
      </p:pic>
    </p:spTree>
    <p:extLst>
      <p:ext uri="{BB962C8B-B14F-4D97-AF65-F5344CB8AC3E}">
        <p14:creationId xmlns:p14="http://schemas.microsoft.com/office/powerpoint/2010/main" val="2126011973"/>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2403778" y="650508"/>
            <a:ext cx="7384442"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Alfa spinduliuotė</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0" y="2585147"/>
            <a:ext cx="4393585" cy="3477875"/>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Šią spinduliuot</a:t>
            </a:r>
            <a:r>
              <a:rPr lang="en-US" sz="2000" b="1" dirty="0">
                <a:solidFill>
                  <a:srgbClr val="E97132">
                    <a:lumMod val="75000"/>
                  </a:srgbClr>
                </a:solidFill>
                <a:latin typeface="Arial Black" panose="020B0A04020102020204" pitchFamily="34" charset="0"/>
              </a:rPr>
              <a:t>ę sudaro alfa dalelių – helio branduolių – srautas. Oru alfa spinduliuotė gali sklisti tik apie kelis centimetrus. Alfa spinduliuotė turi teigiamąjį elektros krūvį, todėl šių spindulių sklidimą iškreipia magnetinis ir elektrinis laukai.</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a:p>
            <a:pPr marL="285750" indent="-285750">
              <a:buFont typeface="Wingdings" panose="05000000000000000000" pitchFamily="2" charset="2"/>
              <a:buChar char="Ø"/>
            </a:pPr>
            <a:endParaRPr lang="lt-LT" sz="2000" dirty="0"/>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1028" name="Picture 4" descr="Alpha particle - Wikipedia">
            <a:extLst>
              <a:ext uri="{FF2B5EF4-FFF2-40B4-BE49-F238E27FC236}">
                <a16:creationId xmlns:a16="http://schemas.microsoft.com/office/drawing/2014/main" id="{318EC98C-8925-89BC-4FA9-D59F9973733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4496" y="2898483"/>
            <a:ext cx="4050233" cy="2754133"/>
          </a:xfrm>
          <a:prstGeom prst="rect">
            <a:avLst/>
          </a:prstGeom>
          <a:noFill/>
          <a:effectLst>
            <a:outerShdw blurRad="76200" dir="18900000" sy="23000" kx="-1200000" algn="bl" rotWithShape="0">
              <a:prstClr val="black">
                <a:alpha val="20000"/>
              </a:prst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74646896"/>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2403778" y="650508"/>
            <a:ext cx="7384442"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Alfa skilimas</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0" y="2585147"/>
            <a:ext cx="3867577" cy="2862322"/>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n-US" sz="2000" b="1" dirty="0">
                <a:solidFill>
                  <a:srgbClr val="E97132">
                    <a:lumMod val="75000"/>
                  </a:srgbClr>
                </a:solidFill>
                <a:latin typeface="Arial Black" panose="020B0A04020102020204" pitchFamily="34" charset="0"/>
              </a:rPr>
              <a:t>Išspinduliavęs alfa daleles, branduolys pakinta. Jo atominė masė sumažėja 4, o eilės numeris – 2 vienetais. Alfa skilimas būdingas tik labai sunkiems atomams.  </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a:p>
            <a:pPr marL="285750" indent="-285750">
              <a:buFont typeface="Wingdings" panose="05000000000000000000" pitchFamily="2" charset="2"/>
              <a:buChar char="Ø"/>
            </a:pPr>
            <a:endParaRPr lang="lt-LT" sz="2000" dirty="0"/>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3074" name="Picture 2" descr="Radioactive Decay - PowerPoint Slides - LearnPick India">
            <a:extLst>
              <a:ext uri="{FF2B5EF4-FFF2-40B4-BE49-F238E27FC236}">
                <a16:creationId xmlns:a16="http://schemas.microsoft.com/office/drawing/2014/main" id="{A31E71B3-6C96-D892-3685-BFCC59F3906D}"/>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15880"/>
          <a:stretch/>
        </p:blipFill>
        <p:spPr bwMode="auto">
          <a:xfrm>
            <a:off x="5645902" y="2204720"/>
            <a:ext cx="5132169" cy="3237894"/>
          </a:xfrm>
          <a:prstGeom prst="round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12816980"/>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2403778" y="650508"/>
            <a:ext cx="7384442"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Beta spinduliuotė</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4049302" cy="3477875"/>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n-US" sz="2000" b="1" dirty="0">
                <a:solidFill>
                  <a:srgbClr val="E97132">
                    <a:lumMod val="75000"/>
                  </a:srgbClr>
                </a:solidFill>
                <a:latin typeface="Arial Black" panose="020B0A04020102020204" pitchFamily="34" charset="0"/>
              </a:rPr>
              <a:t>Tai elektronų, arba beta dalelių, srautas. Magnetinis ir elektrinis laukai iškreipia beta spinduliuotės sklidimą, nes ją sudaro elektronai – neigiamojo elektros krūvio dalelės. Beta spinduliuotę sulaikyti sunkiau nei alfa.</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a:p>
            <a:pPr marL="285750" indent="-285750">
              <a:buFont typeface="Wingdings" panose="05000000000000000000" pitchFamily="2" charset="2"/>
              <a:buChar char="Ø"/>
            </a:pPr>
            <a:endParaRPr lang="lt-LT" sz="2000" dirty="0"/>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2050" name="Picture 2" descr="Beta decay - Wikipedia">
            <a:extLst>
              <a:ext uri="{FF2B5EF4-FFF2-40B4-BE49-F238E27FC236}">
                <a16:creationId xmlns:a16="http://schemas.microsoft.com/office/drawing/2014/main" id="{DDF735E8-56D1-98B6-9E05-9D85C263D1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86989" y="2585147"/>
            <a:ext cx="4621633" cy="3142682"/>
          </a:xfrm>
          <a:prstGeom prst="rect">
            <a:avLst/>
          </a:prstGeom>
          <a:noFill/>
          <a:effectLst>
            <a:outerShdw blurRad="76200" dir="18900000" sy="23000" kx="-1200000" algn="bl" rotWithShape="0">
              <a:prstClr val="black">
                <a:alpha val="20000"/>
              </a:prst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3787941"/>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2403778" y="650508"/>
            <a:ext cx="7384442"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Beta skilimas</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4179166" cy="3170099"/>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Skylant atomo branduoliui, beta dalelė ats</a:t>
            </a:r>
            <a:r>
              <a:rPr lang="en-US" sz="2000" b="1" dirty="0">
                <a:solidFill>
                  <a:srgbClr val="E97132">
                    <a:lumMod val="75000"/>
                  </a:srgbClr>
                </a:solidFill>
                <a:latin typeface="Arial Black" panose="020B0A04020102020204" pitchFamily="34" charset="0"/>
              </a:rPr>
              <a:t>iranda tada, kai neutronas virsta protonu ir elektronu. Įvykus beta skilimui, branduolio atominė masė lieka nepakitusi, o eilės numeris padidėja vienetu.</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a:p>
            <a:pPr marL="285750" indent="-285750">
              <a:buFont typeface="Wingdings" panose="05000000000000000000" pitchFamily="2" charset="2"/>
              <a:buChar char="Ø"/>
            </a:pPr>
            <a:endParaRPr lang="lt-LT" sz="2000" dirty="0"/>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4098" name="Picture 2" descr="Radioactive Decay - PowerPoint Slides - LearnPick India">
            <a:extLst>
              <a:ext uri="{FF2B5EF4-FFF2-40B4-BE49-F238E27FC236}">
                <a16:creationId xmlns:a16="http://schemas.microsoft.com/office/drawing/2014/main" id="{7A778FC1-E2F8-3F0E-FF9C-F32AA27134CF}"/>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13818"/>
          <a:stretch/>
        </p:blipFill>
        <p:spPr bwMode="auto">
          <a:xfrm>
            <a:off x="5886989" y="2377871"/>
            <a:ext cx="4940935" cy="3193630"/>
          </a:xfrm>
          <a:prstGeom prst="round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44702045"/>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2403778" y="650508"/>
            <a:ext cx="7384442"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Gama spinduliuotė</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4469402" cy="3785652"/>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n-US" sz="2000" b="1" dirty="0">
                <a:solidFill>
                  <a:srgbClr val="E97132">
                    <a:lumMod val="75000"/>
                  </a:srgbClr>
                </a:solidFill>
                <a:latin typeface="Arial Black" panose="020B0A04020102020204" pitchFamily="34" charset="0"/>
              </a:rPr>
              <a:t>Tai trumposios elektromagnetinės bangos. Gama spinduliuotę gali sulaikyti storas betono sluoksnis. Jos neveikia nei elektrinis, nei magnetinis laukas. Gama spinduliai labai panašūs į trumpuosius rentgeno spindulius, bet jų atsiradimo priežastys skiriasi.</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a:p>
            <a:pPr marL="285750" indent="-285750">
              <a:buFont typeface="Wingdings" panose="05000000000000000000" pitchFamily="2" charset="2"/>
              <a:buChar char="Ø"/>
            </a:pPr>
            <a:endParaRPr lang="lt-LT" sz="2000" dirty="0"/>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2" name="Paveikslėlis 1">
            <a:extLst>
              <a:ext uri="{FF2B5EF4-FFF2-40B4-BE49-F238E27FC236}">
                <a16:creationId xmlns:a16="http://schemas.microsoft.com/office/drawing/2014/main" id="{67B8DF98-0B7B-1E48-BFB6-22E5F5D78552}"/>
              </a:ext>
            </a:extLst>
          </p:cNvPr>
          <p:cNvPicPr>
            <a:picLocks noChangeAspect="1"/>
          </p:cNvPicPr>
          <p:nvPr/>
        </p:nvPicPr>
        <p:blipFill>
          <a:blip r:embed="rId3"/>
          <a:stretch>
            <a:fillRect/>
          </a:stretch>
        </p:blipFill>
        <p:spPr>
          <a:xfrm>
            <a:off x="6229008" y="2627846"/>
            <a:ext cx="4435326" cy="3019718"/>
          </a:xfrm>
          <a:prstGeom prst="rect">
            <a:avLst/>
          </a:prstGeom>
          <a:effectLst>
            <a:outerShdw blurRad="152400" dist="317500" dir="5400000" sx="90000" sy="-19000" rotWithShape="0">
              <a:prstClr val="black">
                <a:alpha val="15000"/>
              </a:prstClr>
            </a:outerShdw>
          </a:effectLst>
        </p:spPr>
      </p:pic>
    </p:spTree>
    <p:extLst>
      <p:ext uri="{BB962C8B-B14F-4D97-AF65-F5344CB8AC3E}">
        <p14:creationId xmlns:p14="http://schemas.microsoft.com/office/powerpoint/2010/main" val="4147054446"/>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2403778" y="650508"/>
            <a:ext cx="7384442"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Gama skilimas</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3929980" cy="2862322"/>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Vykstant branduolių alfa arba beta skilimui, kartu išspinduliuojama ir gama spinduliuotė. Skylant</a:t>
            </a:r>
            <a:r>
              <a:rPr lang="en-US" sz="2000" b="1" dirty="0">
                <a:solidFill>
                  <a:srgbClr val="E97132">
                    <a:lumMod val="75000"/>
                  </a:srgbClr>
                </a:solidFill>
                <a:latin typeface="Arial Black" panose="020B0A04020102020204" pitchFamily="34" charset="0"/>
              </a:rPr>
              <a:t> branduoliui, nesikeičia nei krūvis, nei masė. Sumažėja branduolio energija.</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a:p>
            <a:pPr marL="285750" indent="-285750">
              <a:buFont typeface="Wingdings" panose="05000000000000000000" pitchFamily="2" charset="2"/>
              <a:buChar char="Ø"/>
            </a:pPr>
            <a:endParaRPr lang="lt-LT" sz="2000" dirty="0"/>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5122" name="Picture 2" descr="Gamma Ray Gamma Radiation Reaction Γ Stock Vector (Royalty Free) 1964154664  | Shutterstock">
            <a:extLst>
              <a:ext uri="{FF2B5EF4-FFF2-40B4-BE49-F238E27FC236}">
                <a16:creationId xmlns:a16="http://schemas.microsoft.com/office/drawing/2014/main" id="{5D1EC6D3-6DB9-6AD4-6B8F-A82110BC3C38}"/>
              </a:ext>
            </a:extLst>
          </p:cNvPr>
          <p:cNvPicPr>
            <a:picLocks noChangeAspect="1" noChangeArrowheads="1"/>
          </p:cNvPicPr>
          <p:nvPr/>
        </p:nvPicPr>
        <p:blipFill rotWithShape="1">
          <a:blip r:embed="rId3">
            <a:duotone>
              <a:prstClr val="black"/>
              <a:schemeClr val="accent1">
                <a:tint val="45000"/>
                <a:satMod val="400000"/>
              </a:schemeClr>
            </a:duotone>
            <a:extLst>
              <a:ext uri="{28A0092B-C50C-407E-A947-70E740481C1C}">
                <a14:useLocalDpi xmlns:a14="http://schemas.microsoft.com/office/drawing/2010/main" val="0"/>
              </a:ext>
            </a:extLst>
          </a:blip>
          <a:srcRect b="5732"/>
          <a:stretch/>
        </p:blipFill>
        <p:spPr bwMode="auto">
          <a:xfrm>
            <a:off x="5582006" y="2607891"/>
            <a:ext cx="5191125" cy="2480227"/>
          </a:xfrm>
          <a:prstGeom prst="roundRect">
            <a:avLst/>
          </a:prstGeom>
          <a:gradFill>
            <a:gsLst>
              <a:gs pos="36310">
                <a:schemeClr val="accent1">
                  <a:lumMod val="5000"/>
                  <a:lumOff val="95000"/>
                </a:schemeClr>
              </a:gs>
              <a:gs pos="4100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pic>
    </p:spTree>
    <p:extLst>
      <p:ext uri="{BB962C8B-B14F-4D97-AF65-F5344CB8AC3E}">
        <p14:creationId xmlns:p14="http://schemas.microsoft.com/office/powerpoint/2010/main" val="4213418927"/>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Jonizuojančiosios spinduliuotės fonas</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4067664" cy="3170099"/>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n-US" sz="2000" b="1" dirty="0">
                <a:solidFill>
                  <a:srgbClr val="E97132">
                    <a:lumMod val="75000"/>
                  </a:srgbClr>
                </a:solidFill>
                <a:latin typeface="Arial Black" panose="020B0A04020102020204" pitchFamily="34" charset="0"/>
              </a:rPr>
              <a:t>Tai naturali aplinkos jonizuojančioji spinduliuotė, kurią skleidžia gamtiniai ir dirbtiniai šaltiniai. Gamtinių šaltinių jonizuojančiąją spinduliuotę sudaro kosminė ir radioaktyviųjų elementų spinduliuotė.</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6146" name="Picture 2">
            <a:extLst>
              <a:ext uri="{FF2B5EF4-FFF2-40B4-BE49-F238E27FC236}">
                <a16:creationId xmlns:a16="http://schemas.microsoft.com/office/drawing/2014/main" id="{4E4A9BFF-20D9-5494-3F57-AB7BE56B17E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27270" y="2565565"/>
            <a:ext cx="4811146" cy="336703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59546188"/>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Radioaktyviųjų elementų pusėjimo trukmė   </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3622906" cy="2554545"/>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n-US" sz="2000" b="1" dirty="0">
                <a:solidFill>
                  <a:srgbClr val="E97132">
                    <a:lumMod val="75000"/>
                  </a:srgbClr>
                </a:solidFill>
                <a:latin typeface="Arial Black" panose="020B0A04020102020204" pitchFamily="34" charset="0"/>
              </a:rPr>
              <a:t>Tai laikas, per kurį suskyla pusė radioaktyviųjų branduolių. Per šį laiką 2 kartus sumažėja skleidžiama jonizuojančioji spinduliuotė.</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7" name="Paveikslėlis 6" descr="Paveikslėlis, kuriame yra tekstas, linija, Grafikas, ekrano kopija&#10;&#10;Automatiškai sugeneruotas aprašymas">
            <a:extLst>
              <a:ext uri="{FF2B5EF4-FFF2-40B4-BE49-F238E27FC236}">
                <a16:creationId xmlns:a16="http://schemas.microsoft.com/office/drawing/2014/main" id="{277B9C2A-530B-B4CD-8F98-A8A2425E9DB6}"/>
              </a:ext>
            </a:extLst>
          </p:cNvPr>
          <p:cNvPicPr>
            <a:picLocks noChangeAspect="1"/>
          </p:cNvPicPr>
          <p:nvPr/>
        </p:nvPicPr>
        <p:blipFill rotWithShape="1">
          <a:blip r:embed="rId3">
            <a:extLst>
              <a:ext uri="{28A0092B-C50C-407E-A947-70E740481C1C}">
                <a14:useLocalDpi xmlns:a14="http://schemas.microsoft.com/office/drawing/2010/main" val="0"/>
              </a:ext>
            </a:extLst>
          </a:blip>
          <a:srcRect r="4582"/>
          <a:stretch/>
        </p:blipFill>
        <p:spPr>
          <a:xfrm>
            <a:off x="5545936" y="2074248"/>
            <a:ext cx="5515813" cy="3576341"/>
          </a:xfrm>
          <a:prstGeom prst="rect">
            <a:avLst/>
          </a:prstGeom>
        </p:spPr>
      </p:pic>
    </p:spTree>
    <p:extLst>
      <p:ext uri="{BB962C8B-B14F-4D97-AF65-F5344CB8AC3E}">
        <p14:creationId xmlns:p14="http://schemas.microsoft.com/office/powerpoint/2010/main" val="538984183"/>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Radioaktyviųjų medžiagų aktyvumas   </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3735531" cy="2246769"/>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Jis parodo, kiek vidutiniškai medžiagos branduolių suskyla per 1 s. Pagrindinis aktyvumo matavimo vienetas SI sistemoje yra bekerelis (Bq).</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3" name="Paveikslėlis 2">
            <a:extLst>
              <a:ext uri="{FF2B5EF4-FFF2-40B4-BE49-F238E27FC236}">
                <a16:creationId xmlns:a16="http://schemas.microsoft.com/office/drawing/2014/main" id="{64FB1899-8A19-EBF1-20D5-53371FDA0C7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94308" y="2001935"/>
            <a:ext cx="5368652" cy="3772339"/>
          </a:xfrm>
          <a:prstGeom prst="rect">
            <a:avLst/>
          </a:prstGeom>
        </p:spPr>
      </p:pic>
    </p:spTree>
    <p:extLst>
      <p:ext uri="{BB962C8B-B14F-4D97-AF65-F5344CB8AC3E}">
        <p14:creationId xmlns:p14="http://schemas.microsoft.com/office/powerpoint/2010/main" val="32755274"/>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Jonizuojančiosios spinduliuotės poveikis</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9252990" cy="1323439"/>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Visa jonizuojančioji spinduliuotė turi energijos. Sklisdama kūnu spinduliuotė netenka energijos ir gali padidinti atomų kinetinę energiją arba juos jonizavusi pažeisti gyvas ląsteles. Pažeidus DNR gali būti prarasta lastelėje esanti informacija.</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6" name="Paveikslėlis 5">
            <a:extLst>
              <a:ext uri="{FF2B5EF4-FFF2-40B4-BE49-F238E27FC236}">
                <a16:creationId xmlns:a16="http://schemas.microsoft.com/office/drawing/2014/main" id="{5064587F-974E-0EE0-52E4-89B4D0A74A3F}"/>
              </a:ext>
            </a:extLst>
          </p:cNvPr>
          <p:cNvPicPr>
            <a:picLocks noChangeAspect="1"/>
          </p:cNvPicPr>
          <p:nvPr/>
        </p:nvPicPr>
        <p:blipFill rotWithShape="1">
          <a:blip r:embed="rId3"/>
          <a:srcRect b="19396"/>
          <a:stretch/>
        </p:blipFill>
        <p:spPr>
          <a:xfrm>
            <a:off x="1722058" y="4247877"/>
            <a:ext cx="8747879" cy="1625580"/>
          </a:xfrm>
          <a:prstGeom prst="rect">
            <a:avLst/>
          </a:prstGeom>
        </p:spPr>
      </p:pic>
    </p:spTree>
    <p:extLst>
      <p:ext uri="{BB962C8B-B14F-4D97-AF65-F5344CB8AC3E}">
        <p14:creationId xmlns:p14="http://schemas.microsoft.com/office/powerpoint/2010/main" val="3410871213"/>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Spindulinė liga   </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4532399" cy="3477875"/>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Tai </a:t>
            </a:r>
            <a:r>
              <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sveikatos poveikio, kurį sukelia didelis jonizuojančiosios spinduliuotės kiekis per trumpą laiką, visuma.</a:t>
            </a:r>
            <a:r>
              <a:rPr kumimoji="0" lang="en-US"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 Ši </a:t>
            </a:r>
            <a:r>
              <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liga gali išsivystyti dėl išorinio apšvitinimo, kai organizmo viduje nėra radiacijos šaltinio ir radioaktyvioms medžiagoms patekus į organizmo vidų.</a:t>
            </a: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7174" name="Picture 6" descr="undefined">
            <a:extLst>
              <a:ext uri="{FF2B5EF4-FFF2-40B4-BE49-F238E27FC236}">
                <a16:creationId xmlns:a16="http://schemas.microsoft.com/office/drawing/2014/main" id="{7F2FA92F-0B0B-06C0-830A-0F7C70FE18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70086" y="2715735"/>
            <a:ext cx="4284518" cy="3197954"/>
          </a:xfrm>
          <a:prstGeom prst="round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52949219"/>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en-US" sz="3200" dirty="0">
                <a:solidFill>
                  <a:prstClr val="white"/>
                </a:solidFill>
                <a:latin typeface="Arial Black" panose="020B0A04020102020204" pitchFamily="34" charset="0"/>
              </a:rPr>
              <a:t>S</a:t>
            </a:r>
            <a:r>
              <a:rPr kumimoji="0" lang="en-US" sz="3200" b="0" i="0" u="none" strike="noStrike" kern="1200" cap="none" spc="0" normalizeH="0" baseline="0" noProof="0" dirty="0">
                <a:ln>
                  <a:noFill/>
                </a:ln>
                <a:solidFill>
                  <a:prstClr val="white"/>
                </a:solidFill>
                <a:effectLst/>
                <a:uLnTx/>
                <a:uFillTx/>
                <a:latin typeface="Arial Black" panose="020B0A04020102020204" pitchFamily="34" charset="0"/>
                <a:ea typeface="+mn-ea"/>
                <a:cs typeface="+mn-cs"/>
              </a:rPr>
              <a:t>pinduliuotės kiekio ir laiko svarba</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9190124" cy="1015663"/>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Alfa spinduliuotė ląstelėms pavojingiausia, nes ji labiausiai jonizuoja ląsteles. Beta ir gama spinduliuotės, skverbdamosios pro odą, ją nudegina.</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3" name="Paveikslėlis 2">
            <a:extLst>
              <a:ext uri="{FF2B5EF4-FFF2-40B4-BE49-F238E27FC236}">
                <a16:creationId xmlns:a16="http://schemas.microsoft.com/office/drawing/2014/main" id="{1BB77F0A-5AAC-A261-D93B-922E966ED9F1}"/>
              </a:ext>
            </a:extLst>
          </p:cNvPr>
          <p:cNvPicPr>
            <a:picLocks noChangeAspect="1"/>
          </p:cNvPicPr>
          <p:nvPr/>
        </p:nvPicPr>
        <p:blipFill>
          <a:blip r:embed="rId3"/>
          <a:stretch>
            <a:fillRect/>
          </a:stretch>
        </p:blipFill>
        <p:spPr>
          <a:xfrm>
            <a:off x="1686819" y="3818384"/>
            <a:ext cx="8818357" cy="2197591"/>
          </a:xfrm>
          <a:prstGeom prst="rect">
            <a:avLst/>
          </a:prstGeom>
        </p:spPr>
      </p:pic>
    </p:spTree>
    <p:extLst>
      <p:ext uri="{BB962C8B-B14F-4D97-AF65-F5344CB8AC3E}">
        <p14:creationId xmlns:p14="http://schemas.microsoft.com/office/powerpoint/2010/main" val="2639438783"/>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Žmogaus organų jautrumas spinduliuotei   </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4099957" cy="2862322"/>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n-US" sz="2000" b="1" dirty="0">
                <a:solidFill>
                  <a:srgbClr val="E97132">
                    <a:lumMod val="75000"/>
                  </a:srgbClr>
                </a:solidFill>
                <a:latin typeface="Arial Black" panose="020B0A04020102020204" pitchFamily="34" charset="0"/>
              </a:rPr>
              <a:t>Žmogaus audiniai ir vidaus organai į jonizuojančiąją spinduliuotę reaguoja įvairiai. Jautriausius organus ir audinius pažeidžia net ir nedidelis jonizuojančiosios spinduliuotės kiekis.</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3" name="Paveikslėlis 2">
            <a:extLst>
              <a:ext uri="{FF2B5EF4-FFF2-40B4-BE49-F238E27FC236}">
                <a16:creationId xmlns:a16="http://schemas.microsoft.com/office/drawing/2014/main" id="{76AB0CEC-78FE-16F4-94A9-9513C7043705}"/>
              </a:ext>
            </a:extLst>
          </p:cNvPr>
          <p:cNvPicPr>
            <a:picLocks noChangeAspect="1"/>
          </p:cNvPicPr>
          <p:nvPr/>
        </p:nvPicPr>
        <p:blipFill>
          <a:blip r:embed="rId3"/>
          <a:stretch>
            <a:fillRect/>
          </a:stretch>
        </p:blipFill>
        <p:spPr>
          <a:xfrm>
            <a:off x="5859563" y="2225105"/>
            <a:ext cx="4846642" cy="3634982"/>
          </a:xfrm>
          <a:prstGeom prst="rect">
            <a:avLst/>
          </a:prstGeom>
        </p:spPr>
      </p:pic>
    </p:spTree>
    <p:extLst>
      <p:ext uri="{BB962C8B-B14F-4D97-AF65-F5344CB8AC3E}">
        <p14:creationId xmlns:p14="http://schemas.microsoft.com/office/powerpoint/2010/main" val="3230683097"/>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Sugertoji dozė   </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5322974" cy="3785652"/>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Norint nustatyti, kokią įtaką kūnui daro sugertas jonizuojančiosios spinduliuotės kiekis, arba sugertoji dozė (D), reikia žinoti, kiek energijos sugeria kiekviena žmogaus kūno dalis. Ląstelių pažeidimo laipsnis priklauso nuo to, kiek sugertos energijos tenka kiekvienam kūno masės kilogramui. Sugertosios dozes Pagrindinis SI matavimo vienetas yra grėjus (Gy).</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9218" name="Picture 2" descr="Exposure to radiation concept icon Royalty Free Vector Image">
            <a:extLst>
              <a:ext uri="{FF2B5EF4-FFF2-40B4-BE49-F238E27FC236}">
                <a16:creationId xmlns:a16="http://schemas.microsoft.com/office/drawing/2014/main" id="{7758AE5C-AEFA-635F-CD75-1D00F9CD7869}"/>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1877" t="9326" r="22463" b="39711"/>
          <a:stretch/>
        </p:blipFill>
        <p:spPr bwMode="auto">
          <a:xfrm>
            <a:off x="7266171" y="2840072"/>
            <a:ext cx="3282435" cy="324593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40294051"/>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Lygiavertė dozė   </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4580024" cy="3477875"/>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n-US" sz="2000" b="1" dirty="0">
                <a:solidFill>
                  <a:srgbClr val="E97132">
                    <a:lumMod val="75000"/>
                  </a:srgbClr>
                </a:solidFill>
                <a:latin typeface="Arial Black" panose="020B0A04020102020204" pitchFamily="34" charset="0"/>
              </a:rPr>
              <a:t>Jonizuojančiosios spinduliuotės sugertoji dozė tik kiekybiškai nusako sugertą spindulių energiją. Jos poveikis priklauso nuo spindulių rūšies, tod</a:t>
            </a:r>
            <a:r>
              <a:rPr lang="lt-LT" sz="2000" b="1" dirty="0">
                <a:solidFill>
                  <a:srgbClr val="E97132">
                    <a:lumMod val="75000"/>
                  </a:srgbClr>
                </a:solidFill>
                <a:latin typeface="Arial Black" panose="020B0A04020102020204" pitchFamily="34" charset="0"/>
              </a:rPr>
              <a:t>ė</a:t>
            </a:r>
            <a:r>
              <a:rPr lang="en-US" sz="2000" b="1" dirty="0">
                <a:solidFill>
                  <a:srgbClr val="E97132">
                    <a:lumMod val="75000"/>
                  </a:srgbClr>
                </a:solidFill>
                <a:latin typeface="Arial Black" panose="020B0A04020102020204" pitchFamily="34" charset="0"/>
              </a:rPr>
              <a:t>l aplinkoje dažnai matuojama spinduliuotės lygiavertė dozė (H), kurios Pagrindinis matavimo vienetas – sivertas (Sv).</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11266" name="Picture 2" descr="Solar radiation provides light and heat Royalty Free Vector">
            <a:extLst>
              <a:ext uri="{FF2B5EF4-FFF2-40B4-BE49-F238E27FC236}">
                <a16:creationId xmlns:a16="http://schemas.microsoft.com/office/drawing/2014/main" id="{ABE91725-439A-156A-CBDF-598A36B5D75E}"/>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10619"/>
          <a:stretch/>
        </p:blipFill>
        <p:spPr bwMode="auto">
          <a:xfrm>
            <a:off x="6380216" y="2621414"/>
            <a:ext cx="4372917" cy="3224801"/>
          </a:xfrm>
          <a:prstGeom prst="round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98447401"/>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Sugertosios ir lygiavertės dozės sąveika   </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0" y="2585147"/>
            <a:ext cx="9263551" cy="1015663"/>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n-US" sz="2000" b="1" dirty="0">
                <a:solidFill>
                  <a:srgbClr val="E97132">
                    <a:lumMod val="75000"/>
                  </a:srgbClr>
                </a:solidFill>
                <a:latin typeface="Arial Black" panose="020B0A04020102020204" pitchFamily="34" charset="0"/>
              </a:rPr>
              <a:t>Jonizuojančiosios spinduliuotės lygiavertė dozė yra lygi sugertajai dozei, padaugintai iš daugiklio Q:</a:t>
            </a:r>
          </a:p>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0" lang="en-US"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2" name="TextBox 1">
            <a:extLst>
              <a:ext uri="{FF2B5EF4-FFF2-40B4-BE49-F238E27FC236}">
                <a16:creationId xmlns:a16="http://schemas.microsoft.com/office/drawing/2014/main" id="{90AC9CB1-286B-7A6B-D927-943B6AD79EB4}"/>
              </a:ext>
            </a:extLst>
          </p:cNvPr>
          <p:cNvSpPr txBox="1"/>
          <p:nvPr/>
        </p:nvSpPr>
        <p:spPr>
          <a:xfrm>
            <a:off x="2017044" y="3373363"/>
            <a:ext cx="6097847" cy="646331"/>
          </a:xfrm>
          <a:prstGeom prst="rect">
            <a:avLst/>
          </a:prstGeom>
          <a:noFill/>
        </p:spPr>
        <p:txBody>
          <a:bodyPr wrap="square" rtlCol="0">
            <a:spAutoFit/>
          </a:bodyPr>
          <a:lstStyle/>
          <a:p>
            <a:r>
              <a:rPr lang="en-US" b="1" dirty="0">
                <a:solidFill>
                  <a:srgbClr val="E97132">
                    <a:lumMod val="75000"/>
                  </a:srgbClr>
                </a:solidFill>
                <a:latin typeface="Arial Black" panose="020B0A04020102020204" pitchFamily="34" charset="0"/>
              </a:rPr>
              <a:t>l</a:t>
            </a:r>
            <a:r>
              <a:rPr kumimoji="0" lang="en-US" sz="1800" b="1"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yg</a:t>
            </a:r>
            <a:r>
              <a:rPr lang="en-US" sz="1800" b="1" dirty="0">
                <a:solidFill>
                  <a:srgbClr val="E97132">
                    <a:lumMod val="75000"/>
                  </a:srgbClr>
                </a:solidFill>
                <a:latin typeface="Arial Black" panose="020B0A04020102020204" pitchFamily="34" charset="0"/>
              </a:rPr>
              <a:t>iavertė dozė (Sv) = sugertoji dozė (Gy) × Q</a:t>
            </a:r>
            <a:endParaRPr kumimoji="0" lang="lt-LT" sz="1800" b="1"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a:p>
            <a:endParaRPr lang="lt-LT" dirty="0"/>
          </a:p>
        </p:txBody>
      </p:sp>
      <p:pic>
        <p:nvPicPr>
          <p:cNvPr id="6" name="Paveikslėlis 5">
            <a:extLst>
              <a:ext uri="{FF2B5EF4-FFF2-40B4-BE49-F238E27FC236}">
                <a16:creationId xmlns:a16="http://schemas.microsoft.com/office/drawing/2014/main" id="{A69513AF-4B3B-DFC9-C4EE-89E173C64420}"/>
              </a:ext>
            </a:extLst>
          </p:cNvPr>
          <p:cNvPicPr>
            <a:picLocks noChangeAspect="1"/>
          </p:cNvPicPr>
          <p:nvPr/>
        </p:nvPicPr>
        <p:blipFill>
          <a:blip r:embed="rId3"/>
          <a:stretch>
            <a:fillRect/>
          </a:stretch>
        </p:blipFill>
        <p:spPr>
          <a:xfrm>
            <a:off x="3951401" y="3724322"/>
            <a:ext cx="4289193" cy="2659964"/>
          </a:xfrm>
          <a:prstGeom prst="rect">
            <a:avLst/>
          </a:prstGeom>
        </p:spPr>
      </p:pic>
    </p:spTree>
    <p:extLst>
      <p:ext uri="{BB962C8B-B14F-4D97-AF65-F5344CB8AC3E}">
        <p14:creationId xmlns:p14="http://schemas.microsoft.com/office/powerpoint/2010/main" val="2355079222"/>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Dozimetras   </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4580024" cy="3785652"/>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n-US" sz="2000" b="1" dirty="0">
                <a:solidFill>
                  <a:srgbClr val="E97132">
                    <a:lumMod val="75000"/>
                  </a:srgbClr>
                </a:solidFill>
                <a:latin typeface="Arial Black" panose="020B0A04020102020204" pitchFamily="34" charset="0"/>
              </a:rPr>
              <a:t>Tai </a:t>
            </a:r>
            <a:r>
              <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prietaisas, kuris rodo dozimetro savininko gautą radioaktyviosios spinduliuotės dozę. Dozimetras turi fotojuostelę, kurią radioaktyvioji spinduliuotė apšviečia. Juostelė periodiškai išryškinama, o jos patamsėjimas rodo dozimetro savininko gautą spinduliuotės dozę.</a:t>
            </a: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12290" name="Picture 2" descr="Dosimeter for measuring radiation hand holds Vector Image">
            <a:extLst>
              <a:ext uri="{FF2B5EF4-FFF2-40B4-BE49-F238E27FC236}">
                <a16:creationId xmlns:a16="http://schemas.microsoft.com/office/drawing/2014/main" id="{793A0FC1-F9EB-9A0B-F1FD-8B361C94D5EA}"/>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8640"/>
          <a:stretch/>
        </p:blipFill>
        <p:spPr bwMode="auto">
          <a:xfrm>
            <a:off x="6095998" y="2028169"/>
            <a:ext cx="4530998" cy="427203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30383632"/>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Apsauga nuo išorinės spinduliuotės poveikio   </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9300390" cy="1323439"/>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Išorinės jonizuojančiosios spinduliuotės žmogus gauna iš aplink jį esančių šios spinduliuotės šaltinių. Yra trys pagrindiniai būdai apsisaugoti nuo išorinės jonizuojančiosios spinduliuotės poveikio:</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2" name="TextBox 1">
            <a:extLst>
              <a:ext uri="{FF2B5EF4-FFF2-40B4-BE49-F238E27FC236}">
                <a16:creationId xmlns:a16="http://schemas.microsoft.com/office/drawing/2014/main" id="{D85059E6-CFD6-2A9B-0279-EF620EF127F7}"/>
              </a:ext>
            </a:extLst>
          </p:cNvPr>
          <p:cNvSpPr txBox="1"/>
          <p:nvPr/>
        </p:nvSpPr>
        <p:spPr>
          <a:xfrm>
            <a:off x="2204729" y="4210302"/>
            <a:ext cx="1789272" cy="461665"/>
          </a:xfrm>
          <a:prstGeom prst="rect">
            <a:avLst/>
          </a:prstGeom>
          <a:noFill/>
        </p:spPr>
        <p:txBody>
          <a:bodyPr wrap="none" rtlCol="0">
            <a:spAutoFit/>
          </a:bodyPr>
          <a:lstStyle/>
          <a:p>
            <a:r>
              <a:rPr lang="en-US" sz="2400" b="1" dirty="0">
                <a:solidFill>
                  <a:schemeClr val="accent3">
                    <a:lumMod val="75000"/>
                  </a:schemeClr>
                </a:solidFill>
                <a:latin typeface="Arial Black" panose="020B0A04020102020204" pitchFamily="34" charset="0"/>
              </a:rPr>
              <a:t>Atstumas</a:t>
            </a:r>
            <a:endParaRPr lang="lt-LT" sz="2400" b="1" dirty="0">
              <a:solidFill>
                <a:schemeClr val="accent3">
                  <a:lumMod val="75000"/>
                </a:schemeClr>
              </a:solidFill>
              <a:latin typeface="Arial Black" panose="020B0A04020102020204" pitchFamily="34" charset="0"/>
            </a:endParaRPr>
          </a:p>
        </p:txBody>
      </p:sp>
      <p:pic>
        <p:nvPicPr>
          <p:cNvPr id="13314" name="Picture 2" descr="Protecting Yourself from Radiation | US EPA">
            <a:extLst>
              <a:ext uri="{FF2B5EF4-FFF2-40B4-BE49-F238E27FC236}">
                <a16:creationId xmlns:a16="http://schemas.microsoft.com/office/drawing/2014/main" id="{684934CA-1DED-4364-A969-CF923AC58909}"/>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32650" t="12792" r="32975" b="11663"/>
          <a:stretch/>
        </p:blipFill>
        <p:spPr bwMode="auto">
          <a:xfrm>
            <a:off x="2134063" y="4682945"/>
            <a:ext cx="2234900" cy="1553419"/>
          </a:xfrm>
          <a:prstGeom prst="rect">
            <a:avLst/>
          </a:prstGeom>
          <a:noFill/>
          <a:extLst>
            <a:ext uri="{909E8E84-426E-40DD-AFC4-6F175D3DCCD1}">
              <a14:hiddenFill xmlns:a14="http://schemas.microsoft.com/office/drawing/2010/main">
                <a:solidFill>
                  <a:srgbClr val="FFFFFF"/>
                </a:solidFill>
              </a14:hiddenFill>
            </a:ext>
          </a:extLst>
        </p:spPr>
      </p:pic>
      <p:pic>
        <p:nvPicPr>
          <p:cNvPr id="13316" name="Picture 4" descr="Protecting Yourself from Radiation | US EPA">
            <a:extLst>
              <a:ext uri="{FF2B5EF4-FFF2-40B4-BE49-F238E27FC236}">
                <a16:creationId xmlns:a16="http://schemas.microsoft.com/office/drawing/2014/main" id="{93641F61-B37A-0E35-54AC-4DA7189DB9BB}"/>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68635" t="4671" r="-1611" b="23401"/>
          <a:stretch/>
        </p:blipFill>
        <p:spPr bwMode="auto">
          <a:xfrm>
            <a:off x="5020179" y="4568634"/>
            <a:ext cx="2158150" cy="1488850"/>
          </a:xfrm>
          <a:prstGeom prst="rect">
            <a:avLst/>
          </a:prstGeom>
          <a:noFill/>
          <a:extLst>
            <a:ext uri="{909E8E84-426E-40DD-AFC4-6F175D3DCCD1}">
              <a14:hiddenFill xmlns:a14="http://schemas.microsoft.com/office/drawing/2010/main">
                <a:solidFill>
                  <a:srgbClr val="FFFFFF"/>
                </a:solidFill>
              </a14:hiddenFill>
            </a:ext>
          </a:extLst>
        </p:spPr>
      </p:pic>
      <p:pic>
        <p:nvPicPr>
          <p:cNvPr id="13318" name="Picture 6" descr="Protecting Yourself from Radiation | US EPA">
            <a:extLst>
              <a:ext uri="{FF2B5EF4-FFF2-40B4-BE49-F238E27FC236}">
                <a16:creationId xmlns:a16="http://schemas.microsoft.com/office/drawing/2014/main" id="{24EBB73A-EA23-F1EF-75E4-5CDE89D19D4F}"/>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16367" r="68859" b="11817"/>
          <a:stretch/>
        </p:blipFill>
        <p:spPr bwMode="auto">
          <a:xfrm>
            <a:off x="8077290" y="4776414"/>
            <a:ext cx="1980647" cy="1444639"/>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1C8EEE5C-5C66-9107-8125-394B782A43D8}"/>
              </a:ext>
            </a:extLst>
          </p:cNvPr>
          <p:cNvSpPr txBox="1"/>
          <p:nvPr/>
        </p:nvSpPr>
        <p:spPr>
          <a:xfrm>
            <a:off x="4986082" y="4217252"/>
            <a:ext cx="1877437" cy="461665"/>
          </a:xfrm>
          <a:prstGeom prst="rect">
            <a:avLst/>
          </a:prstGeom>
          <a:noFill/>
        </p:spPr>
        <p:txBody>
          <a:bodyPr wrap="none" rtlCol="0">
            <a:spAutoFit/>
          </a:bodyPr>
          <a:lstStyle/>
          <a:p>
            <a:r>
              <a:rPr lang="en-US" sz="2400" b="1" dirty="0">
                <a:solidFill>
                  <a:schemeClr val="accent3">
                    <a:lumMod val="75000"/>
                  </a:schemeClr>
                </a:solidFill>
                <a:latin typeface="Arial Black" panose="020B0A04020102020204" pitchFamily="34" charset="0"/>
              </a:rPr>
              <a:t>Priedanga</a:t>
            </a:r>
            <a:endParaRPr lang="lt-LT" sz="2400" b="1" dirty="0">
              <a:solidFill>
                <a:schemeClr val="accent3">
                  <a:lumMod val="75000"/>
                </a:schemeClr>
              </a:solidFill>
              <a:latin typeface="Arial Black" panose="020B0A04020102020204" pitchFamily="34" charset="0"/>
            </a:endParaRPr>
          </a:p>
        </p:txBody>
      </p:sp>
      <p:sp>
        <p:nvSpPr>
          <p:cNvPr id="6" name="TextBox 5">
            <a:extLst>
              <a:ext uri="{FF2B5EF4-FFF2-40B4-BE49-F238E27FC236}">
                <a16:creationId xmlns:a16="http://schemas.microsoft.com/office/drawing/2014/main" id="{D1480F47-C3B3-53D7-55FD-CF132F2DC6F8}"/>
              </a:ext>
            </a:extLst>
          </p:cNvPr>
          <p:cNvSpPr txBox="1"/>
          <p:nvPr/>
        </p:nvSpPr>
        <p:spPr>
          <a:xfrm>
            <a:off x="8349818" y="4229645"/>
            <a:ext cx="1295547" cy="461665"/>
          </a:xfrm>
          <a:prstGeom prst="rect">
            <a:avLst/>
          </a:prstGeom>
          <a:noFill/>
        </p:spPr>
        <p:txBody>
          <a:bodyPr wrap="none" rtlCol="0">
            <a:spAutoFit/>
          </a:bodyPr>
          <a:lstStyle/>
          <a:p>
            <a:r>
              <a:rPr lang="en-US" sz="2400" b="1" dirty="0">
                <a:solidFill>
                  <a:schemeClr val="accent3">
                    <a:lumMod val="75000"/>
                  </a:schemeClr>
                </a:solidFill>
                <a:latin typeface="Arial Black" panose="020B0A04020102020204" pitchFamily="34" charset="0"/>
              </a:rPr>
              <a:t>Laikas</a:t>
            </a:r>
            <a:endParaRPr lang="lt-LT" sz="2400" b="1" dirty="0">
              <a:solidFill>
                <a:schemeClr val="accent3">
                  <a:lumMod val="75000"/>
                </a:schemeClr>
              </a:solidFill>
              <a:latin typeface="Arial Black" panose="020B0A04020102020204" pitchFamily="34" charset="0"/>
            </a:endParaRPr>
          </a:p>
        </p:txBody>
      </p:sp>
    </p:spTree>
    <p:extLst>
      <p:ext uri="{BB962C8B-B14F-4D97-AF65-F5344CB8AC3E}">
        <p14:creationId xmlns:p14="http://schemas.microsoft.com/office/powerpoint/2010/main" val="1505523887"/>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Atstumas   </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3694263" cy="2554545"/>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Žmogaus sugertos jonizuojančiosios spinduliuotės kiekis yra atvirkščiai proporcingas atstumo nuo jonizuojančiosios spinduliuotės šaltinio kvadratui.</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2" name="Picture 2" descr="Protecting Yourself from Radiation | US EPA">
            <a:extLst>
              <a:ext uri="{FF2B5EF4-FFF2-40B4-BE49-F238E27FC236}">
                <a16:creationId xmlns:a16="http://schemas.microsoft.com/office/drawing/2014/main" id="{9F103115-A086-06B8-A482-A96DFF943E9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32650" t="12792" r="32975" b="11663"/>
          <a:stretch/>
        </p:blipFill>
        <p:spPr bwMode="auto">
          <a:xfrm>
            <a:off x="5368617" y="2087967"/>
            <a:ext cx="4817943" cy="334882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33522136"/>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Priedanga   </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3740915" cy="2554545"/>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n-US" sz="2000" b="1" dirty="0">
                <a:solidFill>
                  <a:srgbClr val="E97132">
                    <a:lumMod val="75000"/>
                  </a:srgbClr>
                </a:solidFill>
                <a:latin typeface="Arial Black" panose="020B0A04020102020204" pitchFamily="34" charset="0"/>
              </a:rPr>
              <a:t>Alfa spinduliuotę sulaiko oda ir kvėpavimo takų apsauga. Beta spinduliuotę sulaiko drabužiai, akiniai. Gama – betono sluoksnis.</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3" name="Picture 4" descr="Protecting Yourself from Radiation | US EPA">
            <a:extLst>
              <a:ext uri="{FF2B5EF4-FFF2-40B4-BE49-F238E27FC236}">
                <a16:creationId xmlns:a16="http://schemas.microsoft.com/office/drawing/2014/main" id="{1C1CBFAA-6CFB-E947-F690-52E22606A585}"/>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68635" t="4671" r="-1611" b="23401"/>
          <a:stretch/>
        </p:blipFill>
        <p:spPr bwMode="auto">
          <a:xfrm>
            <a:off x="5500521" y="1963988"/>
            <a:ext cx="4523577" cy="312069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71690634"/>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Laikas   </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0" y="2585147"/>
            <a:ext cx="3786027" cy="2554545"/>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Sugertoji jonizuojančiosios spinduliuotės dozė tiesiogiai proporcinga laikui, per kurį jonizuojančioji spinduliuotė veikia žmogų. </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2" name="Picture 6" descr="Protecting Yourself from Radiation | US EPA">
            <a:extLst>
              <a:ext uri="{FF2B5EF4-FFF2-40B4-BE49-F238E27FC236}">
                <a16:creationId xmlns:a16="http://schemas.microsoft.com/office/drawing/2014/main" id="{0EC3B217-BED1-1574-9093-7296ADD7E89B}"/>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16367" r="68859" b="11817"/>
          <a:stretch/>
        </p:blipFill>
        <p:spPr bwMode="auto">
          <a:xfrm>
            <a:off x="5568053" y="2067402"/>
            <a:ext cx="4632110" cy="337855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52626781"/>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Jonizuojančiosios spinduliuotės nauda  </a:t>
            </a:r>
            <a:endParaRPr lang="lt-LT" sz="3200" dirty="0">
              <a:solidFill>
                <a:schemeClr val="bg1"/>
              </a:solidFill>
              <a:latin typeface="Arial Black" panose="020B0A04020102020204" pitchFamily="34" charset="0"/>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0" y="2585147"/>
            <a:ext cx="9172226" cy="1323439"/>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n-US" sz="2000" b="1" dirty="0">
                <a:solidFill>
                  <a:srgbClr val="E97132">
                    <a:lumMod val="75000"/>
                  </a:srgbClr>
                </a:solidFill>
                <a:latin typeface="Arial Black" panose="020B0A04020102020204" pitchFamily="34" charset="0"/>
              </a:rPr>
              <a:t>Siekdami naudos žmonės sukūrė dirbtinius JS šaltinius, kurių pritaikymas labai išsiplėtė. JS itin plačiai taikoma medicinoje ligoms nustatyti ir gydyti. Skiriamos trys pagrindinės JS panaudojimo sritys: </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1026" name="Picture 2" descr="Fig. 1">
            <a:extLst>
              <a:ext uri="{FF2B5EF4-FFF2-40B4-BE49-F238E27FC236}">
                <a16:creationId xmlns:a16="http://schemas.microsoft.com/office/drawing/2014/main" id="{2ED86B3B-C2A3-BC51-E9A2-4B2DE00343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58826" y="4704228"/>
            <a:ext cx="1629515" cy="1560866"/>
          </a:xfrm>
          <a:prstGeom prst="roundRect">
            <a:avLst/>
          </a:prstGeom>
          <a:noFill/>
          <a:extLst>
            <a:ext uri="{909E8E84-426E-40DD-AFC4-6F175D3DCCD1}">
              <a14:hiddenFill xmlns:a14="http://schemas.microsoft.com/office/drawing/2010/main">
                <a:solidFill>
                  <a:srgbClr val="FFFFFF"/>
                </a:solidFill>
              </a14:hiddenFill>
            </a:ext>
          </a:extLst>
        </p:spPr>
      </p:pic>
      <p:pic>
        <p:nvPicPr>
          <p:cNvPr id="3" name="Paveikslėlis 2">
            <a:extLst>
              <a:ext uri="{FF2B5EF4-FFF2-40B4-BE49-F238E27FC236}">
                <a16:creationId xmlns:a16="http://schemas.microsoft.com/office/drawing/2014/main" id="{7D942B7D-BEF4-F894-834E-FABFD202008E}"/>
              </a:ext>
            </a:extLst>
          </p:cNvPr>
          <p:cNvPicPr>
            <a:picLocks noChangeAspect="1"/>
          </p:cNvPicPr>
          <p:nvPr/>
        </p:nvPicPr>
        <p:blipFill rotWithShape="1">
          <a:blip r:embed="rId4"/>
          <a:srcRect l="16207" r="11539"/>
          <a:stretch/>
        </p:blipFill>
        <p:spPr>
          <a:xfrm>
            <a:off x="5092844" y="4704228"/>
            <a:ext cx="2004951" cy="1560866"/>
          </a:xfrm>
          <a:prstGeom prst="roundRect">
            <a:avLst/>
          </a:prstGeom>
        </p:spPr>
      </p:pic>
      <p:pic>
        <p:nvPicPr>
          <p:cNvPr id="1030" name="Picture 6" descr="3,500+ Chest Xray Stock Illustrations, Royalty-Free Vector Graphics &amp; Clip  Art - iStock | Doctor chest xray, Chest xray pneumonia, Chest xray patient">
            <a:extLst>
              <a:ext uri="{FF2B5EF4-FFF2-40B4-BE49-F238E27FC236}">
                <a16:creationId xmlns:a16="http://schemas.microsoft.com/office/drawing/2014/main" id="{F2DEEF8A-1F63-E897-A378-4C83315BD002}"/>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4384" t="8241" r="4435" b="8650"/>
          <a:stretch/>
        </p:blipFill>
        <p:spPr bwMode="auto">
          <a:xfrm>
            <a:off x="8321682" y="4679855"/>
            <a:ext cx="1739952" cy="1585896"/>
          </a:xfrm>
          <a:prstGeom prst="round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1D3D7CA1-BABA-3FB2-E849-79F83CA4BF2F}"/>
              </a:ext>
            </a:extLst>
          </p:cNvPr>
          <p:cNvSpPr txBox="1"/>
          <p:nvPr/>
        </p:nvSpPr>
        <p:spPr>
          <a:xfrm>
            <a:off x="1507092" y="4220316"/>
            <a:ext cx="2932982" cy="369332"/>
          </a:xfrm>
          <a:prstGeom prst="rect">
            <a:avLst/>
          </a:prstGeom>
          <a:noFill/>
        </p:spPr>
        <p:txBody>
          <a:bodyPr wrap="none" rtlCol="0">
            <a:spAutoFit/>
          </a:bodyPr>
          <a:lstStyle/>
          <a:p>
            <a:pPr algn="ctr"/>
            <a:r>
              <a:rPr lang="en-US" b="1" dirty="0">
                <a:solidFill>
                  <a:srgbClr val="C04F15"/>
                </a:solidFill>
                <a:latin typeface="Arial Black" panose="020B0A04020102020204" pitchFamily="34" charset="0"/>
              </a:rPr>
              <a:t>Branduolinė medicina</a:t>
            </a:r>
            <a:endParaRPr lang="lt-LT" b="1" dirty="0">
              <a:solidFill>
                <a:srgbClr val="C04F15"/>
              </a:solidFill>
              <a:latin typeface="Arial Black" panose="020B0A04020102020204" pitchFamily="34" charset="0"/>
            </a:endParaRPr>
          </a:p>
        </p:txBody>
      </p:sp>
      <p:sp>
        <p:nvSpPr>
          <p:cNvPr id="7" name="TextBox 6">
            <a:extLst>
              <a:ext uri="{FF2B5EF4-FFF2-40B4-BE49-F238E27FC236}">
                <a16:creationId xmlns:a16="http://schemas.microsoft.com/office/drawing/2014/main" id="{84103BA1-8FA2-A67D-021E-13D52A35F65A}"/>
              </a:ext>
            </a:extLst>
          </p:cNvPr>
          <p:cNvSpPr txBox="1"/>
          <p:nvPr/>
        </p:nvSpPr>
        <p:spPr>
          <a:xfrm>
            <a:off x="4813654" y="4220316"/>
            <a:ext cx="2563330" cy="369332"/>
          </a:xfrm>
          <a:prstGeom prst="rect">
            <a:avLst/>
          </a:prstGeom>
          <a:noFill/>
        </p:spPr>
        <p:txBody>
          <a:bodyPr wrap="none" rtlCol="0">
            <a:spAutoFit/>
          </a:bodyPr>
          <a:lstStyle/>
          <a:p>
            <a:pPr algn="ctr"/>
            <a:r>
              <a:rPr lang="en-US" b="1" dirty="0">
                <a:solidFill>
                  <a:srgbClr val="C04F15"/>
                </a:solidFill>
                <a:latin typeface="Arial Black" panose="020B0A04020102020204" pitchFamily="34" charset="0"/>
              </a:rPr>
              <a:t>Spindulinė terapija</a:t>
            </a:r>
            <a:endParaRPr lang="lt-LT" b="1" dirty="0">
              <a:solidFill>
                <a:srgbClr val="C04F15"/>
              </a:solidFill>
              <a:latin typeface="Arial Black" panose="020B0A04020102020204" pitchFamily="34" charset="0"/>
            </a:endParaRPr>
          </a:p>
        </p:txBody>
      </p:sp>
      <p:sp>
        <p:nvSpPr>
          <p:cNvPr id="9" name="TextBox 8">
            <a:extLst>
              <a:ext uri="{FF2B5EF4-FFF2-40B4-BE49-F238E27FC236}">
                <a16:creationId xmlns:a16="http://schemas.microsoft.com/office/drawing/2014/main" id="{CC5E2AFD-FD00-5108-B94E-675E5F0A8E73}"/>
              </a:ext>
            </a:extLst>
          </p:cNvPr>
          <p:cNvSpPr txBox="1"/>
          <p:nvPr/>
        </p:nvSpPr>
        <p:spPr>
          <a:xfrm>
            <a:off x="7760240" y="4220316"/>
            <a:ext cx="2862835" cy="369332"/>
          </a:xfrm>
          <a:prstGeom prst="rect">
            <a:avLst/>
          </a:prstGeom>
          <a:noFill/>
        </p:spPr>
        <p:txBody>
          <a:bodyPr wrap="none" rtlCol="0">
            <a:spAutoFit/>
          </a:bodyPr>
          <a:lstStyle/>
          <a:p>
            <a:r>
              <a:rPr lang="en-US" b="1" dirty="0">
                <a:solidFill>
                  <a:srgbClr val="C04F15"/>
                </a:solidFill>
                <a:latin typeface="Arial Black" panose="020B0A04020102020204" pitchFamily="34" charset="0"/>
              </a:rPr>
              <a:t>Rentgenodiagnostika</a:t>
            </a:r>
            <a:endParaRPr lang="lt-LT" b="1" dirty="0">
              <a:solidFill>
                <a:srgbClr val="C04F15"/>
              </a:solidFill>
              <a:latin typeface="Arial Black" panose="020B0A04020102020204" pitchFamily="34" charset="0"/>
            </a:endParaRPr>
          </a:p>
        </p:txBody>
      </p:sp>
    </p:spTree>
    <p:extLst>
      <p:ext uri="{BB962C8B-B14F-4D97-AF65-F5344CB8AC3E}">
        <p14:creationId xmlns:p14="http://schemas.microsoft.com/office/powerpoint/2010/main" val="2407655385"/>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lt-LT" sz="3200" dirty="0">
                <a:solidFill>
                  <a:schemeClr val="bg1"/>
                </a:solidFill>
                <a:latin typeface="Arial Black" panose="020B0A04020102020204" pitchFamily="34" charset="0"/>
              </a:rPr>
              <a:t>Branduolinė medicina</a:t>
            </a: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0" y="2585147"/>
            <a:ext cx="4456199" cy="3477875"/>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Procedūroje naudojama specialūs cheminiai junginiai – radiofarmakologiniai preparatai, kuriuose yra radionuklidų (radioaktyviųjų medžiagų). Pagal radionuklidų pasiskirstymą gydytojas gali nustatyti organų pakitimus ir diagnozuoti ligą.</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3" name="Picture 2" descr="Fig. 1">
            <a:extLst>
              <a:ext uri="{FF2B5EF4-FFF2-40B4-BE49-F238E27FC236}">
                <a16:creationId xmlns:a16="http://schemas.microsoft.com/office/drawing/2014/main" id="{5616C303-D2F0-73C0-052D-D63AC2E5DA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02744" y="2605117"/>
            <a:ext cx="3592742" cy="3441385"/>
          </a:xfrm>
          <a:prstGeom prst="round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78837554"/>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lt-LT" sz="3200" dirty="0">
                <a:solidFill>
                  <a:schemeClr val="bg1"/>
                </a:solidFill>
                <a:latin typeface="Arial Black" panose="020B0A04020102020204" pitchFamily="34" charset="0"/>
              </a:rPr>
              <a:t>Spindulinė terapija</a:t>
            </a: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1" y="2585147"/>
            <a:ext cx="4158098" cy="2554545"/>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n-US" sz="2000" b="1" dirty="0">
                <a:solidFill>
                  <a:srgbClr val="E97132">
                    <a:lumMod val="75000"/>
                  </a:srgbClr>
                </a:solidFill>
                <a:latin typeface="Arial Black" panose="020B0A04020102020204" pitchFamily="34" charset="0"/>
              </a:rPr>
              <a:t>Tai </a:t>
            </a:r>
            <a:r>
              <a:rPr lang="lt-LT" sz="2000" b="1" dirty="0">
                <a:solidFill>
                  <a:srgbClr val="E97132">
                    <a:lumMod val="75000"/>
                  </a:srgbClr>
                </a:solidFill>
                <a:latin typeface="Arial Black" panose="020B0A04020102020204" pitchFamily="34" charset="0"/>
              </a:rPr>
              <a:t>gydymo</a:t>
            </a:r>
            <a:r>
              <a:rPr lang="en-US" sz="2000" b="1" dirty="0">
                <a:solidFill>
                  <a:srgbClr val="E97132">
                    <a:lumMod val="75000"/>
                  </a:srgbClr>
                </a:solidFill>
                <a:latin typeface="Arial Black" panose="020B0A04020102020204" pitchFamily="34" charset="0"/>
              </a:rPr>
              <a:t> būdas, naudojant labai didelio aktyvumo JS šaltinius. Spindulinėje terapijoje pasitelkus JS gydomi vėžiniai galvos, smegenų, kaklo, krūties, prostatos, odos ir kiti susirgimai.</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3" name="Paveikslėlis 2">
            <a:extLst>
              <a:ext uri="{FF2B5EF4-FFF2-40B4-BE49-F238E27FC236}">
                <a16:creationId xmlns:a16="http://schemas.microsoft.com/office/drawing/2014/main" id="{709D1F7E-855A-E7BC-C155-0B145DA86A03}"/>
              </a:ext>
            </a:extLst>
          </p:cNvPr>
          <p:cNvPicPr>
            <a:picLocks noChangeAspect="1"/>
          </p:cNvPicPr>
          <p:nvPr/>
        </p:nvPicPr>
        <p:blipFill rotWithShape="1">
          <a:blip r:embed="rId3"/>
          <a:srcRect l="16207" r="11539"/>
          <a:stretch/>
        </p:blipFill>
        <p:spPr>
          <a:xfrm>
            <a:off x="6135345" y="2204720"/>
            <a:ext cx="4332510" cy="3372884"/>
          </a:xfrm>
          <a:prstGeom prst="roundRect">
            <a:avLst/>
          </a:prstGeom>
        </p:spPr>
      </p:pic>
    </p:spTree>
    <p:extLst>
      <p:ext uri="{BB962C8B-B14F-4D97-AF65-F5344CB8AC3E}">
        <p14:creationId xmlns:p14="http://schemas.microsoft.com/office/powerpoint/2010/main" val="1327930368"/>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5" name="TextBox 4">
            <a:extLst>
              <a:ext uri="{FF2B5EF4-FFF2-40B4-BE49-F238E27FC236}">
                <a16:creationId xmlns:a16="http://schemas.microsoft.com/office/drawing/2014/main" id="{1287BA02-8620-AB1F-EEC6-BD0B25DEF085}"/>
              </a:ext>
            </a:extLst>
          </p:cNvPr>
          <p:cNvSpPr txBox="1"/>
          <p:nvPr/>
        </p:nvSpPr>
        <p:spPr>
          <a:xfrm>
            <a:off x="1066561" y="650508"/>
            <a:ext cx="10058875" cy="584775"/>
          </a:xfrm>
          <a:prstGeom prst="rect">
            <a:avLst/>
          </a:prstGeom>
          <a:noFill/>
        </p:spPr>
        <p:txBody>
          <a:bodyPr wrap="square" rtlCol="0">
            <a:spAutoFit/>
          </a:bodyPr>
          <a:lstStyle/>
          <a:p>
            <a:pPr algn="ctr"/>
            <a:r>
              <a:rPr lang="lt-LT" sz="3200" dirty="0">
                <a:solidFill>
                  <a:schemeClr val="bg1"/>
                </a:solidFill>
                <a:latin typeface="Arial Black" panose="020B0A04020102020204" pitchFamily="34" charset="0"/>
              </a:rPr>
              <a:t>Rentgenodiagnostika</a:t>
            </a: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639800" y="2585147"/>
            <a:ext cx="4707947" cy="3477875"/>
          </a:xfrm>
          <a:prstGeom prst="rect">
            <a:avLst/>
          </a:prstGeom>
          <a:noFill/>
        </p:spPr>
        <p:txBody>
          <a:bodyPr wrap="square" rtlCol="0">
            <a:spAutoFit/>
          </a:bodyPr>
          <a:lstStyle/>
          <a:p>
            <a:pPr marL="342900" marR="0" lvl="0" indent="-342900"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n-US" sz="2000" b="1" dirty="0">
                <a:solidFill>
                  <a:srgbClr val="E97132">
                    <a:lumMod val="75000"/>
                  </a:srgbClr>
                </a:solidFill>
                <a:latin typeface="Arial Black" panose="020B0A04020102020204" pitchFamily="34" charset="0"/>
              </a:rPr>
              <a:t>Atliekant rentgenodiagnostinius tyrimus naudojami įvairūs aparatai, skirti ligoms nustatyti ar atliekamoms procedūroms stebėti. Tai rentgenografijos, kompiuterinės tomografijos, mamografijos, panoraminiai dantų rentgenai ir kiti rentgeno aparatai.</a:t>
            </a:r>
            <a:endParaRPr kumimoji="0" lang="lt-LT" sz="20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3" name="Picture 6" descr="3,500+ Chest Xray Stock Illustrations, Royalty-Free Vector Graphics &amp; Clip  Art - iStock | Doctor chest xray, Chest xray pneumonia, Chest xray patient">
            <a:extLst>
              <a:ext uri="{FF2B5EF4-FFF2-40B4-BE49-F238E27FC236}">
                <a16:creationId xmlns:a16="http://schemas.microsoft.com/office/drawing/2014/main" id="{317BC7E6-61AE-DE58-992F-38F54A45486D}"/>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4384" t="8241" r="4435" b="8650"/>
          <a:stretch/>
        </p:blipFill>
        <p:spPr bwMode="auto">
          <a:xfrm>
            <a:off x="6502744" y="2597061"/>
            <a:ext cx="3891946" cy="3547352"/>
          </a:xfrm>
          <a:prstGeom prst="round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08582662"/>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080401" y="2297170"/>
            <a:ext cx="10058874" cy="2123658"/>
          </a:xfrm>
          <a:prstGeom prst="rect">
            <a:avLst/>
          </a:prstGeom>
          <a:noFill/>
        </p:spPr>
        <p:txBody>
          <a:bodyPr wrap="square" rtlCol="0">
            <a:spAutoFit/>
          </a:bodyPr>
          <a:lstStyle/>
          <a:p>
            <a:pPr marR="0" lvl="0" algn="ctr" defTabSz="914400" rtl="0" eaLnBrk="1" fontAlgn="auto" latinLnBrk="0" hangingPunct="1">
              <a:lnSpc>
                <a:spcPct val="100000"/>
              </a:lnSpc>
              <a:spcBef>
                <a:spcPts val="0"/>
              </a:spcBef>
              <a:spcAft>
                <a:spcPts val="0"/>
              </a:spcAft>
              <a:buClrTx/>
              <a:buSzTx/>
              <a:tabLst/>
              <a:defRPr/>
            </a:pPr>
            <a:r>
              <a:rPr kumimoji="0" lang="en-US" sz="66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rPr>
              <a:t>Uždavinių tematinis sprendimas</a:t>
            </a:r>
            <a:endParaRPr kumimoji="0" lang="lt-LT" sz="66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2" name="Google Shape;2054;p54">
            <a:extLst>
              <a:ext uri="{FF2B5EF4-FFF2-40B4-BE49-F238E27FC236}">
                <a16:creationId xmlns:a16="http://schemas.microsoft.com/office/drawing/2014/main" id="{3FCA34CA-62BF-ED7B-5752-2A356201BE79}"/>
              </a:ext>
            </a:extLst>
          </p:cNvPr>
          <p:cNvGrpSpPr/>
          <p:nvPr/>
        </p:nvGrpSpPr>
        <p:grpSpPr>
          <a:xfrm>
            <a:off x="1914812" y="4575727"/>
            <a:ext cx="1317953" cy="1526334"/>
            <a:chOff x="6617225" y="1425800"/>
            <a:chExt cx="762950" cy="925125"/>
          </a:xfrm>
          <a:solidFill>
            <a:schemeClr val="accent2">
              <a:lumMod val="75000"/>
            </a:schemeClr>
          </a:solidFill>
        </p:grpSpPr>
        <p:sp>
          <p:nvSpPr>
            <p:cNvPr id="6" name="Google Shape;2055;p54">
              <a:extLst>
                <a:ext uri="{FF2B5EF4-FFF2-40B4-BE49-F238E27FC236}">
                  <a16:creationId xmlns:a16="http://schemas.microsoft.com/office/drawing/2014/main" id="{00075BE0-9B24-68E8-9660-1E8A3E205327}"/>
                </a:ext>
              </a:extLst>
            </p:cNvPr>
            <p:cNvSpPr/>
            <p:nvPr/>
          </p:nvSpPr>
          <p:spPr>
            <a:xfrm>
              <a:off x="6617225" y="1425800"/>
              <a:ext cx="762950" cy="925125"/>
            </a:xfrm>
            <a:custGeom>
              <a:avLst/>
              <a:gdLst/>
              <a:ahLst/>
              <a:cxnLst/>
              <a:rect l="l" t="t" r="r" b="b"/>
              <a:pathLst>
                <a:path w="30518" h="37005" extrusionOk="0">
                  <a:moveTo>
                    <a:pt x="21414" y="994"/>
                  </a:moveTo>
                  <a:cubicBezTo>
                    <a:pt x="21724" y="994"/>
                    <a:pt x="22035" y="1014"/>
                    <a:pt x="22346" y="1061"/>
                  </a:cubicBezTo>
                  <a:cubicBezTo>
                    <a:pt x="23282" y="1175"/>
                    <a:pt x="23967" y="1609"/>
                    <a:pt x="24537" y="2316"/>
                  </a:cubicBezTo>
                  <a:cubicBezTo>
                    <a:pt x="25085" y="2978"/>
                    <a:pt x="25519" y="3731"/>
                    <a:pt x="25816" y="4530"/>
                  </a:cubicBezTo>
                  <a:cubicBezTo>
                    <a:pt x="26204" y="5603"/>
                    <a:pt x="26500" y="6721"/>
                    <a:pt x="26706" y="7840"/>
                  </a:cubicBezTo>
                  <a:cubicBezTo>
                    <a:pt x="27025" y="9506"/>
                    <a:pt x="27299" y="11172"/>
                    <a:pt x="27596" y="12839"/>
                  </a:cubicBezTo>
                  <a:cubicBezTo>
                    <a:pt x="27893" y="14551"/>
                    <a:pt x="28189" y="16240"/>
                    <a:pt x="28463" y="17951"/>
                  </a:cubicBezTo>
                  <a:cubicBezTo>
                    <a:pt x="28874" y="20531"/>
                    <a:pt x="29331" y="23087"/>
                    <a:pt x="29536" y="25689"/>
                  </a:cubicBezTo>
                  <a:cubicBezTo>
                    <a:pt x="29627" y="26922"/>
                    <a:pt x="29719" y="28132"/>
                    <a:pt x="29445" y="29341"/>
                  </a:cubicBezTo>
                  <a:cubicBezTo>
                    <a:pt x="29353" y="29821"/>
                    <a:pt x="29148" y="30300"/>
                    <a:pt x="28988" y="30779"/>
                  </a:cubicBezTo>
                  <a:cubicBezTo>
                    <a:pt x="28828" y="31167"/>
                    <a:pt x="28555" y="31464"/>
                    <a:pt x="28167" y="31647"/>
                  </a:cubicBezTo>
                  <a:cubicBezTo>
                    <a:pt x="27847" y="31784"/>
                    <a:pt x="27505" y="31921"/>
                    <a:pt x="27185" y="32035"/>
                  </a:cubicBezTo>
                  <a:cubicBezTo>
                    <a:pt x="24560" y="32834"/>
                    <a:pt x="21935" y="33564"/>
                    <a:pt x="19287" y="34272"/>
                  </a:cubicBezTo>
                  <a:cubicBezTo>
                    <a:pt x="18032" y="34591"/>
                    <a:pt x="16800" y="34979"/>
                    <a:pt x="15567" y="35344"/>
                  </a:cubicBezTo>
                  <a:cubicBezTo>
                    <a:pt x="14197" y="35755"/>
                    <a:pt x="12805" y="35961"/>
                    <a:pt x="11367" y="36029"/>
                  </a:cubicBezTo>
                  <a:cubicBezTo>
                    <a:pt x="11287" y="36036"/>
                    <a:pt x="11207" y="36039"/>
                    <a:pt x="11126" y="36039"/>
                  </a:cubicBezTo>
                  <a:cubicBezTo>
                    <a:pt x="10933" y="36039"/>
                    <a:pt x="10739" y="36022"/>
                    <a:pt x="10545" y="36006"/>
                  </a:cubicBezTo>
                  <a:cubicBezTo>
                    <a:pt x="9792" y="35915"/>
                    <a:pt x="9199" y="35595"/>
                    <a:pt x="8697" y="35025"/>
                  </a:cubicBezTo>
                  <a:cubicBezTo>
                    <a:pt x="8012" y="34249"/>
                    <a:pt x="7510" y="33336"/>
                    <a:pt x="7099" y="32377"/>
                  </a:cubicBezTo>
                  <a:cubicBezTo>
                    <a:pt x="6277" y="30437"/>
                    <a:pt x="5684" y="28428"/>
                    <a:pt x="5136" y="26374"/>
                  </a:cubicBezTo>
                  <a:cubicBezTo>
                    <a:pt x="4383" y="23498"/>
                    <a:pt x="3698" y="20576"/>
                    <a:pt x="3173" y="17632"/>
                  </a:cubicBezTo>
                  <a:cubicBezTo>
                    <a:pt x="2899" y="15966"/>
                    <a:pt x="2648" y="14277"/>
                    <a:pt x="2351" y="12610"/>
                  </a:cubicBezTo>
                  <a:cubicBezTo>
                    <a:pt x="2054" y="10807"/>
                    <a:pt x="1780" y="9004"/>
                    <a:pt x="1324" y="7246"/>
                  </a:cubicBezTo>
                  <a:cubicBezTo>
                    <a:pt x="1164" y="6699"/>
                    <a:pt x="1004" y="6174"/>
                    <a:pt x="845" y="5580"/>
                  </a:cubicBezTo>
                  <a:cubicBezTo>
                    <a:pt x="1073" y="5283"/>
                    <a:pt x="1301" y="4964"/>
                    <a:pt x="1552" y="4644"/>
                  </a:cubicBezTo>
                  <a:cubicBezTo>
                    <a:pt x="1826" y="4325"/>
                    <a:pt x="2146" y="4142"/>
                    <a:pt x="2557" y="4005"/>
                  </a:cubicBezTo>
                  <a:cubicBezTo>
                    <a:pt x="3378" y="3731"/>
                    <a:pt x="4223" y="3549"/>
                    <a:pt x="5067" y="3480"/>
                  </a:cubicBezTo>
                  <a:cubicBezTo>
                    <a:pt x="6049" y="3366"/>
                    <a:pt x="7030" y="3206"/>
                    <a:pt x="8012" y="3069"/>
                  </a:cubicBezTo>
                  <a:cubicBezTo>
                    <a:pt x="9222" y="2932"/>
                    <a:pt x="10431" y="2796"/>
                    <a:pt x="11641" y="2636"/>
                  </a:cubicBezTo>
                  <a:cubicBezTo>
                    <a:pt x="12394" y="2544"/>
                    <a:pt x="13147" y="2407"/>
                    <a:pt x="13878" y="2271"/>
                  </a:cubicBezTo>
                  <a:cubicBezTo>
                    <a:pt x="15795" y="1928"/>
                    <a:pt x="17713" y="1540"/>
                    <a:pt x="19630" y="1175"/>
                  </a:cubicBezTo>
                  <a:cubicBezTo>
                    <a:pt x="20217" y="1070"/>
                    <a:pt x="20814" y="994"/>
                    <a:pt x="21414" y="994"/>
                  </a:cubicBezTo>
                  <a:close/>
                  <a:moveTo>
                    <a:pt x="22299" y="0"/>
                  </a:moveTo>
                  <a:cubicBezTo>
                    <a:pt x="21873" y="0"/>
                    <a:pt x="21448" y="36"/>
                    <a:pt x="21022" y="102"/>
                  </a:cubicBezTo>
                  <a:cubicBezTo>
                    <a:pt x="19402" y="353"/>
                    <a:pt x="17781" y="650"/>
                    <a:pt x="16160" y="947"/>
                  </a:cubicBezTo>
                  <a:cubicBezTo>
                    <a:pt x="14722" y="1221"/>
                    <a:pt x="13262" y="1472"/>
                    <a:pt x="11801" y="1631"/>
                  </a:cubicBezTo>
                  <a:cubicBezTo>
                    <a:pt x="10888" y="1723"/>
                    <a:pt x="9998" y="1791"/>
                    <a:pt x="9085" y="1905"/>
                  </a:cubicBezTo>
                  <a:cubicBezTo>
                    <a:pt x="8377" y="1974"/>
                    <a:pt x="7692" y="2134"/>
                    <a:pt x="6985" y="2179"/>
                  </a:cubicBezTo>
                  <a:cubicBezTo>
                    <a:pt x="5296" y="2271"/>
                    <a:pt x="3743" y="2796"/>
                    <a:pt x="2237" y="3435"/>
                  </a:cubicBezTo>
                  <a:cubicBezTo>
                    <a:pt x="1415" y="3800"/>
                    <a:pt x="616" y="4211"/>
                    <a:pt x="365" y="5192"/>
                  </a:cubicBezTo>
                  <a:cubicBezTo>
                    <a:pt x="0" y="5420"/>
                    <a:pt x="114" y="5740"/>
                    <a:pt x="183" y="6082"/>
                  </a:cubicBezTo>
                  <a:cubicBezTo>
                    <a:pt x="548" y="8502"/>
                    <a:pt x="913" y="10921"/>
                    <a:pt x="1301" y="13364"/>
                  </a:cubicBezTo>
                  <a:cubicBezTo>
                    <a:pt x="1575" y="15144"/>
                    <a:pt x="1826" y="16924"/>
                    <a:pt x="2146" y="18682"/>
                  </a:cubicBezTo>
                  <a:cubicBezTo>
                    <a:pt x="2716" y="21832"/>
                    <a:pt x="3561" y="24913"/>
                    <a:pt x="4428" y="27995"/>
                  </a:cubicBezTo>
                  <a:cubicBezTo>
                    <a:pt x="4908" y="29684"/>
                    <a:pt x="5478" y="31373"/>
                    <a:pt x="6163" y="33016"/>
                  </a:cubicBezTo>
                  <a:cubicBezTo>
                    <a:pt x="6551" y="33975"/>
                    <a:pt x="7053" y="34888"/>
                    <a:pt x="7669" y="35732"/>
                  </a:cubicBezTo>
                  <a:cubicBezTo>
                    <a:pt x="8263" y="36508"/>
                    <a:pt x="9039" y="36896"/>
                    <a:pt x="9998" y="36988"/>
                  </a:cubicBezTo>
                  <a:cubicBezTo>
                    <a:pt x="10135" y="36999"/>
                    <a:pt x="10271" y="37005"/>
                    <a:pt x="10411" y="37005"/>
                  </a:cubicBezTo>
                  <a:cubicBezTo>
                    <a:pt x="10551" y="37005"/>
                    <a:pt x="10694" y="36999"/>
                    <a:pt x="10842" y="36988"/>
                  </a:cubicBezTo>
                  <a:cubicBezTo>
                    <a:pt x="12234" y="36942"/>
                    <a:pt x="13604" y="36714"/>
                    <a:pt x="14951" y="36326"/>
                  </a:cubicBezTo>
                  <a:cubicBezTo>
                    <a:pt x="16571" y="35892"/>
                    <a:pt x="18192" y="35481"/>
                    <a:pt x="19790" y="35025"/>
                  </a:cubicBezTo>
                  <a:cubicBezTo>
                    <a:pt x="21981" y="34409"/>
                    <a:pt x="24172" y="33769"/>
                    <a:pt x="26341" y="33107"/>
                  </a:cubicBezTo>
                  <a:cubicBezTo>
                    <a:pt x="27345" y="32811"/>
                    <a:pt x="28189" y="32263"/>
                    <a:pt x="28920" y="31555"/>
                  </a:cubicBezTo>
                  <a:cubicBezTo>
                    <a:pt x="29582" y="30916"/>
                    <a:pt x="30038" y="30186"/>
                    <a:pt x="30244" y="29296"/>
                  </a:cubicBezTo>
                  <a:cubicBezTo>
                    <a:pt x="30472" y="28337"/>
                    <a:pt x="30518" y="27378"/>
                    <a:pt x="30518" y="26420"/>
                  </a:cubicBezTo>
                  <a:cubicBezTo>
                    <a:pt x="30495" y="26009"/>
                    <a:pt x="30472" y="25598"/>
                    <a:pt x="30449" y="25210"/>
                  </a:cubicBezTo>
                  <a:cubicBezTo>
                    <a:pt x="30312" y="23156"/>
                    <a:pt x="30015" y="21124"/>
                    <a:pt x="29673" y="19093"/>
                  </a:cubicBezTo>
                  <a:cubicBezTo>
                    <a:pt x="29057" y="15372"/>
                    <a:pt x="28395" y="11652"/>
                    <a:pt x="27893" y="7908"/>
                  </a:cubicBezTo>
                  <a:cubicBezTo>
                    <a:pt x="27710" y="6630"/>
                    <a:pt x="27436" y="5375"/>
                    <a:pt x="27025" y="4142"/>
                  </a:cubicBezTo>
                  <a:cubicBezTo>
                    <a:pt x="26683" y="3092"/>
                    <a:pt x="26181" y="2134"/>
                    <a:pt x="25496" y="1266"/>
                  </a:cubicBezTo>
                  <a:cubicBezTo>
                    <a:pt x="24903" y="536"/>
                    <a:pt x="24149" y="148"/>
                    <a:pt x="23213" y="56"/>
                  </a:cubicBezTo>
                  <a:cubicBezTo>
                    <a:pt x="22909" y="18"/>
                    <a:pt x="22604" y="0"/>
                    <a:pt x="2229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 name="Google Shape;2056;p54">
              <a:extLst>
                <a:ext uri="{FF2B5EF4-FFF2-40B4-BE49-F238E27FC236}">
                  <a16:creationId xmlns:a16="http://schemas.microsoft.com/office/drawing/2014/main" id="{B529C17D-1EDE-6709-ABF8-EE5DE8D6EE94}"/>
                </a:ext>
              </a:extLst>
            </p:cNvPr>
            <p:cNvSpPr/>
            <p:nvPr/>
          </p:nvSpPr>
          <p:spPr>
            <a:xfrm>
              <a:off x="6727925" y="1742650"/>
              <a:ext cx="588350" cy="517700"/>
            </a:xfrm>
            <a:custGeom>
              <a:avLst/>
              <a:gdLst/>
              <a:ahLst/>
              <a:cxnLst/>
              <a:rect l="l" t="t" r="r" b="b"/>
              <a:pathLst>
                <a:path w="23534" h="20708" extrusionOk="0">
                  <a:moveTo>
                    <a:pt x="19516" y="439"/>
                  </a:moveTo>
                  <a:cubicBezTo>
                    <a:pt x="19927" y="1032"/>
                    <a:pt x="19995" y="1740"/>
                    <a:pt x="20201" y="2402"/>
                  </a:cubicBezTo>
                  <a:cubicBezTo>
                    <a:pt x="20086" y="2470"/>
                    <a:pt x="20018" y="2538"/>
                    <a:pt x="19927" y="2561"/>
                  </a:cubicBezTo>
                  <a:cubicBezTo>
                    <a:pt x="18808" y="2790"/>
                    <a:pt x="17690" y="2995"/>
                    <a:pt x="16571" y="3200"/>
                  </a:cubicBezTo>
                  <a:cubicBezTo>
                    <a:pt x="16551" y="3207"/>
                    <a:pt x="16531" y="3210"/>
                    <a:pt x="16509" y="3210"/>
                  </a:cubicBezTo>
                  <a:cubicBezTo>
                    <a:pt x="16455" y="3210"/>
                    <a:pt x="16388" y="3194"/>
                    <a:pt x="16275" y="3178"/>
                  </a:cubicBezTo>
                  <a:cubicBezTo>
                    <a:pt x="16046" y="2470"/>
                    <a:pt x="15841" y="1808"/>
                    <a:pt x="15613" y="1100"/>
                  </a:cubicBezTo>
                  <a:cubicBezTo>
                    <a:pt x="16275" y="872"/>
                    <a:pt x="16937" y="895"/>
                    <a:pt x="17576" y="781"/>
                  </a:cubicBezTo>
                  <a:cubicBezTo>
                    <a:pt x="18215" y="644"/>
                    <a:pt x="18854" y="553"/>
                    <a:pt x="19516" y="439"/>
                  </a:cubicBezTo>
                  <a:close/>
                  <a:moveTo>
                    <a:pt x="15248" y="1078"/>
                  </a:moveTo>
                  <a:cubicBezTo>
                    <a:pt x="15453" y="1831"/>
                    <a:pt x="15658" y="2538"/>
                    <a:pt x="15864" y="3269"/>
                  </a:cubicBezTo>
                  <a:cubicBezTo>
                    <a:pt x="15658" y="3337"/>
                    <a:pt x="15476" y="3429"/>
                    <a:pt x="15293" y="3474"/>
                  </a:cubicBezTo>
                  <a:cubicBezTo>
                    <a:pt x="13764" y="3771"/>
                    <a:pt x="12212" y="4068"/>
                    <a:pt x="10660" y="4387"/>
                  </a:cubicBezTo>
                  <a:cubicBezTo>
                    <a:pt x="10363" y="4045"/>
                    <a:pt x="10340" y="3611"/>
                    <a:pt x="10180" y="3223"/>
                  </a:cubicBezTo>
                  <a:cubicBezTo>
                    <a:pt x="10021" y="2835"/>
                    <a:pt x="9861" y="2424"/>
                    <a:pt x="9701" y="1991"/>
                  </a:cubicBezTo>
                  <a:cubicBezTo>
                    <a:pt x="10614" y="1671"/>
                    <a:pt x="11550" y="1603"/>
                    <a:pt x="12440" y="1443"/>
                  </a:cubicBezTo>
                  <a:cubicBezTo>
                    <a:pt x="13353" y="1283"/>
                    <a:pt x="14243" y="1123"/>
                    <a:pt x="15248" y="1078"/>
                  </a:cubicBezTo>
                  <a:close/>
                  <a:moveTo>
                    <a:pt x="9267" y="2036"/>
                  </a:moveTo>
                  <a:cubicBezTo>
                    <a:pt x="9632" y="2858"/>
                    <a:pt x="9929" y="3634"/>
                    <a:pt x="10112" y="4501"/>
                  </a:cubicBezTo>
                  <a:cubicBezTo>
                    <a:pt x="8742" y="4844"/>
                    <a:pt x="7396" y="5209"/>
                    <a:pt x="6072" y="5551"/>
                  </a:cubicBezTo>
                  <a:cubicBezTo>
                    <a:pt x="5798" y="5049"/>
                    <a:pt x="5296" y="3520"/>
                    <a:pt x="5250" y="2949"/>
                  </a:cubicBezTo>
                  <a:cubicBezTo>
                    <a:pt x="6551" y="2607"/>
                    <a:pt x="7875" y="2287"/>
                    <a:pt x="9267" y="2036"/>
                  </a:cubicBezTo>
                  <a:close/>
                  <a:moveTo>
                    <a:pt x="4702" y="3086"/>
                  </a:moveTo>
                  <a:cubicBezTo>
                    <a:pt x="4976" y="3954"/>
                    <a:pt x="5182" y="4798"/>
                    <a:pt x="5410" y="5711"/>
                  </a:cubicBezTo>
                  <a:cubicBezTo>
                    <a:pt x="4223" y="6145"/>
                    <a:pt x="3036" y="6419"/>
                    <a:pt x="1826" y="6830"/>
                  </a:cubicBezTo>
                  <a:cubicBezTo>
                    <a:pt x="1781" y="6761"/>
                    <a:pt x="1689" y="6693"/>
                    <a:pt x="1666" y="6601"/>
                  </a:cubicBezTo>
                  <a:cubicBezTo>
                    <a:pt x="1370" y="5825"/>
                    <a:pt x="1096" y="5049"/>
                    <a:pt x="799" y="4273"/>
                  </a:cubicBezTo>
                  <a:cubicBezTo>
                    <a:pt x="776" y="4205"/>
                    <a:pt x="776" y="4113"/>
                    <a:pt x="776" y="4022"/>
                  </a:cubicBezTo>
                  <a:cubicBezTo>
                    <a:pt x="1895" y="3748"/>
                    <a:pt x="3036" y="3474"/>
                    <a:pt x="4154" y="3200"/>
                  </a:cubicBezTo>
                  <a:cubicBezTo>
                    <a:pt x="4314" y="3155"/>
                    <a:pt x="4497" y="3132"/>
                    <a:pt x="4702" y="3086"/>
                  </a:cubicBezTo>
                  <a:close/>
                  <a:moveTo>
                    <a:pt x="20292" y="2858"/>
                  </a:moveTo>
                  <a:cubicBezTo>
                    <a:pt x="20680" y="4228"/>
                    <a:pt x="20863" y="5574"/>
                    <a:pt x="21045" y="6898"/>
                  </a:cubicBezTo>
                  <a:cubicBezTo>
                    <a:pt x="20497" y="7104"/>
                    <a:pt x="18694" y="7423"/>
                    <a:pt x="17621" y="7514"/>
                  </a:cubicBezTo>
                  <a:cubicBezTo>
                    <a:pt x="17416" y="7149"/>
                    <a:pt x="16731" y="4912"/>
                    <a:pt x="16480" y="3748"/>
                  </a:cubicBezTo>
                  <a:cubicBezTo>
                    <a:pt x="16571" y="3680"/>
                    <a:pt x="16663" y="3588"/>
                    <a:pt x="16777" y="3566"/>
                  </a:cubicBezTo>
                  <a:cubicBezTo>
                    <a:pt x="17918" y="3337"/>
                    <a:pt x="19059" y="3109"/>
                    <a:pt x="20292" y="2858"/>
                  </a:cubicBezTo>
                  <a:close/>
                  <a:moveTo>
                    <a:pt x="15734" y="3807"/>
                  </a:moveTo>
                  <a:cubicBezTo>
                    <a:pt x="15805" y="3807"/>
                    <a:pt x="15887" y="3817"/>
                    <a:pt x="15978" y="3817"/>
                  </a:cubicBezTo>
                  <a:cubicBezTo>
                    <a:pt x="16252" y="4410"/>
                    <a:pt x="16366" y="5049"/>
                    <a:pt x="16549" y="5688"/>
                  </a:cubicBezTo>
                  <a:cubicBezTo>
                    <a:pt x="16731" y="6305"/>
                    <a:pt x="16914" y="6944"/>
                    <a:pt x="17096" y="7560"/>
                  </a:cubicBezTo>
                  <a:cubicBezTo>
                    <a:pt x="16982" y="7628"/>
                    <a:pt x="16937" y="7697"/>
                    <a:pt x="16868" y="7720"/>
                  </a:cubicBezTo>
                  <a:cubicBezTo>
                    <a:pt x="15339" y="8062"/>
                    <a:pt x="13810" y="8382"/>
                    <a:pt x="12257" y="8701"/>
                  </a:cubicBezTo>
                  <a:cubicBezTo>
                    <a:pt x="12166" y="8724"/>
                    <a:pt x="12075" y="8724"/>
                    <a:pt x="11892" y="8747"/>
                  </a:cubicBezTo>
                  <a:cubicBezTo>
                    <a:pt x="11504" y="7469"/>
                    <a:pt x="11139" y="6213"/>
                    <a:pt x="10774" y="4958"/>
                  </a:cubicBezTo>
                  <a:cubicBezTo>
                    <a:pt x="10888" y="4889"/>
                    <a:pt x="11002" y="4821"/>
                    <a:pt x="11116" y="4798"/>
                  </a:cubicBezTo>
                  <a:cubicBezTo>
                    <a:pt x="12623" y="4456"/>
                    <a:pt x="14129" y="4136"/>
                    <a:pt x="15636" y="3817"/>
                  </a:cubicBezTo>
                  <a:cubicBezTo>
                    <a:pt x="15666" y="3809"/>
                    <a:pt x="15699" y="3807"/>
                    <a:pt x="15734" y="3807"/>
                  </a:cubicBezTo>
                  <a:close/>
                  <a:moveTo>
                    <a:pt x="10249" y="5072"/>
                  </a:moveTo>
                  <a:cubicBezTo>
                    <a:pt x="10500" y="5574"/>
                    <a:pt x="11230" y="8062"/>
                    <a:pt x="11344" y="8930"/>
                  </a:cubicBezTo>
                  <a:cubicBezTo>
                    <a:pt x="9952" y="9295"/>
                    <a:pt x="8583" y="9660"/>
                    <a:pt x="7190" y="10048"/>
                  </a:cubicBezTo>
                  <a:cubicBezTo>
                    <a:pt x="6871" y="9409"/>
                    <a:pt x="6825" y="8724"/>
                    <a:pt x="6642" y="8085"/>
                  </a:cubicBezTo>
                  <a:cubicBezTo>
                    <a:pt x="6460" y="7423"/>
                    <a:pt x="6300" y="6761"/>
                    <a:pt x="6140" y="6122"/>
                  </a:cubicBezTo>
                  <a:cubicBezTo>
                    <a:pt x="6642" y="5825"/>
                    <a:pt x="9450" y="5118"/>
                    <a:pt x="10249" y="5072"/>
                  </a:cubicBezTo>
                  <a:close/>
                  <a:moveTo>
                    <a:pt x="5478" y="6191"/>
                  </a:moveTo>
                  <a:cubicBezTo>
                    <a:pt x="5798" y="6852"/>
                    <a:pt x="5866" y="7537"/>
                    <a:pt x="6072" y="8176"/>
                  </a:cubicBezTo>
                  <a:cubicBezTo>
                    <a:pt x="6254" y="8815"/>
                    <a:pt x="6391" y="9477"/>
                    <a:pt x="6574" y="10116"/>
                  </a:cubicBezTo>
                  <a:cubicBezTo>
                    <a:pt x="6095" y="10390"/>
                    <a:pt x="3789" y="11029"/>
                    <a:pt x="3150" y="11098"/>
                  </a:cubicBezTo>
                  <a:cubicBezTo>
                    <a:pt x="2876" y="10596"/>
                    <a:pt x="2009" y="7880"/>
                    <a:pt x="1918" y="7195"/>
                  </a:cubicBezTo>
                  <a:cubicBezTo>
                    <a:pt x="3082" y="6807"/>
                    <a:pt x="4246" y="6464"/>
                    <a:pt x="5478" y="6191"/>
                  </a:cubicBezTo>
                  <a:close/>
                  <a:moveTo>
                    <a:pt x="17210" y="8131"/>
                  </a:moveTo>
                  <a:cubicBezTo>
                    <a:pt x="17690" y="9614"/>
                    <a:pt x="17964" y="11144"/>
                    <a:pt x="18352" y="12696"/>
                  </a:cubicBezTo>
                  <a:cubicBezTo>
                    <a:pt x="17462" y="12947"/>
                    <a:pt x="16594" y="13084"/>
                    <a:pt x="15750" y="13289"/>
                  </a:cubicBezTo>
                  <a:cubicBezTo>
                    <a:pt x="14882" y="13495"/>
                    <a:pt x="14038" y="13768"/>
                    <a:pt x="13125" y="13883"/>
                  </a:cubicBezTo>
                  <a:cubicBezTo>
                    <a:pt x="13033" y="13563"/>
                    <a:pt x="12942" y="13266"/>
                    <a:pt x="12874" y="12970"/>
                  </a:cubicBezTo>
                  <a:cubicBezTo>
                    <a:pt x="12600" y="11760"/>
                    <a:pt x="12280" y="10527"/>
                    <a:pt x="12052" y="9295"/>
                  </a:cubicBezTo>
                  <a:cubicBezTo>
                    <a:pt x="12782" y="8975"/>
                    <a:pt x="16389" y="8153"/>
                    <a:pt x="17210" y="8131"/>
                  </a:cubicBezTo>
                  <a:close/>
                  <a:moveTo>
                    <a:pt x="11573" y="9409"/>
                  </a:moveTo>
                  <a:cubicBezTo>
                    <a:pt x="11961" y="10961"/>
                    <a:pt x="12326" y="12445"/>
                    <a:pt x="12691" y="13928"/>
                  </a:cubicBezTo>
                  <a:cubicBezTo>
                    <a:pt x="12280" y="14225"/>
                    <a:pt x="11778" y="14225"/>
                    <a:pt x="11322" y="14362"/>
                  </a:cubicBezTo>
                  <a:cubicBezTo>
                    <a:pt x="10865" y="14476"/>
                    <a:pt x="10386" y="14590"/>
                    <a:pt x="9929" y="14704"/>
                  </a:cubicBezTo>
                  <a:cubicBezTo>
                    <a:pt x="9450" y="14796"/>
                    <a:pt x="8993" y="14887"/>
                    <a:pt x="8491" y="15001"/>
                  </a:cubicBezTo>
                  <a:cubicBezTo>
                    <a:pt x="8195" y="14225"/>
                    <a:pt x="8035" y="13472"/>
                    <a:pt x="7806" y="12719"/>
                  </a:cubicBezTo>
                  <a:cubicBezTo>
                    <a:pt x="7601" y="11988"/>
                    <a:pt x="7396" y="11281"/>
                    <a:pt x="7236" y="10482"/>
                  </a:cubicBezTo>
                  <a:cubicBezTo>
                    <a:pt x="7943" y="10208"/>
                    <a:pt x="8674" y="10071"/>
                    <a:pt x="9359" y="9911"/>
                  </a:cubicBezTo>
                  <a:cubicBezTo>
                    <a:pt x="10066" y="9728"/>
                    <a:pt x="10751" y="9455"/>
                    <a:pt x="11573" y="9409"/>
                  </a:cubicBezTo>
                  <a:close/>
                  <a:moveTo>
                    <a:pt x="6620" y="10619"/>
                  </a:moveTo>
                  <a:cubicBezTo>
                    <a:pt x="6916" y="11075"/>
                    <a:pt x="6985" y="11600"/>
                    <a:pt x="7122" y="12057"/>
                  </a:cubicBezTo>
                  <a:cubicBezTo>
                    <a:pt x="7281" y="12536"/>
                    <a:pt x="7418" y="13038"/>
                    <a:pt x="7555" y="13517"/>
                  </a:cubicBezTo>
                  <a:cubicBezTo>
                    <a:pt x="7692" y="14020"/>
                    <a:pt x="7806" y="14499"/>
                    <a:pt x="7943" y="15024"/>
                  </a:cubicBezTo>
                  <a:cubicBezTo>
                    <a:pt x="7829" y="15092"/>
                    <a:pt x="7738" y="15161"/>
                    <a:pt x="7624" y="15184"/>
                  </a:cubicBezTo>
                  <a:cubicBezTo>
                    <a:pt x="7122" y="15298"/>
                    <a:pt x="6620" y="15389"/>
                    <a:pt x="6117" y="15480"/>
                  </a:cubicBezTo>
                  <a:cubicBezTo>
                    <a:pt x="5638" y="15572"/>
                    <a:pt x="5136" y="15686"/>
                    <a:pt x="4588" y="15777"/>
                  </a:cubicBezTo>
                  <a:cubicBezTo>
                    <a:pt x="4542" y="15686"/>
                    <a:pt x="4451" y="15595"/>
                    <a:pt x="4405" y="15480"/>
                  </a:cubicBezTo>
                  <a:cubicBezTo>
                    <a:pt x="4040" y="14271"/>
                    <a:pt x="3652" y="13061"/>
                    <a:pt x="3287" y="11851"/>
                  </a:cubicBezTo>
                  <a:cubicBezTo>
                    <a:pt x="3241" y="11760"/>
                    <a:pt x="3264" y="11646"/>
                    <a:pt x="3241" y="11486"/>
                  </a:cubicBezTo>
                  <a:cubicBezTo>
                    <a:pt x="4405" y="11189"/>
                    <a:pt x="5501" y="10893"/>
                    <a:pt x="6620" y="10619"/>
                  </a:cubicBezTo>
                  <a:close/>
                  <a:moveTo>
                    <a:pt x="21091" y="7332"/>
                  </a:moveTo>
                  <a:cubicBezTo>
                    <a:pt x="21365" y="8336"/>
                    <a:pt x="21433" y="9363"/>
                    <a:pt x="21639" y="10368"/>
                  </a:cubicBezTo>
                  <a:cubicBezTo>
                    <a:pt x="21821" y="11395"/>
                    <a:pt x="22004" y="12399"/>
                    <a:pt x="22186" y="13426"/>
                  </a:cubicBezTo>
                  <a:cubicBezTo>
                    <a:pt x="22369" y="14453"/>
                    <a:pt x="22620" y="15458"/>
                    <a:pt x="22780" y="16462"/>
                  </a:cubicBezTo>
                  <a:cubicBezTo>
                    <a:pt x="21867" y="16713"/>
                    <a:pt x="20132" y="17010"/>
                    <a:pt x="19630" y="17010"/>
                  </a:cubicBezTo>
                  <a:cubicBezTo>
                    <a:pt x="18991" y="14020"/>
                    <a:pt x="18352" y="11029"/>
                    <a:pt x="17713" y="8062"/>
                  </a:cubicBezTo>
                  <a:cubicBezTo>
                    <a:pt x="18238" y="7834"/>
                    <a:pt x="20429" y="7377"/>
                    <a:pt x="21091" y="7332"/>
                  </a:cubicBezTo>
                  <a:close/>
                  <a:moveTo>
                    <a:pt x="18375" y="12970"/>
                  </a:moveTo>
                  <a:cubicBezTo>
                    <a:pt x="18648" y="13632"/>
                    <a:pt x="18694" y="14339"/>
                    <a:pt x="18831" y="15024"/>
                  </a:cubicBezTo>
                  <a:cubicBezTo>
                    <a:pt x="18991" y="15709"/>
                    <a:pt x="19173" y="16393"/>
                    <a:pt x="19356" y="17147"/>
                  </a:cubicBezTo>
                  <a:cubicBezTo>
                    <a:pt x="17553" y="17580"/>
                    <a:pt x="15864" y="17991"/>
                    <a:pt x="14106" y="18425"/>
                  </a:cubicBezTo>
                  <a:cubicBezTo>
                    <a:pt x="13810" y="17055"/>
                    <a:pt x="13513" y="15731"/>
                    <a:pt x="13216" y="14362"/>
                  </a:cubicBezTo>
                  <a:cubicBezTo>
                    <a:pt x="13376" y="14293"/>
                    <a:pt x="13490" y="14225"/>
                    <a:pt x="13627" y="14179"/>
                  </a:cubicBezTo>
                  <a:cubicBezTo>
                    <a:pt x="15202" y="13814"/>
                    <a:pt x="16777" y="13472"/>
                    <a:pt x="18375" y="12970"/>
                  </a:cubicBezTo>
                  <a:close/>
                  <a:moveTo>
                    <a:pt x="12737" y="14408"/>
                  </a:moveTo>
                  <a:cubicBezTo>
                    <a:pt x="12805" y="14590"/>
                    <a:pt x="12874" y="14704"/>
                    <a:pt x="12897" y="14841"/>
                  </a:cubicBezTo>
                  <a:cubicBezTo>
                    <a:pt x="13193" y="15983"/>
                    <a:pt x="13467" y="17101"/>
                    <a:pt x="13741" y="18242"/>
                  </a:cubicBezTo>
                  <a:cubicBezTo>
                    <a:pt x="13764" y="18311"/>
                    <a:pt x="13741" y="18402"/>
                    <a:pt x="13741" y="18516"/>
                  </a:cubicBezTo>
                  <a:cubicBezTo>
                    <a:pt x="12394" y="18881"/>
                    <a:pt x="11025" y="19132"/>
                    <a:pt x="9632" y="19452"/>
                  </a:cubicBezTo>
                  <a:cubicBezTo>
                    <a:pt x="9473" y="18744"/>
                    <a:pt x="9313" y="18060"/>
                    <a:pt x="9130" y="17375"/>
                  </a:cubicBezTo>
                  <a:cubicBezTo>
                    <a:pt x="8971" y="16690"/>
                    <a:pt x="8697" y="16051"/>
                    <a:pt x="8560" y="15321"/>
                  </a:cubicBezTo>
                  <a:cubicBezTo>
                    <a:pt x="9975" y="14978"/>
                    <a:pt x="11344" y="14682"/>
                    <a:pt x="12737" y="14408"/>
                  </a:cubicBezTo>
                  <a:close/>
                  <a:moveTo>
                    <a:pt x="8058" y="15480"/>
                  </a:moveTo>
                  <a:cubicBezTo>
                    <a:pt x="8514" y="16781"/>
                    <a:pt x="8765" y="18128"/>
                    <a:pt x="9222" y="19475"/>
                  </a:cubicBezTo>
                  <a:cubicBezTo>
                    <a:pt x="9176" y="19520"/>
                    <a:pt x="9108" y="19566"/>
                    <a:pt x="9039" y="19589"/>
                  </a:cubicBezTo>
                  <a:cubicBezTo>
                    <a:pt x="8035" y="19817"/>
                    <a:pt x="7008" y="20023"/>
                    <a:pt x="6003" y="20251"/>
                  </a:cubicBezTo>
                  <a:cubicBezTo>
                    <a:pt x="5935" y="20251"/>
                    <a:pt x="5843" y="20228"/>
                    <a:pt x="5729" y="20228"/>
                  </a:cubicBezTo>
                  <a:cubicBezTo>
                    <a:pt x="5547" y="19817"/>
                    <a:pt x="5570" y="19361"/>
                    <a:pt x="5433" y="18927"/>
                  </a:cubicBezTo>
                  <a:cubicBezTo>
                    <a:pt x="5296" y="18470"/>
                    <a:pt x="5182" y="17991"/>
                    <a:pt x="5045" y="17535"/>
                  </a:cubicBezTo>
                  <a:cubicBezTo>
                    <a:pt x="4930" y="17101"/>
                    <a:pt x="4794" y="16667"/>
                    <a:pt x="4634" y="16188"/>
                  </a:cubicBezTo>
                  <a:cubicBezTo>
                    <a:pt x="4725" y="16142"/>
                    <a:pt x="4816" y="16051"/>
                    <a:pt x="4908" y="16051"/>
                  </a:cubicBezTo>
                  <a:cubicBezTo>
                    <a:pt x="5821" y="15868"/>
                    <a:pt x="6734" y="15686"/>
                    <a:pt x="7647" y="15503"/>
                  </a:cubicBezTo>
                  <a:cubicBezTo>
                    <a:pt x="7784" y="15480"/>
                    <a:pt x="7898" y="15480"/>
                    <a:pt x="8058" y="15480"/>
                  </a:cubicBezTo>
                  <a:close/>
                  <a:moveTo>
                    <a:pt x="18932" y="0"/>
                  </a:moveTo>
                  <a:cubicBezTo>
                    <a:pt x="17922" y="0"/>
                    <a:pt x="16950" y="137"/>
                    <a:pt x="15978" y="324"/>
                  </a:cubicBezTo>
                  <a:cubicBezTo>
                    <a:pt x="15019" y="507"/>
                    <a:pt x="14038" y="621"/>
                    <a:pt x="13056" y="781"/>
                  </a:cubicBezTo>
                  <a:cubicBezTo>
                    <a:pt x="11641" y="1032"/>
                    <a:pt x="10203" y="1237"/>
                    <a:pt x="8788" y="1511"/>
                  </a:cubicBezTo>
                  <a:cubicBezTo>
                    <a:pt x="6209" y="1991"/>
                    <a:pt x="3675" y="2698"/>
                    <a:pt x="1141" y="3451"/>
                  </a:cubicBezTo>
                  <a:cubicBezTo>
                    <a:pt x="982" y="3520"/>
                    <a:pt x="799" y="3566"/>
                    <a:pt x="639" y="3611"/>
                  </a:cubicBezTo>
                  <a:cubicBezTo>
                    <a:pt x="571" y="3634"/>
                    <a:pt x="490" y="3634"/>
                    <a:pt x="409" y="3634"/>
                  </a:cubicBezTo>
                  <a:lnTo>
                    <a:pt x="409" y="3634"/>
                  </a:lnTo>
                  <a:cubicBezTo>
                    <a:pt x="249" y="3634"/>
                    <a:pt x="92" y="3634"/>
                    <a:pt x="46" y="3817"/>
                  </a:cubicBezTo>
                  <a:cubicBezTo>
                    <a:pt x="0" y="4022"/>
                    <a:pt x="46" y="4273"/>
                    <a:pt x="92" y="4479"/>
                  </a:cubicBezTo>
                  <a:cubicBezTo>
                    <a:pt x="114" y="4638"/>
                    <a:pt x="183" y="4775"/>
                    <a:pt x="228" y="4912"/>
                  </a:cubicBezTo>
                  <a:cubicBezTo>
                    <a:pt x="822" y="6738"/>
                    <a:pt x="1415" y="8519"/>
                    <a:pt x="1986" y="10345"/>
                  </a:cubicBezTo>
                  <a:cubicBezTo>
                    <a:pt x="2579" y="12216"/>
                    <a:pt x="3150" y="14111"/>
                    <a:pt x="3721" y="16005"/>
                  </a:cubicBezTo>
                  <a:cubicBezTo>
                    <a:pt x="4063" y="17124"/>
                    <a:pt x="4428" y="18219"/>
                    <a:pt x="4771" y="19338"/>
                  </a:cubicBezTo>
                  <a:cubicBezTo>
                    <a:pt x="4930" y="19817"/>
                    <a:pt x="5113" y="20274"/>
                    <a:pt x="5455" y="20707"/>
                  </a:cubicBezTo>
                  <a:cubicBezTo>
                    <a:pt x="5638" y="20662"/>
                    <a:pt x="5798" y="20616"/>
                    <a:pt x="5980" y="20593"/>
                  </a:cubicBezTo>
                  <a:cubicBezTo>
                    <a:pt x="7692" y="20297"/>
                    <a:pt x="9427" y="20045"/>
                    <a:pt x="11139" y="19703"/>
                  </a:cubicBezTo>
                  <a:cubicBezTo>
                    <a:pt x="13421" y="19247"/>
                    <a:pt x="15681" y="18676"/>
                    <a:pt x="17964" y="18174"/>
                  </a:cubicBezTo>
                  <a:cubicBezTo>
                    <a:pt x="19470" y="17854"/>
                    <a:pt x="20954" y="17443"/>
                    <a:pt x="22415" y="16918"/>
                  </a:cubicBezTo>
                  <a:cubicBezTo>
                    <a:pt x="22582" y="16854"/>
                    <a:pt x="22735" y="16826"/>
                    <a:pt x="22885" y="16826"/>
                  </a:cubicBezTo>
                  <a:cubicBezTo>
                    <a:pt x="23002" y="16826"/>
                    <a:pt x="23117" y="16843"/>
                    <a:pt x="23236" y="16873"/>
                  </a:cubicBezTo>
                  <a:cubicBezTo>
                    <a:pt x="23533" y="16553"/>
                    <a:pt x="23510" y="16165"/>
                    <a:pt x="23465" y="15823"/>
                  </a:cubicBezTo>
                  <a:cubicBezTo>
                    <a:pt x="23419" y="15275"/>
                    <a:pt x="23373" y="14727"/>
                    <a:pt x="23259" y="14179"/>
                  </a:cubicBezTo>
                  <a:cubicBezTo>
                    <a:pt x="23008" y="12696"/>
                    <a:pt x="22711" y="11235"/>
                    <a:pt x="22437" y="9774"/>
                  </a:cubicBezTo>
                  <a:cubicBezTo>
                    <a:pt x="22027" y="7720"/>
                    <a:pt x="21616" y="5688"/>
                    <a:pt x="21228" y="3657"/>
                  </a:cubicBezTo>
                  <a:cubicBezTo>
                    <a:pt x="21136" y="3269"/>
                    <a:pt x="20954" y="2881"/>
                    <a:pt x="21068" y="2470"/>
                  </a:cubicBezTo>
                  <a:cubicBezTo>
                    <a:pt x="20634" y="1922"/>
                    <a:pt x="20657" y="1169"/>
                    <a:pt x="20315" y="575"/>
                  </a:cubicBezTo>
                  <a:cubicBezTo>
                    <a:pt x="20201" y="393"/>
                    <a:pt x="20064" y="210"/>
                    <a:pt x="19972" y="51"/>
                  </a:cubicBezTo>
                  <a:cubicBezTo>
                    <a:pt x="19620" y="16"/>
                    <a:pt x="19274" y="0"/>
                    <a:pt x="18932"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9" name="Google Shape;2057;p54">
              <a:extLst>
                <a:ext uri="{FF2B5EF4-FFF2-40B4-BE49-F238E27FC236}">
                  <a16:creationId xmlns:a16="http://schemas.microsoft.com/office/drawing/2014/main" id="{4F21D4A9-14E7-839C-0320-6E64DB3C6B32}"/>
                </a:ext>
              </a:extLst>
            </p:cNvPr>
            <p:cNvSpPr/>
            <p:nvPr/>
          </p:nvSpPr>
          <p:spPr>
            <a:xfrm>
              <a:off x="6680550" y="1487325"/>
              <a:ext cx="544975" cy="278525"/>
            </a:xfrm>
            <a:custGeom>
              <a:avLst/>
              <a:gdLst/>
              <a:ahLst/>
              <a:cxnLst/>
              <a:rect l="l" t="t" r="r" b="b"/>
              <a:pathLst>
                <a:path w="21799" h="11141" extrusionOk="0">
                  <a:moveTo>
                    <a:pt x="19676" y="859"/>
                  </a:moveTo>
                  <a:cubicBezTo>
                    <a:pt x="19836" y="1156"/>
                    <a:pt x="19859" y="1476"/>
                    <a:pt x="19882" y="1773"/>
                  </a:cubicBezTo>
                  <a:cubicBezTo>
                    <a:pt x="20064" y="3211"/>
                    <a:pt x="20361" y="4603"/>
                    <a:pt x="20749" y="6018"/>
                  </a:cubicBezTo>
                  <a:cubicBezTo>
                    <a:pt x="20863" y="6452"/>
                    <a:pt x="20886" y="6908"/>
                    <a:pt x="20840" y="7410"/>
                  </a:cubicBezTo>
                  <a:cubicBezTo>
                    <a:pt x="19585" y="7547"/>
                    <a:pt x="18329" y="7639"/>
                    <a:pt x="17074" y="7798"/>
                  </a:cubicBezTo>
                  <a:cubicBezTo>
                    <a:pt x="15864" y="7958"/>
                    <a:pt x="14632" y="8186"/>
                    <a:pt x="13399" y="8369"/>
                  </a:cubicBezTo>
                  <a:cubicBezTo>
                    <a:pt x="12144" y="8574"/>
                    <a:pt x="10888" y="8734"/>
                    <a:pt x="9656" y="8962"/>
                  </a:cubicBezTo>
                  <a:cubicBezTo>
                    <a:pt x="8423" y="9168"/>
                    <a:pt x="7214" y="9442"/>
                    <a:pt x="6004" y="9716"/>
                  </a:cubicBezTo>
                  <a:cubicBezTo>
                    <a:pt x="4771" y="9990"/>
                    <a:pt x="3561" y="10332"/>
                    <a:pt x="2283" y="10606"/>
                  </a:cubicBezTo>
                  <a:cubicBezTo>
                    <a:pt x="2078" y="9898"/>
                    <a:pt x="2078" y="9214"/>
                    <a:pt x="1941" y="8552"/>
                  </a:cubicBezTo>
                  <a:cubicBezTo>
                    <a:pt x="1781" y="7867"/>
                    <a:pt x="1667" y="7159"/>
                    <a:pt x="1507" y="6475"/>
                  </a:cubicBezTo>
                  <a:cubicBezTo>
                    <a:pt x="1347" y="5813"/>
                    <a:pt x="1165" y="5151"/>
                    <a:pt x="959" y="4397"/>
                  </a:cubicBezTo>
                  <a:cubicBezTo>
                    <a:pt x="1347" y="4329"/>
                    <a:pt x="1713" y="4283"/>
                    <a:pt x="2055" y="4215"/>
                  </a:cubicBezTo>
                  <a:cubicBezTo>
                    <a:pt x="3288" y="3941"/>
                    <a:pt x="4520" y="3644"/>
                    <a:pt x="5753" y="3347"/>
                  </a:cubicBezTo>
                  <a:cubicBezTo>
                    <a:pt x="7967" y="2800"/>
                    <a:pt x="10204" y="2389"/>
                    <a:pt x="12441" y="2001"/>
                  </a:cubicBezTo>
                  <a:cubicBezTo>
                    <a:pt x="14403" y="1681"/>
                    <a:pt x="16344" y="1384"/>
                    <a:pt x="18307" y="1088"/>
                  </a:cubicBezTo>
                  <a:cubicBezTo>
                    <a:pt x="18763" y="1019"/>
                    <a:pt x="19197" y="951"/>
                    <a:pt x="19676" y="859"/>
                  </a:cubicBezTo>
                  <a:close/>
                  <a:moveTo>
                    <a:pt x="20041" y="0"/>
                  </a:moveTo>
                  <a:cubicBezTo>
                    <a:pt x="19864" y="0"/>
                    <a:pt x="19687" y="26"/>
                    <a:pt x="19516" y="38"/>
                  </a:cubicBezTo>
                  <a:cubicBezTo>
                    <a:pt x="18649" y="152"/>
                    <a:pt x="17759" y="220"/>
                    <a:pt x="16891" y="380"/>
                  </a:cubicBezTo>
                  <a:cubicBezTo>
                    <a:pt x="13627" y="951"/>
                    <a:pt x="10409" y="1544"/>
                    <a:pt x="7168" y="2161"/>
                  </a:cubicBezTo>
                  <a:cubicBezTo>
                    <a:pt x="5136" y="2549"/>
                    <a:pt x="3151" y="3051"/>
                    <a:pt x="1188" y="3667"/>
                  </a:cubicBezTo>
                  <a:cubicBezTo>
                    <a:pt x="868" y="3781"/>
                    <a:pt x="526" y="3895"/>
                    <a:pt x="252" y="3987"/>
                  </a:cubicBezTo>
                  <a:cubicBezTo>
                    <a:pt x="1" y="4534"/>
                    <a:pt x="46" y="5037"/>
                    <a:pt x="138" y="5539"/>
                  </a:cubicBezTo>
                  <a:cubicBezTo>
                    <a:pt x="206" y="5881"/>
                    <a:pt x="275" y="6246"/>
                    <a:pt x="366" y="6589"/>
                  </a:cubicBezTo>
                  <a:cubicBezTo>
                    <a:pt x="571" y="7410"/>
                    <a:pt x="800" y="8255"/>
                    <a:pt x="1051" y="9077"/>
                  </a:cubicBezTo>
                  <a:cubicBezTo>
                    <a:pt x="1165" y="9510"/>
                    <a:pt x="1325" y="9944"/>
                    <a:pt x="1484" y="10378"/>
                  </a:cubicBezTo>
                  <a:cubicBezTo>
                    <a:pt x="1598" y="10652"/>
                    <a:pt x="1713" y="10925"/>
                    <a:pt x="1918" y="11108"/>
                  </a:cubicBezTo>
                  <a:cubicBezTo>
                    <a:pt x="2120" y="11130"/>
                    <a:pt x="2318" y="11141"/>
                    <a:pt x="2512" y="11141"/>
                  </a:cubicBezTo>
                  <a:cubicBezTo>
                    <a:pt x="3109" y="11141"/>
                    <a:pt x="3672" y="11046"/>
                    <a:pt x="4223" y="10925"/>
                  </a:cubicBezTo>
                  <a:cubicBezTo>
                    <a:pt x="5798" y="10606"/>
                    <a:pt x="7350" y="10286"/>
                    <a:pt x="8925" y="9967"/>
                  </a:cubicBezTo>
                  <a:cubicBezTo>
                    <a:pt x="11231" y="9533"/>
                    <a:pt x="13559" y="9168"/>
                    <a:pt x="15887" y="8826"/>
                  </a:cubicBezTo>
                  <a:cubicBezTo>
                    <a:pt x="17211" y="8643"/>
                    <a:pt x="18489" y="8369"/>
                    <a:pt x="19790" y="8141"/>
                  </a:cubicBezTo>
                  <a:cubicBezTo>
                    <a:pt x="20155" y="8072"/>
                    <a:pt x="20543" y="7958"/>
                    <a:pt x="20909" y="7958"/>
                  </a:cubicBezTo>
                  <a:cubicBezTo>
                    <a:pt x="21274" y="7935"/>
                    <a:pt x="21548" y="7844"/>
                    <a:pt x="21799" y="7570"/>
                  </a:cubicBezTo>
                  <a:cubicBezTo>
                    <a:pt x="21479" y="5059"/>
                    <a:pt x="21068" y="2571"/>
                    <a:pt x="20498" y="83"/>
                  </a:cubicBezTo>
                  <a:cubicBezTo>
                    <a:pt x="20349" y="20"/>
                    <a:pt x="20195" y="0"/>
                    <a:pt x="20041"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1" name="Google Shape;2045;p54">
            <a:extLst>
              <a:ext uri="{FF2B5EF4-FFF2-40B4-BE49-F238E27FC236}">
                <a16:creationId xmlns:a16="http://schemas.microsoft.com/office/drawing/2014/main" id="{A0E6D461-97D1-E306-752D-C4DC6C194839}"/>
              </a:ext>
            </a:extLst>
          </p:cNvPr>
          <p:cNvGrpSpPr/>
          <p:nvPr/>
        </p:nvGrpSpPr>
        <p:grpSpPr>
          <a:xfrm>
            <a:off x="8874761" y="4511086"/>
            <a:ext cx="1510083" cy="1550984"/>
            <a:chOff x="570225" y="607075"/>
            <a:chExt cx="671650" cy="892725"/>
          </a:xfrm>
          <a:solidFill>
            <a:schemeClr val="accent2">
              <a:lumMod val="75000"/>
            </a:schemeClr>
          </a:solidFill>
        </p:grpSpPr>
        <p:sp>
          <p:nvSpPr>
            <p:cNvPr id="12" name="Google Shape;2046;p54">
              <a:extLst>
                <a:ext uri="{FF2B5EF4-FFF2-40B4-BE49-F238E27FC236}">
                  <a16:creationId xmlns:a16="http://schemas.microsoft.com/office/drawing/2014/main" id="{EAA9B4C9-E485-E9D7-64A9-07D222BD63E1}"/>
                </a:ext>
              </a:extLst>
            </p:cNvPr>
            <p:cNvSpPr/>
            <p:nvPr/>
          </p:nvSpPr>
          <p:spPr>
            <a:xfrm>
              <a:off x="570225" y="607075"/>
              <a:ext cx="671650" cy="892725"/>
            </a:xfrm>
            <a:custGeom>
              <a:avLst/>
              <a:gdLst/>
              <a:ahLst/>
              <a:cxnLst/>
              <a:rect l="l" t="t" r="r" b="b"/>
              <a:pathLst>
                <a:path w="26866" h="35709" extrusionOk="0">
                  <a:moveTo>
                    <a:pt x="22665" y="6118"/>
                  </a:moveTo>
                  <a:cubicBezTo>
                    <a:pt x="22665" y="6120"/>
                    <a:pt x="22666" y="6121"/>
                    <a:pt x="22666" y="6123"/>
                  </a:cubicBezTo>
                  <a:lnTo>
                    <a:pt x="22689" y="6123"/>
                  </a:lnTo>
                  <a:cubicBezTo>
                    <a:pt x="22681" y="6121"/>
                    <a:pt x="22673" y="6120"/>
                    <a:pt x="22665" y="6118"/>
                  </a:cubicBezTo>
                  <a:close/>
                  <a:moveTo>
                    <a:pt x="12454" y="0"/>
                  </a:moveTo>
                  <a:cubicBezTo>
                    <a:pt x="10755" y="0"/>
                    <a:pt x="9115" y="261"/>
                    <a:pt x="7533" y="873"/>
                  </a:cubicBezTo>
                  <a:cubicBezTo>
                    <a:pt x="7213" y="1010"/>
                    <a:pt x="7008" y="1170"/>
                    <a:pt x="6894" y="1466"/>
                  </a:cubicBezTo>
                  <a:cubicBezTo>
                    <a:pt x="6779" y="1740"/>
                    <a:pt x="6665" y="2037"/>
                    <a:pt x="6574" y="2311"/>
                  </a:cubicBezTo>
                  <a:cubicBezTo>
                    <a:pt x="6391" y="2836"/>
                    <a:pt x="6232" y="3361"/>
                    <a:pt x="6072" y="3886"/>
                  </a:cubicBezTo>
                  <a:cubicBezTo>
                    <a:pt x="4748" y="7994"/>
                    <a:pt x="3630" y="12171"/>
                    <a:pt x="2648" y="16371"/>
                  </a:cubicBezTo>
                  <a:cubicBezTo>
                    <a:pt x="2146" y="18494"/>
                    <a:pt x="1667" y="20640"/>
                    <a:pt x="1187" y="22762"/>
                  </a:cubicBezTo>
                  <a:cubicBezTo>
                    <a:pt x="891" y="23972"/>
                    <a:pt x="594" y="25182"/>
                    <a:pt x="320" y="26392"/>
                  </a:cubicBezTo>
                  <a:cubicBezTo>
                    <a:pt x="0" y="27761"/>
                    <a:pt x="297" y="29016"/>
                    <a:pt x="1073" y="30203"/>
                  </a:cubicBezTo>
                  <a:cubicBezTo>
                    <a:pt x="2351" y="32189"/>
                    <a:pt x="4086" y="33559"/>
                    <a:pt x="6391" y="34221"/>
                  </a:cubicBezTo>
                  <a:cubicBezTo>
                    <a:pt x="8103" y="34723"/>
                    <a:pt x="9861" y="35111"/>
                    <a:pt x="11618" y="35476"/>
                  </a:cubicBezTo>
                  <a:cubicBezTo>
                    <a:pt x="12499" y="35636"/>
                    <a:pt x="13380" y="35709"/>
                    <a:pt x="14260" y="35709"/>
                  </a:cubicBezTo>
                  <a:cubicBezTo>
                    <a:pt x="14384" y="35709"/>
                    <a:pt x="14508" y="35707"/>
                    <a:pt x="14631" y="35704"/>
                  </a:cubicBezTo>
                  <a:cubicBezTo>
                    <a:pt x="15156" y="35681"/>
                    <a:pt x="15681" y="35590"/>
                    <a:pt x="16206" y="35522"/>
                  </a:cubicBezTo>
                  <a:cubicBezTo>
                    <a:pt x="16754" y="35453"/>
                    <a:pt x="17074" y="35111"/>
                    <a:pt x="17211" y="34609"/>
                  </a:cubicBezTo>
                  <a:cubicBezTo>
                    <a:pt x="17348" y="34175"/>
                    <a:pt x="17485" y="33741"/>
                    <a:pt x="17599" y="33285"/>
                  </a:cubicBezTo>
                  <a:cubicBezTo>
                    <a:pt x="18306" y="30683"/>
                    <a:pt x="18991" y="28058"/>
                    <a:pt x="19653" y="25433"/>
                  </a:cubicBezTo>
                  <a:cubicBezTo>
                    <a:pt x="20246" y="23059"/>
                    <a:pt x="20840" y="20708"/>
                    <a:pt x="21410" y="18334"/>
                  </a:cubicBezTo>
                  <a:cubicBezTo>
                    <a:pt x="22072" y="15481"/>
                    <a:pt x="22620" y="12628"/>
                    <a:pt x="23077" y="9729"/>
                  </a:cubicBezTo>
                  <a:cubicBezTo>
                    <a:pt x="23122" y="9501"/>
                    <a:pt x="23122" y="9273"/>
                    <a:pt x="23145" y="9044"/>
                  </a:cubicBezTo>
                  <a:cubicBezTo>
                    <a:pt x="23145" y="8976"/>
                    <a:pt x="23191" y="8862"/>
                    <a:pt x="23008" y="8839"/>
                  </a:cubicBezTo>
                  <a:cubicBezTo>
                    <a:pt x="22963" y="8885"/>
                    <a:pt x="22894" y="8930"/>
                    <a:pt x="22848" y="9022"/>
                  </a:cubicBezTo>
                  <a:cubicBezTo>
                    <a:pt x="22757" y="9250"/>
                    <a:pt x="22666" y="9478"/>
                    <a:pt x="22620" y="9729"/>
                  </a:cubicBezTo>
                  <a:cubicBezTo>
                    <a:pt x="22369" y="10665"/>
                    <a:pt x="22118" y="11601"/>
                    <a:pt x="21890" y="12537"/>
                  </a:cubicBezTo>
                  <a:cubicBezTo>
                    <a:pt x="21045" y="16006"/>
                    <a:pt x="20224" y="19453"/>
                    <a:pt x="19379" y="22922"/>
                  </a:cubicBezTo>
                  <a:cubicBezTo>
                    <a:pt x="18603" y="26004"/>
                    <a:pt x="17781" y="29062"/>
                    <a:pt x="17005" y="32121"/>
                  </a:cubicBezTo>
                  <a:cubicBezTo>
                    <a:pt x="16823" y="32851"/>
                    <a:pt x="16686" y="33559"/>
                    <a:pt x="16526" y="34289"/>
                  </a:cubicBezTo>
                  <a:cubicBezTo>
                    <a:pt x="16503" y="34449"/>
                    <a:pt x="16457" y="34586"/>
                    <a:pt x="16435" y="34700"/>
                  </a:cubicBezTo>
                  <a:cubicBezTo>
                    <a:pt x="16366" y="34746"/>
                    <a:pt x="16343" y="34768"/>
                    <a:pt x="16320" y="34768"/>
                  </a:cubicBezTo>
                  <a:cubicBezTo>
                    <a:pt x="16001" y="34791"/>
                    <a:pt x="15681" y="34814"/>
                    <a:pt x="15362" y="34860"/>
                  </a:cubicBezTo>
                  <a:cubicBezTo>
                    <a:pt x="14933" y="34901"/>
                    <a:pt x="14508" y="34921"/>
                    <a:pt x="14085" y="34921"/>
                  </a:cubicBezTo>
                  <a:cubicBezTo>
                    <a:pt x="12862" y="34921"/>
                    <a:pt x="11658" y="34754"/>
                    <a:pt x="10454" y="34449"/>
                  </a:cubicBezTo>
                  <a:cubicBezTo>
                    <a:pt x="8423" y="33924"/>
                    <a:pt x="6460" y="33194"/>
                    <a:pt x="4497" y="32463"/>
                  </a:cubicBezTo>
                  <a:cubicBezTo>
                    <a:pt x="4246" y="32372"/>
                    <a:pt x="3995" y="32212"/>
                    <a:pt x="3789" y="32029"/>
                  </a:cubicBezTo>
                  <a:cubicBezTo>
                    <a:pt x="2876" y="31299"/>
                    <a:pt x="2123" y="30386"/>
                    <a:pt x="1552" y="29359"/>
                  </a:cubicBezTo>
                  <a:cubicBezTo>
                    <a:pt x="1210" y="28697"/>
                    <a:pt x="1005" y="27989"/>
                    <a:pt x="1050" y="27236"/>
                  </a:cubicBezTo>
                  <a:cubicBezTo>
                    <a:pt x="1073" y="26688"/>
                    <a:pt x="1142" y="26141"/>
                    <a:pt x="1256" y="25593"/>
                  </a:cubicBezTo>
                  <a:cubicBezTo>
                    <a:pt x="1575" y="24041"/>
                    <a:pt x="1963" y="22511"/>
                    <a:pt x="2306" y="20959"/>
                  </a:cubicBezTo>
                  <a:cubicBezTo>
                    <a:pt x="3401" y="15892"/>
                    <a:pt x="4748" y="10916"/>
                    <a:pt x="6163" y="5940"/>
                  </a:cubicBezTo>
                  <a:cubicBezTo>
                    <a:pt x="6574" y="4525"/>
                    <a:pt x="7008" y="3110"/>
                    <a:pt x="7282" y="1672"/>
                  </a:cubicBezTo>
                  <a:cubicBezTo>
                    <a:pt x="7282" y="1626"/>
                    <a:pt x="7350" y="1581"/>
                    <a:pt x="7373" y="1558"/>
                  </a:cubicBezTo>
                  <a:cubicBezTo>
                    <a:pt x="7852" y="1991"/>
                    <a:pt x="8286" y="2425"/>
                    <a:pt x="8765" y="2813"/>
                  </a:cubicBezTo>
                  <a:cubicBezTo>
                    <a:pt x="10774" y="4365"/>
                    <a:pt x="12919" y="5689"/>
                    <a:pt x="15270" y="6671"/>
                  </a:cubicBezTo>
                  <a:cubicBezTo>
                    <a:pt x="17211" y="7469"/>
                    <a:pt x="19242" y="7972"/>
                    <a:pt x="21274" y="8451"/>
                  </a:cubicBezTo>
                  <a:cubicBezTo>
                    <a:pt x="21753" y="8565"/>
                    <a:pt x="22232" y="8588"/>
                    <a:pt x="22712" y="8634"/>
                  </a:cubicBezTo>
                  <a:cubicBezTo>
                    <a:pt x="22740" y="8641"/>
                    <a:pt x="22774" y="8648"/>
                    <a:pt x="22808" y="8648"/>
                  </a:cubicBezTo>
                  <a:cubicBezTo>
                    <a:pt x="22883" y="8648"/>
                    <a:pt x="22961" y="8614"/>
                    <a:pt x="23008" y="8474"/>
                  </a:cubicBezTo>
                  <a:cubicBezTo>
                    <a:pt x="22894" y="8428"/>
                    <a:pt x="22780" y="8337"/>
                    <a:pt x="22666" y="8291"/>
                  </a:cubicBezTo>
                  <a:cubicBezTo>
                    <a:pt x="21798" y="7972"/>
                    <a:pt x="20954" y="7629"/>
                    <a:pt x="20087" y="7332"/>
                  </a:cubicBezTo>
                  <a:cubicBezTo>
                    <a:pt x="18649" y="6853"/>
                    <a:pt x="17188" y="6419"/>
                    <a:pt x="15750" y="5940"/>
                  </a:cubicBezTo>
                  <a:cubicBezTo>
                    <a:pt x="13102" y="5050"/>
                    <a:pt x="10797" y="3566"/>
                    <a:pt x="8514" y="1991"/>
                  </a:cubicBezTo>
                  <a:cubicBezTo>
                    <a:pt x="8491" y="1969"/>
                    <a:pt x="8469" y="1900"/>
                    <a:pt x="8400" y="1786"/>
                  </a:cubicBezTo>
                  <a:lnTo>
                    <a:pt x="8400" y="1786"/>
                  </a:lnTo>
                  <a:cubicBezTo>
                    <a:pt x="8583" y="1854"/>
                    <a:pt x="8697" y="1877"/>
                    <a:pt x="8788" y="1923"/>
                  </a:cubicBezTo>
                  <a:cubicBezTo>
                    <a:pt x="11390" y="2973"/>
                    <a:pt x="14015" y="3954"/>
                    <a:pt x="16731" y="4685"/>
                  </a:cubicBezTo>
                  <a:cubicBezTo>
                    <a:pt x="18238" y="5096"/>
                    <a:pt x="19744" y="5506"/>
                    <a:pt x="21274" y="5895"/>
                  </a:cubicBezTo>
                  <a:cubicBezTo>
                    <a:pt x="21723" y="6007"/>
                    <a:pt x="22194" y="6031"/>
                    <a:pt x="22665" y="6118"/>
                  </a:cubicBezTo>
                  <a:lnTo>
                    <a:pt x="22665" y="6118"/>
                  </a:lnTo>
                  <a:cubicBezTo>
                    <a:pt x="22617" y="5872"/>
                    <a:pt x="22345" y="5894"/>
                    <a:pt x="22187" y="5849"/>
                  </a:cubicBezTo>
                  <a:cubicBezTo>
                    <a:pt x="19676" y="5004"/>
                    <a:pt x="17188" y="4160"/>
                    <a:pt x="14677" y="3338"/>
                  </a:cubicBezTo>
                  <a:cubicBezTo>
                    <a:pt x="13536" y="2950"/>
                    <a:pt x="12394" y="2608"/>
                    <a:pt x="11253" y="2242"/>
                  </a:cubicBezTo>
                  <a:cubicBezTo>
                    <a:pt x="11116" y="2197"/>
                    <a:pt x="10956" y="2151"/>
                    <a:pt x="10820" y="1969"/>
                  </a:cubicBezTo>
                  <a:lnTo>
                    <a:pt x="10820" y="1969"/>
                  </a:lnTo>
                  <a:cubicBezTo>
                    <a:pt x="10911" y="1980"/>
                    <a:pt x="10991" y="1980"/>
                    <a:pt x="11068" y="1980"/>
                  </a:cubicBezTo>
                  <a:cubicBezTo>
                    <a:pt x="11145" y="1980"/>
                    <a:pt x="11219" y="1980"/>
                    <a:pt x="11299" y="1991"/>
                  </a:cubicBezTo>
                  <a:cubicBezTo>
                    <a:pt x="12029" y="2151"/>
                    <a:pt x="12783" y="2265"/>
                    <a:pt x="13513" y="2448"/>
                  </a:cubicBezTo>
                  <a:cubicBezTo>
                    <a:pt x="15499" y="2950"/>
                    <a:pt x="17485" y="3452"/>
                    <a:pt x="19470" y="3954"/>
                  </a:cubicBezTo>
                  <a:cubicBezTo>
                    <a:pt x="20132" y="4114"/>
                    <a:pt x="20817" y="4274"/>
                    <a:pt x="21479" y="4411"/>
                  </a:cubicBezTo>
                  <a:cubicBezTo>
                    <a:pt x="21573" y="4437"/>
                    <a:pt x="21635" y="4449"/>
                    <a:pt x="21692" y="4449"/>
                  </a:cubicBezTo>
                  <a:cubicBezTo>
                    <a:pt x="21786" y="4449"/>
                    <a:pt x="21864" y="4414"/>
                    <a:pt x="22050" y="4342"/>
                  </a:cubicBezTo>
                  <a:cubicBezTo>
                    <a:pt x="21821" y="4274"/>
                    <a:pt x="21616" y="4183"/>
                    <a:pt x="21388" y="4114"/>
                  </a:cubicBezTo>
                  <a:cubicBezTo>
                    <a:pt x="19082" y="3429"/>
                    <a:pt x="16777" y="2745"/>
                    <a:pt x="14449" y="2106"/>
                  </a:cubicBezTo>
                  <a:cubicBezTo>
                    <a:pt x="13011" y="1695"/>
                    <a:pt x="11527" y="1466"/>
                    <a:pt x="10043" y="1261"/>
                  </a:cubicBezTo>
                  <a:cubicBezTo>
                    <a:pt x="9929" y="1238"/>
                    <a:pt x="9747" y="1284"/>
                    <a:pt x="9770" y="1033"/>
                  </a:cubicBezTo>
                  <a:cubicBezTo>
                    <a:pt x="10701" y="887"/>
                    <a:pt x="11647" y="755"/>
                    <a:pt x="12596" y="755"/>
                  </a:cubicBezTo>
                  <a:cubicBezTo>
                    <a:pt x="12833" y="755"/>
                    <a:pt x="13070" y="763"/>
                    <a:pt x="13307" y="782"/>
                  </a:cubicBezTo>
                  <a:cubicBezTo>
                    <a:pt x="14426" y="873"/>
                    <a:pt x="15522" y="1010"/>
                    <a:pt x="16594" y="1215"/>
                  </a:cubicBezTo>
                  <a:cubicBezTo>
                    <a:pt x="18032" y="1489"/>
                    <a:pt x="19470" y="1854"/>
                    <a:pt x="20908" y="2174"/>
                  </a:cubicBezTo>
                  <a:cubicBezTo>
                    <a:pt x="21274" y="2265"/>
                    <a:pt x="21662" y="2357"/>
                    <a:pt x="22027" y="2494"/>
                  </a:cubicBezTo>
                  <a:cubicBezTo>
                    <a:pt x="23054" y="2882"/>
                    <a:pt x="24081" y="3315"/>
                    <a:pt x="25085" y="3749"/>
                  </a:cubicBezTo>
                  <a:cubicBezTo>
                    <a:pt x="25428" y="3886"/>
                    <a:pt x="25747" y="4046"/>
                    <a:pt x="26112" y="4205"/>
                  </a:cubicBezTo>
                  <a:cubicBezTo>
                    <a:pt x="25998" y="4502"/>
                    <a:pt x="25884" y="4753"/>
                    <a:pt x="25816" y="5004"/>
                  </a:cubicBezTo>
                  <a:cubicBezTo>
                    <a:pt x="25747" y="5347"/>
                    <a:pt x="25679" y="5666"/>
                    <a:pt x="25656" y="6009"/>
                  </a:cubicBezTo>
                  <a:cubicBezTo>
                    <a:pt x="25633" y="6100"/>
                    <a:pt x="25724" y="6191"/>
                    <a:pt x="25793" y="6351"/>
                  </a:cubicBezTo>
                  <a:cubicBezTo>
                    <a:pt x="25953" y="6168"/>
                    <a:pt x="26067" y="6054"/>
                    <a:pt x="26135" y="5917"/>
                  </a:cubicBezTo>
                  <a:cubicBezTo>
                    <a:pt x="26341" y="5484"/>
                    <a:pt x="26546" y="5050"/>
                    <a:pt x="26706" y="4593"/>
                  </a:cubicBezTo>
                  <a:cubicBezTo>
                    <a:pt x="26866" y="4205"/>
                    <a:pt x="26774" y="4000"/>
                    <a:pt x="26432" y="3772"/>
                  </a:cubicBezTo>
                  <a:cubicBezTo>
                    <a:pt x="26090" y="3566"/>
                    <a:pt x="25747" y="3384"/>
                    <a:pt x="25405" y="3201"/>
                  </a:cubicBezTo>
                  <a:cubicBezTo>
                    <a:pt x="25131" y="3087"/>
                    <a:pt x="24834" y="2996"/>
                    <a:pt x="24583" y="2859"/>
                  </a:cubicBezTo>
                  <a:cubicBezTo>
                    <a:pt x="23784" y="2379"/>
                    <a:pt x="22917" y="2060"/>
                    <a:pt x="22027" y="1809"/>
                  </a:cubicBezTo>
                  <a:cubicBezTo>
                    <a:pt x="20543" y="1398"/>
                    <a:pt x="19059" y="987"/>
                    <a:pt x="17576" y="645"/>
                  </a:cubicBezTo>
                  <a:cubicBezTo>
                    <a:pt x="16024" y="279"/>
                    <a:pt x="14449" y="28"/>
                    <a:pt x="12874" y="6"/>
                  </a:cubicBezTo>
                  <a:cubicBezTo>
                    <a:pt x="12734" y="2"/>
                    <a:pt x="12594" y="0"/>
                    <a:pt x="12454"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30" name="Google Shape;2047;p54">
              <a:extLst>
                <a:ext uri="{FF2B5EF4-FFF2-40B4-BE49-F238E27FC236}">
                  <a16:creationId xmlns:a16="http://schemas.microsoft.com/office/drawing/2014/main" id="{2E434FEE-4DC8-87E9-13BF-094C92AEE5E6}"/>
                </a:ext>
              </a:extLst>
            </p:cNvPr>
            <p:cNvSpPr/>
            <p:nvPr/>
          </p:nvSpPr>
          <p:spPr>
            <a:xfrm>
              <a:off x="700900" y="957400"/>
              <a:ext cx="322425" cy="232025"/>
            </a:xfrm>
            <a:custGeom>
              <a:avLst/>
              <a:gdLst/>
              <a:ahLst/>
              <a:cxnLst/>
              <a:rect l="l" t="t" r="r" b="b"/>
              <a:pathLst>
                <a:path w="12897" h="9281" extrusionOk="0">
                  <a:moveTo>
                    <a:pt x="1531" y="918"/>
                  </a:moveTo>
                  <a:cubicBezTo>
                    <a:pt x="1580" y="918"/>
                    <a:pt x="1633" y="926"/>
                    <a:pt x="1689" y="943"/>
                  </a:cubicBezTo>
                  <a:cubicBezTo>
                    <a:pt x="1849" y="966"/>
                    <a:pt x="2009" y="1034"/>
                    <a:pt x="2146" y="1103"/>
                  </a:cubicBezTo>
                  <a:cubicBezTo>
                    <a:pt x="2443" y="1240"/>
                    <a:pt x="2739" y="1377"/>
                    <a:pt x="3013" y="1537"/>
                  </a:cubicBezTo>
                  <a:cubicBezTo>
                    <a:pt x="4063" y="2130"/>
                    <a:pt x="5204" y="2587"/>
                    <a:pt x="6346" y="2997"/>
                  </a:cubicBezTo>
                  <a:cubicBezTo>
                    <a:pt x="7533" y="3454"/>
                    <a:pt x="8765" y="3682"/>
                    <a:pt x="9998" y="3933"/>
                  </a:cubicBezTo>
                  <a:cubicBezTo>
                    <a:pt x="10614" y="4070"/>
                    <a:pt x="11208" y="4207"/>
                    <a:pt x="11824" y="4367"/>
                  </a:cubicBezTo>
                  <a:cubicBezTo>
                    <a:pt x="11938" y="4390"/>
                    <a:pt x="12075" y="4458"/>
                    <a:pt x="12212" y="4504"/>
                  </a:cubicBezTo>
                  <a:cubicBezTo>
                    <a:pt x="12189" y="5189"/>
                    <a:pt x="11892" y="5805"/>
                    <a:pt x="11778" y="6444"/>
                  </a:cubicBezTo>
                  <a:cubicBezTo>
                    <a:pt x="11664" y="7083"/>
                    <a:pt x="11504" y="7699"/>
                    <a:pt x="11367" y="8316"/>
                  </a:cubicBezTo>
                  <a:cubicBezTo>
                    <a:pt x="11240" y="8369"/>
                    <a:pt x="11117" y="8387"/>
                    <a:pt x="10997" y="8387"/>
                  </a:cubicBezTo>
                  <a:cubicBezTo>
                    <a:pt x="10860" y="8387"/>
                    <a:pt x="10725" y="8363"/>
                    <a:pt x="10591" y="8339"/>
                  </a:cubicBezTo>
                  <a:cubicBezTo>
                    <a:pt x="7875" y="7950"/>
                    <a:pt x="5250" y="7289"/>
                    <a:pt x="2694" y="6261"/>
                  </a:cubicBezTo>
                  <a:cubicBezTo>
                    <a:pt x="2214" y="6056"/>
                    <a:pt x="1712" y="5851"/>
                    <a:pt x="1233" y="5645"/>
                  </a:cubicBezTo>
                  <a:cubicBezTo>
                    <a:pt x="936" y="5531"/>
                    <a:pt x="662" y="5371"/>
                    <a:pt x="388" y="5234"/>
                  </a:cubicBezTo>
                  <a:cubicBezTo>
                    <a:pt x="388" y="5029"/>
                    <a:pt x="366" y="4869"/>
                    <a:pt x="388" y="4732"/>
                  </a:cubicBezTo>
                  <a:cubicBezTo>
                    <a:pt x="525" y="3933"/>
                    <a:pt x="639" y="3134"/>
                    <a:pt x="799" y="2335"/>
                  </a:cubicBezTo>
                  <a:cubicBezTo>
                    <a:pt x="891" y="1947"/>
                    <a:pt x="1050" y="1559"/>
                    <a:pt x="1187" y="1171"/>
                  </a:cubicBezTo>
                  <a:cubicBezTo>
                    <a:pt x="1256" y="999"/>
                    <a:pt x="1377" y="918"/>
                    <a:pt x="1531" y="918"/>
                  </a:cubicBezTo>
                  <a:close/>
                  <a:moveTo>
                    <a:pt x="1257" y="0"/>
                  </a:moveTo>
                  <a:cubicBezTo>
                    <a:pt x="1105" y="0"/>
                    <a:pt x="992" y="91"/>
                    <a:pt x="913" y="281"/>
                  </a:cubicBezTo>
                  <a:cubicBezTo>
                    <a:pt x="754" y="646"/>
                    <a:pt x="594" y="1034"/>
                    <a:pt x="525" y="1445"/>
                  </a:cubicBezTo>
                  <a:cubicBezTo>
                    <a:pt x="297" y="2609"/>
                    <a:pt x="114" y="3796"/>
                    <a:pt x="23" y="4983"/>
                  </a:cubicBezTo>
                  <a:cubicBezTo>
                    <a:pt x="0" y="5440"/>
                    <a:pt x="114" y="5736"/>
                    <a:pt x="434" y="5988"/>
                  </a:cubicBezTo>
                  <a:cubicBezTo>
                    <a:pt x="776" y="6239"/>
                    <a:pt x="1119" y="6467"/>
                    <a:pt x="1484" y="6672"/>
                  </a:cubicBezTo>
                  <a:cubicBezTo>
                    <a:pt x="4543" y="8270"/>
                    <a:pt x="7784" y="9183"/>
                    <a:pt x="11253" y="9274"/>
                  </a:cubicBezTo>
                  <a:cubicBezTo>
                    <a:pt x="11319" y="9278"/>
                    <a:pt x="11376" y="9280"/>
                    <a:pt x="11426" y="9280"/>
                  </a:cubicBezTo>
                  <a:cubicBezTo>
                    <a:pt x="11702" y="9280"/>
                    <a:pt x="11750" y="9205"/>
                    <a:pt x="11847" y="8818"/>
                  </a:cubicBezTo>
                  <a:cubicBezTo>
                    <a:pt x="12098" y="7905"/>
                    <a:pt x="12372" y="6969"/>
                    <a:pt x="12623" y="6033"/>
                  </a:cubicBezTo>
                  <a:cubicBezTo>
                    <a:pt x="12668" y="5805"/>
                    <a:pt x="12737" y="5554"/>
                    <a:pt x="12782" y="5303"/>
                  </a:cubicBezTo>
                  <a:cubicBezTo>
                    <a:pt x="12897" y="4367"/>
                    <a:pt x="12372" y="3614"/>
                    <a:pt x="11481" y="3385"/>
                  </a:cubicBezTo>
                  <a:cubicBezTo>
                    <a:pt x="10865" y="3248"/>
                    <a:pt x="10226" y="3112"/>
                    <a:pt x="9587" y="2997"/>
                  </a:cubicBezTo>
                  <a:cubicBezTo>
                    <a:pt x="8172" y="2724"/>
                    <a:pt x="6757" y="2404"/>
                    <a:pt x="5410" y="1879"/>
                  </a:cubicBezTo>
                  <a:cubicBezTo>
                    <a:pt x="4588" y="1537"/>
                    <a:pt x="3789" y="1149"/>
                    <a:pt x="2968" y="761"/>
                  </a:cubicBezTo>
                  <a:cubicBezTo>
                    <a:pt x="2465" y="532"/>
                    <a:pt x="1986" y="281"/>
                    <a:pt x="1484" y="53"/>
                  </a:cubicBezTo>
                  <a:cubicBezTo>
                    <a:pt x="1400" y="18"/>
                    <a:pt x="1325" y="0"/>
                    <a:pt x="12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31" name="Google Shape;2048;p54">
              <a:extLst>
                <a:ext uri="{FF2B5EF4-FFF2-40B4-BE49-F238E27FC236}">
                  <a16:creationId xmlns:a16="http://schemas.microsoft.com/office/drawing/2014/main" id="{67E3958E-CB32-B5D2-33AB-10890809988A}"/>
                </a:ext>
              </a:extLst>
            </p:cNvPr>
            <p:cNvSpPr/>
            <p:nvPr/>
          </p:nvSpPr>
          <p:spPr>
            <a:xfrm>
              <a:off x="1019875" y="844575"/>
              <a:ext cx="175225" cy="630725"/>
            </a:xfrm>
            <a:custGeom>
              <a:avLst/>
              <a:gdLst/>
              <a:ahLst/>
              <a:cxnLst/>
              <a:rect l="l" t="t" r="r" b="b"/>
              <a:pathLst>
                <a:path w="7009" h="25229" extrusionOk="0">
                  <a:moveTo>
                    <a:pt x="7008" y="1"/>
                  </a:moveTo>
                  <a:lnTo>
                    <a:pt x="7008" y="1"/>
                  </a:lnTo>
                  <a:cubicBezTo>
                    <a:pt x="6940" y="24"/>
                    <a:pt x="6848" y="47"/>
                    <a:pt x="6825" y="92"/>
                  </a:cubicBezTo>
                  <a:cubicBezTo>
                    <a:pt x="6757" y="275"/>
                    <a:pt x="6711" y="480"/>
                    <a:pt x="6643" y="686"/>
                  </a:cubicBezTo>
                  <a:cubicBezTo>
                    <a:pt x="6278" y="1987"/>
                    <a:pt x="5912" y="3288"/>
                    <a:pt x="5570" y="4589"/>
                  </a:cubicBezTo>
                  <a:cubicBezTo>
                    <a:pt x="4520" y="8652"/>
                    <a:pt x="3424" y="12692"/>
                    <a:pt x="2260" y="16709"/>
                  </a:cubicBezTo>
                  <a:cubicBezTo>
                    <a:pt x="1507" y="19334"/>
                    <a:pt x="891" y="21982"/>
                    <a:pt x="526" y="24698"/>
                  </a:cubicBezTo>
                  <a:cubicBezTo>
                    <a:pt x="389" y="24835"/>
                    <a:pt x="229" y="24972"/>
                    <a:pt x="1" y="25154"/>
                  </a:cubicBezTo>
                  <a:cubicBezTo>
                    <a:pt x="150" y="25192"/>
                    <a:pt x="238" y="25229"/>
                    <a:pt x="303" y="25229"/>
                  </a:cubicBezTo>
                  <a:cubicBezTo>
                    <a:pt x="317" y="25229"/>
                    <a:pt x="330" y="25227"/>
                    <a:pt x="343" y="25223"/>
                  </a:cubicBezTo>
                  <a:cubicBezTo>
                    <a:pt x="503" y="25154"/>
                    <a:pt x="685" y="25086"/>
                    <a:pt x="822" y="24972"/>
                  </a:cubicBezTo>
                  <a:cubicBezTo>
                    <a:pt x="1621" y="24333"/>
                    <a:pt x="2443" y="23671"/>
                    <a:pt x="3151" y="22917"/>
                  </a:cubicBezTo>
                  <a:cubicBezTo>
                    <a:pt x="3333" y="22735"/>
                    <a:pt x="3470" y="22552"/>
                    <a:pt x="3516" y="22278"/>
                  </a:cubicBezTo>
                  <a:cubicBezTo>
                    <a:pt x="3721" y="21251"/>
                    <a:pt x="3949" y="20224"/>
                    <a:pt x="4155" y="19174"/>
                  </a:cubicBezTo>
                  <a:cubicBezTo>
                    <a:pt x="4201" y="18969"/>
                    <a:pt x="4269" y="18718"/>
                    <a:pt x="4132" y="18467"/>
                  </a:cubicBezTo>
                  <a:cubicBezTo>
                    <a:pt x="4064" y="18535"/>
                    <a:pt x="3995" y="18603"/>
                    <a:pt x="3972" y="18672"/>
                  </a:cubicBezTo>
                  <a:cubicBezTo>
                    <a:pt x="3858" y="18992"/>
                    <a:pt x="3721" y="19311"/>
                    <a:pt x="3630" y="19653"/>
                  </a:cubicBezTo>
                  <a:cubicBezTo>
                    <a:pt x="3379" y="20635"/>
                    <a:pt x="3105" y="21594"/>
                    <a:pt x="2877" y="22575"/>
                  </a:cubicBezTo>
                  <a:cubicBezTo>
                    <a:pt x="2808" y="22872"/>
                    <a:pt x="2671" y="23077"/>
                    <a:pt x="2443" y="23260"/>
                  </a:cubicBezTo>
                  <a:cubicBezTo>
                    <a:pt x="2055" y="23511"/>
                    <a:pt x="1713" y="23808"/>
                    <a:pt x="1347" y="24082"/>
                  </a:cubicBezTo>
                  <a:cubicBezTo>
                    <a:pt x="1279" y="24127"/>
                    <a:pt x="1188" y="24150"/>
                    <a:pt x="1096" y="24196"/>
                  </a:cubicBezTo>
                  <a:cubicBezTo>
                    <a:pt x="1096" y="24104"/>
                    <a:pt x="1096" y="24059"/>
                    <a:pt x="1096" y="24036"/>
                  </a:cubicBezTo>
                  <a:cubicBezTo>
                    <a:pt x="1507" y="22438"/>
                    <a:pt x="1918" y="20863"/>
                    <a:pt x="2329" y="19288"/>
                  </a:cubicBezTo>
                  <a:cubicBezTo>
                    <a:pt x="3059" y="16504"/>
                    <a:pt x="3812" y="13742"/>
                    <a:pt x="4520" y="10957"/>
                  </a:cubicBezTo>
                  <a:cubicBezTo>
                    <a:pt x="5433" y="7328"/>
                    <a:pt x="6300" y="3676"/>
                    <a:pt x="7008"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32" name="Google Shape;2049;p54">
              <a:extLst>
                <a:ext uri="{FF2B5EF4-FFF2-40B4-BE49-F238E27FC236}">
                  <a16:creationId xmlns:a16="http://schemas.microsoft.com/office/drawing/2014/main" id="{2BFD7297-8074-DB5A-A131-D7C4438A80E9}"/>
                </a:ext>
              </a:extLst>
            </p:cNvPr>
            <p:cNvSpPr/>
            <p:nvPr/>
          </p:nvSpPr>
          <p:spPr>
            <a:xfrm>
              <a:off x="1123175" y="785250"/>
              <a:ext cx="113000" cy="478250"/>
            </a:xfrm>
            <a:custGeom>
              <a:avLst/>
              <a:gdLst/>
              <a:ahLst/>
              <a:cxnLst/>
              <a:rect l="l" t="t" r="r" b="b"/>
              <a:pathLst>
                <a:path w="4520" h="19130" extrusionOk="0">
                  <a:moveTo>
                    <a:pt x="2693" y="0"/>
                  </a:moveTo>
                  <a:lnTo>
                    <a:pt x="2693" y="0"/>
                  </a:lnTo>
                  <a:cubicBezTo>
                    <a:pt x="3218" y="411"/>
                    <a:pt x="3835" y="388"/>
                    <a:pt x="4337" y="662"/>
                  </a:cubicBezTo>
                  <a:cubicBezTo>
                    <a:pt x="4154" y="1392"/>
                    <a:pt x="3949" y="2100"/>
                    <a:pt x="3766" y="2808"/>
                  </a:cubicBezTo>
                  <a:cubicBezTo>
                    <a:pt x="2945" y="6163"/>
                    <a:pt x="2123" y="9495"/>
                    <a:pt x="1324" y="12851"/>
                  </a:cubicBezTo>
                  <a:cubicBezTo>
                    <a:pt x="890" y="14608"/>
                    <a:pt x="525" y="16389"/>
                    <a:pt x="114" y="18146"/>
                  </a:cubicBezTo>
                  <a:cubicBezTo>
                    <a:pt x="46" y="18466"/>
                    <a:pt x="0" y="18785"/>
                    <a:pt x="46" y="19128"/>
                  </a:cubicBezTo>
                  <a:cubicBezTo>
                    <a:pt x="65" y="19129"/>
                    <a:pt x="83" y="19130"/>
                    <a:pt x="100" y="19130"/>
                  </a:cubicBezTo>
                  <a:cubicBezTo>
                    <a:pt x="348" y="19130"/>
                    <a:pt x="391" y="18980"/>
                    <a:pt x="434" y="18831"/>
                  </a:cubicBezTo>
                  <a:cubicBezTo>
                    <a:pt x="571" y="18352"/>
                    <a:pt x="708" y="17849"/>
                    <a:pt x="822" y="17370"/>
                  </a:cubicBezTo>
                  <a:cubicBezTo>
                    <a:pt x="1849" y="13262"/>
                    <a:pt x="2853" y="9176"/>
                    <a:pt x="3721" y="5044"/>
                  </a:cubicBezTo>
                  <a:cubicBezTo>
                    <a:pt x="3972" y="3880"/>
                    <a:pt x="4177" y="2693"/>
                    <a:pt x="4405" y="1529"/>
                  </a:cubicBezTo>
                  <a:cubicBezTo>
                    <a:pt x="4474" y="1141"/>
                    <a:pt x="4519" y="753"/>
                    <a:pt x="4314" y="365"/>
                  </a:cubicBezTo>
                  <a:cubicBezTo>
                    <a:pt x="3812" y="183"/>
                    <a:pt x="3287" y="91"/>
                    <a:pt x="2693"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33" name="Google Shape;2050;p54">
              <a:extLst>
                <a:ext uri="{FF2B5EF4-FFF2-40B4-BE49-F238E27FC236}">
                  <a16:creationId xmlns:a16="http://schemas.microsoft.com/office/drawing/2014/main" id="{B26C845A-1F06-F93D-918A-2DD31EDFA2F3}"/>
                </a:ext>
              </a:extLst>
            </p:cNvPr>
            <p:cNvSpPr/>
            <p:nvPr/>
          </p:nvSpPr>
          <p:spPr>
            <a:xfrm>
              <a:off x="690625" y="1145875"/>
              <a:ext cx="253375" cy="72175"/>
            </a:xfrm>
            <a:custGeom>
              <a:avLst/>
              <a:gdLst/>
              <a:ahLst/>
              <a:cxnLst/>
              <a:rect l="l" t="t" r="r" b="b"/>
              <a:pathLst>
                <a:path w="10135" h="2887" extrusionOk="0">
                  <a:moveTo>
                    <a:pt x="0" y="1"/>
                  </a:moveTo>
                  <a:lnTo>
                    <a:pt x="0" y="1"/>
                  </a:lnTo>
                  <a:cubicBezTo>
                    <a:pt x="388" y="320"/>
                    <a:pt x="731" y="411"/>
                    <a:pt x="1073" y="526"/>
                  </a:cubicBezTo>
                  <a:cubicBezTo>
                    <a:pt x="3333" y="1324"/>
                    <a:pt x="5593" y="2078"/>
                    <a:pt x="7921" y="2580"/>
                  </a:cubicBezTo>
                  <a:cubicBezTo>
                    <a:pt x="8491" y="2694"/>
                    <a:pt x="9062" y="2785"/>
                    <a:pt x="9633" y="2877"/>
                  </a:cubicBezTo>
                  <a:cubicBezTo>
                    <a:pt x="9680" y="2883"/>
                    <a:pt x="9716" y="2887"/>
                    <a:pt x="9747" y="2887"/>
                  </a:cubicBezTo>
                  <a:cubicBezTo>
                    <a:pt x="9837" y="2887"/>
                    <a:pt x="9899" y="2852"/>
                    <a:pt x="10135" y="2717"/>
                  </a:cubicBezTo>
                  <a:cubicBezTo>
                    <a:pt x="10021" y="2671"/>
                    <a:pt x="9952" y="2648"/>
                    <a:pt x="9884" y="2626"/>
                  </a:cubicBezTo>
                  <a:cubicBezTo>
                    <a:pt x="9519" y="2557"/>
                    <a:pt x="9153" y="2511"/>
                    <a:pt x="8788" y="2420"/>
                  </a:cubicBezTo>
                  <a:cubicBezTo>
                    <a:pt x="7464" y="2055"/>
                    <a:pt x="6140" y="1690"/>
                    <a:pt x="4817" y="1324"/>
                  </a:cubicBezTo>
                  <a:cubicBezTo>
                    <a:pt x="3379" y="914"/>
                    <a:pt x="1963" y="480"/>
                    <a:pt x="525" y="69"/>
                  </a:cubicBezTo>
                  <a:cubicBezTo>
                    <a:pt x="388" y="46"/>
                    <a:pt x="252" y="46"/>
                    <a:pt x="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34" name="Google Shape;2051;p54">
              <a:extLst>
                <a:ext uri="{FF2B5EF4-FFF2-40B4-BE49-F238E27FC236}">
                  <a16:creationId xmlns:a16="http://schemas.microsoft.com/office/drawing/2014/main" id="{F3A1816B-2C8F-626C-D81D-8ACB6B6D5267}"/>
                </a:ext>
              </a:extLst>
            </p:cNvPr>
            <p:cNvSpPr/>
            <p:nvPr/>
          </p:nvSpPr>
          <p:spPr>
            <a:xfrm>
              <a:off x="775075" y="946150"/>
              <a:ext cx="230575" cy="69250"/>
            </a:xfrm>
            <a:custGeom>
              <a:avLst/>
              <a:gdLst/>
              <a:ahLst/>
              <a:cxnLst/>
              <a:rect l="l" t="t" r="r" b="b"/>
              <a:pathLst>
                <a:path w="9223" h="2770" extrusionOk="0">
                  <a:moveTo>
                    <a:pt x="1" y="1"/>
                  </a:moveTo>
                  <a:lnTo>
                    <a:pt x="1" y="1"/>
                  </a:lnTo>
                  <a:cubicBezTo>
                    <a:pt x="138" y="183"/>
                    <a:pt x="297" y="275"/>
                    <a:pt x="457" y="343"/>
                  </a:cubicBezTo>
                  <a:cubicBezTo>
                    <a:pt x="2922" y="1507"/>
                    <a:pt x="5479" y="2352"/>
                    <a:pt x="8195" y="2717"/>
                  </a:cubicBezTo>
                  <a:cubicBezTo>
                    <a:pt x="8379" y="2743"/>
                    <a:pt x="8564" y="2770"/>
                    <a:pt x="8762" y="2770"/>
                  </a:cubicBezTo>
                  <a:cubicBezTo>
                    <a:pt x="8906" y="2770"/>
                    <a:pt x="9058" y="2756"/>
                    <a:pt x="9222" y="2717"/>
                  </a:cubicBezTo>
                  <a:cubicBezTo>
                    <a:pt x="9108" y="2626"/>
                    <a:pt x="9085" y="2580"/>
                    <a:pt x="9039" y="2580"/>
                  </a:cubicBezTo>
                  <a:cubicBezTo>
                    <a:pt x="8948" y="2557"/>
                    <a:pt x="8857" y="2534"/>
                    <a:pt x="8766" y="2512"/>
                  </a:cubicBezTo>
                  <a:cubicBezTo>
                    <a:pt x="7442" y="2352"/>
                    <a:pt x="6163" y="1964"/>
                    <a:pt x="4908" y="1530"/>
                  </a:cubicBezTo>
                  <a:cubicBezTo>
                    <a:pt x="3402" y="1005"/>
                    <a:pt x="1895" y="549"/>
                    <a:pt x="389" y="69"/>
                  </a:cubicBezTo>
                  <a:cubicBezTo>
                    <a:pt x="252" y="24"/>
                    <a:pt x="138" y="24"/>
                    <a:pt x="1"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35" name="Google Shape;2052;p54">
              <a:extLst>
                <a:ext uri="{FF2B5EF4-FFF2-40B4-BE49-F238E27FC236}">
                  <a16:creationId xmlns:a16="http://schemas.microsoft.com/office/drawing/2014/main" id="{879355DF-BC42-4E89-49D6-6CDD89A19AC0}"/>
                </a:ext>
              </a:extLst>
            </p:cNvPr>
            <p:cNvSpPr/>
            <p:nvPr/>
          </p:nvSpPr>
          <p:spPr>
            <a:xfrm>
              <a:off x="1193925" y="838875"/>
              <a:ext cx="1175" cy="5725"/>
            </a:xfrm>
            <a:custGeom>
              <a:avLst/>
              <a:gdLst/>
              <a:ahLst/>
              <a:cxnLst/>
              <a:rect l="l" t="t" r="r" b="b"/>
              <a:pathLst>
                <a:path w="47" h="229" extrusionOk="0">
                  <a:moveTo>
                    <a:pt x="0" y="1"/>
                  </a:moveTo>
                  <a:cubicBezTo>
                    <a:pt x="0" y="69"/>
                    <a:pt x="23" y="160"/>
                    <a:pt x="46" y="229"/>
                  </a:cubicBezTo>
                  <a:cubicBezTo>
                    <a:pt x="46" y="138"/>
                    <a:pt x="46" y="69"/>
                    <a:pt x="46"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36" name="Google Shape;2053;p54">
              <a:extLst>
                <a:ext uri="{FF2B5EF4-FFF2-40B4-BE49-F238E27FC236}">
                  <a16:creationId xmlns:a16="http://schemas.microsoft.com/office/drawing/2014/main" id="{8D6F2030-6FFE-BF1B-3B0B-DD65C39FE933}"/>
                </a:ext>
              </a:extLst>
            </p:cNvPr>
            <p:cNvSpPr/>
            <p:nvPr/>
          </p:nvSpPr>
          <p:spPr>
            <a:xfrm>
              <a:off x="1136850" y="760125"/>
              <a:ext cx="2875" cy="25"/>
            </a:xfrm>
            <a:custGeom>
              <a:avLst/>
              <a:gdLst/>
              <a:ahLst/>
              <a:cxnLst/>
              <a:rect l="l" t="t" r="r" b="b"/>
              <a:pathLst>
                <a:path w="115" h="1" extrusionOk="0">
                  <a:moveTo>
                    <a:pt x="1" y="1"/>
                  </a:moveTo>
                  <a:lnTo>
                    <a:pt x="115" y="1"/>
                  </a:lnTo>
                  <a:cubicBezTo>
                    <a:pt x="92" y="1"/>
                    <a:pt x="47" y="1"/>
                    <a:pt x="24" y="1"/>
                  </a:cubicBezTo>
                  <a:lnTo>
                    <a:pt x="1" y="1"/>
                  </a:ln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37" name="Google Shape;2038;p54">
            <a:extLst>
              <a:ext uri="{FF2B5EF4-FFF2-40B4-BE49-F238E27FC236}">
                <a16:creationId xmlns:a16="http://schemas.microsoft.com/office/drawing/2014/main" id="{076634AE-F3E1-BAAD-4F3C-F4F667C34848}"/>
              </a:ext>
            </a:extLst>
          </p:cNvPr>
          <p:cNvGrpSpPr/>
          <p:nvPr/>
        </p:nvGrpSpPr>
        <p:grpSpPr>
          <a:xfrm>
            <a:off x="4208472" y="4763988"/>
            <a:ext cx="1877081" cy="965210"/>
            <a:chOff x="5025150" y="1757900"/>
            <a:chExt cx="1075675" cy="519000"/>
          </a:xfrm>
          <a:solidFill>
            <a:schemeClr val="accent2">
              <a:lumMod val="75000"/>
            </a:schemeClr>
          </a:solidFill>
        </p:grpSpPr>
        <p:sp>
          <p:nvSpPr>
            <p:cNvPr id="138" name="Google Shape;2039;p54">
              <a:extLst>
                <a:ext uri="{FF2B5EF4-FFF2-40B4-BE49-F238E27FC236}">
                  <a16:creationId xmlns:a16="http://schemas.microsoft.com/office/drawing/2014/main" id="{E853B18D-CECF-C63E-2205-B25C92522E12}"/>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39" name="Google Shape;2040;p54">
              <a:extLst>
                <a:ext uri="{FF2B5EF4-FFF2-40B4-BE49-F238E27FC236}">
                  <a16:creationId xmlns:a16="http://schemas.microsoft.com/office/drawing/2014/main" id="{EA506414-CAB0-5672-2F37-DBD7F5025F0D}"/>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40" name="Google Shape;2041;p54">
              <a:extLst>
                <a:ext uri="{FF2B5EF4-FFF2-40B4-BE49-F238E27FC236}">
                  <a16:creationId xmlns:a16="http://schemas.microsoft.com/office/drawing/2014/main" id="{F56004FC-77C1-F779-49B1-7859FE485426}"/>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41" name="Google Shape;2042;p54">
              <a:extLst>
                <a:ext uri="{FF2B5EF4-FFF2-40B4-BE49-F238E27FC236}">
                  <a16:creationId xmlns:a16="http://schemas.microsoft.com/office/drawing/2014/main" id="{588DC6C3-0F5B-4487-2CD0-A6CF1B8913BE}"/>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42" name="Google Shape;2043;p54">
              <a:extLst>
                <a:ext uri="{FF2B5EF4-FFF2-40B4-BE49-F238E27FC236}">
                  <a16:creationId xmlns:a16="http://schemas.microsoft.com/office/drawing/2014/main" id="{400332C7-E21C-2888-D902-78A50A96AE63}"/>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43" name="Google Shape;2044;p54">
              <a:extLst>
                <a:ext uri="{FF2B5EF4-FFF2-40B4-BE49-F238E27FC236}">
                  <a16:creationId xmlns:a16="http://schemas.microsoft.com/office/drawing/2014/main" id="{337F44C7-1697-9EA0-2FC5-019D3808FB63}"/>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58" name="Google Shape;2058;p54">
            <a:extLst>
              <a:ext uri="{FF2B5EF4-FFF2-40B4-BE49-F238E27FC236}">
                <a16:creationId xmlns:a16="http://schemas.microsoft.com/office/drawing/2014/main" id="{FFB2F102-3F7A-5DE9-86E4-10CF7A6968BD}"/>
              </a:ext>
            </a:extLst>
          </p:cNvPr>
          <p:cNvGrpSpPr/>
          <p:nvPr/>
        </p:nvGrpSpPr>
        <p:grpSpPr>
          <a:xfrm rot="9535067">
            <a:off x="6478640" y="4084606"/>
            <a:ext cx="2274688" cy="1242532"/>
            <a:chOff x="6859409" y="321203"/>
            <a:chExt cx="2079412" cy="1062236"/>
          </a:xfrm>
          <a:solidFill>
            <a:schemeClr val="accent2">
              <a:lumMod val="75000"/>
            </a:schemeClr>
          </a:solidFill>
        </p:grpSpPr>
        <p:sp>
          <p:nvSpPr>
            <p:cNvPr id="159" name="Google Shape;2059;p54">
              <a:extLst>
                <a:ext uri="{FF2B5EF4-FFF2-40B4-BE49-F238E27FC236}">
                  <a16:creationId xmlns:a16="http://schemas.microsoft.com/office/drawing/2014/main" id="{933607E9-C3E2-D55A-F720-6A5DE5BDD3AA}"/>
                </a:ext>
              </a:extLst>
            </p:cNvPr>
            <p:cNvSpPr/>
            <p:nvPr/>
          </p:nvSpPr>
          <p:spPr>
            <a:xfrm rot="19659744">
              <a:off x="7540764" y="321203"/>
              <a:ext cx="1398057" cy="356645"/>
            </a:xfrm>
            <a:custGeom>
              <a:avLst/>
              <a:gdLst/>
              <a:ahLst/>
              <a:cxnLst/>
              <a:rect l="l" t="t" r="r" b="b"/>
              <a:pathLst>
                <a:path w="55923" h="14266" extrusionOk="0">
                  <a:moveTo>
                    <a:pt x="55923" y="2009"/>
                  </a:moveTo>
                  <a:cubicBezTo>
                    <a:pt x="54782" y="2853"/>
                    <a:pt x="53366" y="3424"/>
                    <a:pt x="52225" y="3995"/>
                  </a:cubicBezTo>
                  <a:cubicBezTo>
                    <a:pt x="50217" y="5136"/>
                    <a:pt x="48231" y="6277"/>
                    <a:pt x="46222" y="7145"/>
                  </a:cubicBezTo>
                  <a:cubicBezTo>
                    <a:pt x="44510" y="7989"/>
                    <a:pt x="42798" y="8560"/>
                    <a:pt x="41086" y="8560"/>
                  </a:cubicBezTo>
                  <a:lnTo>
                    <a:pt x="35951" y="9427"/>
                  </a:lnTo>
                  <a:cubicBezTo>
                    <a:pt x="33098" y="9998"/>
                    <a:pt x="30244" y="10568"/>
                    <a:pt x="27391" y="10842"/>
                  </a:cubicBezTo>
                  <a:cubicBezTo>
                    <a:pt x="26547" y="11139"/>
                    <a:pt x="25405" y="11413"/>
                    <a:pt x="24264" y="11413"/>
                  </a:cubicBezTo>
                  <a:cubicBezTo>
                    <a:pt x="22826" y="11710"/>
                    <a:pt x="21114" y="11983"/>
                    <a:pt x="19402" y="11983"/>
                  </a:cubicBezTo>
                  <a:cubicBezTo>
                    <a:pt x="18261" y="12280"/>
                    <a:pt x="16846" y="12554"/>
                    <a:pt x="15408" y="12851"/>
                  </a:cubicBezTo>
                  <a:cubicBezTo>
                    <a:pt x="12281" y="13125"/>
                    <a:pt x="9131" y="13992"/>
                    <a:pt x="5707" y="14266"/>
                  </a:cubicBezTo>
                  <a:cubicBezTo>
                    <a:pt x="4566" y="14266"/>
                    <a:pt x="3425" y="14266"/>
                    <a:pt x="2580" y="13695"/>
                  </a:cubicBezTo>
                  <a:cubicBezTo>
                    <a:pt x="298" y="12851"/>
                    <a:pt x="1" y="9998"/>
                    <a:pt x="1439" y="8286"/>
                  </a:cubicBezTo>
                  <a:cubicBezTo>
                    <a:pt x="2580" y="7145"/>
                    <a:pt x="4292" y="6574"/>
                    <a:pt x="6004" y="6277"/>
                  </a:cubicBezTo>
                  <a:cubicBezTo>
                    <a:pt x="7716" y="6003"/>
                    <a:pt x="9428" y="5707"/>
                    <a:pt x="10843" y="5433"/>
                  </a:cubicBezTo>
                  <a:cubicBezTo>
                    <a:pt x="13696" y="5136"/>
                    <a:pt x="16275" y="4565"/>
                    <a:pt x="19129" y="4291"/>
                  </a:cubicBezTo>
                  <a:cubicBezTo>
                    <a:pt x="21114" y="3995"/>
                    <a:pt x="23123" y="3721"/>
                    <a:pt x="25109" y="3150"/>
                  </a:cubicBezTo>
                  <a:lnTo>
                    <a:pt x="31956" y="2283"/>
                  </a:lnTo>
                  <a:cubicBezTo>
                    <a:pt x="33098" y="2009"/>
                    <a:pt x="33965" y="2009"/>
                    <a:pt x="34810" y="1712"/>
                  </a:cubicBezTo>
                  <a:cubicBezTo>
                    <a:pt x="37663" y="1141"/>
                    <a:pt x="40516" y="571"/>
                    <a:pt x="43369" y="297"/>
                  </a:cubicBezTo>
                  <a:cubicBezTo>
                    <a:pt x="44807" y="0"/>
                    <a:pt x="46222" y="571"/>
                    <a:pt x="47660" y="571"/>
                  </a:cubicBezTo>
                  <a:cubicBezTo>
                    <a:pt x="49943" y="868"/>
                    <a:pt x="52499" y="1141"/>
                    <a:pt x="55078" y="1712"/>
                  </a:cubicBezTo>
                  <a:cubicBezTo>
                    <a:pt x="55352" y="1712"/>
                    <a:pt x="55649" y="1712"/>
                    <a:pt x="55923" y="2009"/>
                  </a:cubicBezTo>
                  <a:close/>
                  <a:moveTo>
                    <a:pt x="15408" y="11983"/>
                  </a:moveTo>
                  <a:cubicBezTo>
                    <a:pt x="16846" y="11983"/>
                    <a:pt x="17987" y="11710"/>
                    <a:pt x="19402" y="11413"/>
                  </a:cubicBezTo>
                  <a:cubicBezTo>
                    <a:pt x="21411" y="11139"/>
                    <a:pt x="23397" y="11139"/>
                    <a:pt x="25405" y="10568"/>
                  </a:cubicBezTo>
                  <a:cubicBezTo>
                    <a:pt x="26547" y="10568"/>
                    <a:pt x="27688" y="10272"/>
                    <a:pt x="28829" y="9998"/>
                  </a:cubicBezTo>
                  <a:cubicBezTo>
                    <a:pt x="31386" y="9427"/>
                    <a:pt x="33965" y="9130"/>
                    <a:pt x="36521" y="8560"/>
                  </a:cubicBezTo>
                  <a:cubicBezTo>
                    <a:pt x="37663" y="8560"/>
                    <a:pt x="38530" y="8286"/>
                    <a:pt x="39375" y="8286"/>
                  </a:cubicBezTo>
                  <a:cubicBezTo>
                    <a:pt x="41086" y="7989"/>
                    <a:pt x="42524" y="7715"/>
                    <a:pt x="43940" y="7418"/>
                  </a:cubicBezTo>
                  <a:cubicBezTo>
                    <a:pt x="44236" y="7418"/>
                    <a:pt x="44510" y="7145"/>
                    <a:pt x="44510" y="6848"/>
                  </a:cubicBezTo>
                  <a:cubicBezTo>
                    <a:pt x="44807" y="6277"/>
                    <a:pt x="44807" y="6003"/>
                    <a:pt x="45081" y="5433"/>
                  </a:cubicBezTo>
                  <a:lnTo>
                    <a:pt x="43095" y="5433"/>
                  </a:lnTo>
                  <a:cubicBezTo>
                    <a:pt x="41086" y="6003"/>
                    <a:pt x="39101" y="6277"/>
                    <a:pt x="37092" y="6574"/>
                  </a:cubicBezTo>
                  <a:cubicBezTo>
                    <a:pt x="35106" y="6848"/>
                    <a:pt x="33394" y="7145"/>
                    <a:pt x="31682" y="7715"/>
                  </a:cubicBezTo>
                  <a:cubicBezTo>
                    <a:pt x="30244" y="7989"/>
                    <a:pt x="28533" y="8286"/>
                    <a:pt x="27117" y="8560"/>
                  </a:cubicBezTo>
                  <a:cubicBezTo>
                    <a:pt x="24264" y="9130"/>
                    <a:pt x="21114" y="9427"/>
                    <a:pt x="18261" y="9998"/>
                  </a:cubicBezTo>
                  <a:cubicBezTo>
                    <a:pt x="17120" y="9998"/>
                    <a:pt x="16275" y="10272"/>
                    <a:pt x="15408" y="10272"/>
                  </a:cubicBezTo>
                  <a:close/>
                  <a:moveTo>
                    <a:pt x="44807" y="4565"/>
                  </a:moveTo>
                  <a:lnTo>
                    <a:pt x="44807" y="4291"/>
                  </a:lnTo>
                  <a:cubicBezTo>
                    <a:pt x="44807" y="3150"/>
                    <a:pt x="44510" y="3150"/>
                    <a:pt x="43666" y="3150"/>
                  </a:cubicBezTo>
                  <a:cubicBezTo>
                    <a:pt x="43095" y="3424"/>
                    <a:pt x="42524" y="3424"/>
                    <a:pt x="41954" y="3424"/>
                  </a:cubicBezTo>
                  <a:cubicBezTo>
                    <a:pt x="40516" y="3721"/>
                    <a:pt x="39101" y="3721"/>
                    <a:pt x="37663" y="3995"/>
                  </a:cubicBezTo>
                  <a:cubicBezTo>
                    <a:pt x="35380" y="4291"/>
                    <a:pt x="33098" y="4862"/>
                    <a:pt x="30815" y="5136"/>
                  </a:cubicBezTo>
                  <a:cubicBezTo>
                    <a:pt x="28259" y="5707"/>
                    <a:pt x="25679" y="6003"/>
                    <a:pt x="23123" y="6277"/>
                  </a:cubicBezTo>
                  <a:cubicBezTo>
                    <a:pt x="22256" y="6574"/>
                    <a:pt x="21685" y="6848"/>
                    <a:pt x="20840" y="6848"/>
                  </a:cubicBezTo>
                  <a:lnTo>
                    <a:pt x="16549" y="7715"/>
                  </a:lnTo>
                  <a:cubicBezTo>
                    <a:pt x="15979" y="7715"/>
                    <a:pt x="15705" y="7989"/>
                    <a:pt x="15134" y="8286"/>
                  </a:cubicBezTo>
                  <a:cubicBezTo>
                    <a:pt x="15134" y="8560"/>
                    <a:pt x="15134" y="9130"/>
                    <a:pt x="15408" y="9427"/>
                  </a:cubicBezTo>
                  <a:lnTo>
                    <a:pt x="16549" y="9427"/>
                  </a:lnTo>
                  <a:cubicBezTo>
                    <a:pt x="17691" y="9130"/>
                    <a:pt x="19129" y="8856"/>
                    <a:pt x="20270" y="8856"/>
                  </a:cubicBezTo>
                  <a:lnTo>
                    <a:pt x="25405" y="7989"/>
                  </a:lnTo>
                  <a:cubicBezTo>
                    <a:pt x="26821" y="7715"/>
                    <a:pt x="28259" y="7418"/>
                    <a:pt x="29400" y="7145"/>
                  </a:cubicBezTo>
                  <a:cubicBezTo>
                    <a:pt x="32253" y="6848"/>
                    <a:pt x="35106" y="6277"/>
                    <a:pt x="37959" y="5707"/>
                  </a:cubicBezTo>
                  <a:cubicBezTo>
                    <a:pt x="39101" y="5433"/>
                    <a:pt x="40242" y="5136"/>
                    <a:pt x="41657" y="4862"/>
                  </a:cubicBezTo>
                  <a:cubicBezTo>
                    <a:pt x="42524" y="4862"/>
                    <a:pt x="43666" y="4565"/>
                    <a:pt x="44807" y="4565"/>
                  </a:cubicBezTo>
                  <a:close/>
                  <a:moveTo>
                    <a:pt x="13696" y="5707"/>
                  </a:moveTo>
                  <a:lnTo>
                    <a:pt x="14563" y="6574"/>
                  </a:lnTo>
                  <a:cubicBezTo>
                    <a:pt x="14563" y="7145"/>
                    <a:pt x="14837" y="7145"/>
                    <a:pt x="15408" y="7145"/>
                  </a:cubicBezTo>
                  <a:cubicBezTo>
                    <a:pt x="18261" y="6574"/>
                    <a:pt x="21114" y="6003"/>
                    <a:pt x="23967" y="5707"/>
                  </a:cubicBezTo>
                  <a:cubicBezTo>
                    <a:pt x="25109" y="5433"/>
                    <a:pt x="25976" y="5136"/>
                    <a:pt x="26821" y="5136"/>
                  </a:cubicBezTo>
                  <a:cubicBezTo>
                    <a:pt x="28533" y="4862"/>
                    <a:pt x="30541" y="4291"/>
                    <a:pt x="32527" y="3995"/>
                  </a:cubicBezTo>
                  <a:cubicBezTo>
                    <a:pt x="33965" y="3995"/>
                    <a:pt x="35380" y="3721"/>
                    <a:pt x="36818" y="3424"/>
                  </a:cubicBezTo>
                  <a:cubicBezTo>
                    <a:pt x="38804" y="3150"/>
                    <a:pt x="40813" y="2853"/>
                    <a:pt x="43095" y="2283"/>
                  </a:cubicBezTo>
                  <a:lnTo>
                    <a:pt x="43940" y="2283"/>
                  </a:lnTo>
                  <a:cubicBezTo>
                    <a:pt x="43666" y="1712"/>
                    <a:pt x="43369" y="1438"/>
                    <a:pt x="43369" y="1141"/>
                  </a:cubicBezTo>
                  <a:cubicBezTo>
                    <a:pt x="43095" y="1141"/>
                    <a:pt x="42798" y="868"/>
                    <a:pt x="42798" y="868"/>
                  </a:cubicBezTo>
                  <a:cubicBezTo>
                    <a:pt x="40813" y="1141"/>
                    <a:pt x="38530" y="1712"/>
                    <a:pt x="36521" y="2009"/>
                  </a:cubicBezTo>
                  <a:cubicBezTo>
                    <a:pt x="34239" y="2283"/>
                    <a:pt x="31682" y="2853"/>
                    <a:pt x="29400" y="3150"/>
                  </a:cubicBezTo>
                  <a:cubicBezTo>
                    <a:pt x="26821" y="3721"/>
                    <a:pt x="24538" y="3995"/>
                    <a:pt x="21982" y="4291"/>
                  </a:cubicBezTo>
                  <a:cubicBezTo>
                    <a:pt x="20544" y="4565"/>
                    <a:pt x="19129" y="4862"/>
                    <a:pt x="17691" y="4862"/>
                  </a:cubicBezTo>
                  <a:cubicBezTo>
                    <a:pt x="16275" y="5136"/>
                    <a:pt x="15134" y="5433"/>
                    <a:pt x="13696" y="5707"/>
                  </a:cubicBezTo>
                  <a:close/>
                  <a:moveTo>
                    <a:pt x="5433" y="6848"/>
                  </a:moveTo>
                  <a:lnTo>
                    <a:pt x="5433" y="6848"/>
                  </a:lnTo>
                  <a:cubicBezTo>
                    <a:pt x="4292" y="7418"/>
                    <a:pt x="3425" y="7715"/>
                    <a:pt x="2580" y="8286"/>
                  </a:cubicBezTo>
                  <a:cubicBezTo>
                    <a:pt x="572" y="9998"/>
                    <a:pt x="1142" y="12280"/>
                    <a:pt x="3425" y="13125"/>
                  </a:cubicBezTo>
                  <a:cubicBezTo>
                    <a:pt x="4863" y="13695"/>
                    <a:pt x="6278" y="13695"/>
                    <a:pt x="7990" y="13421"/>
                  </a:cubicBezTo>
                  <a:cubicBezTo>
                    <a:pt x="7990" y="13125"/>
                    <a:pt x="8287" y="13125"/>
                    <a:pt x="8287" y="12851"/>
                  </a:cubicBezTo>
                  <a:cubicBezTo>
                    <a:pt x="8287" y="11139"/>
                    <a:pt x="7990" y="9130"/>
                    <a:pt x="7145" y="7715"/>
                  </a:cubicBezTo>
                  <a:cubicBezTo>
                    <a:pt x="6575" y="6574"/>
                    <a:pt x="6575" y="6574"/>
                    <a:pt x="5433" y="6848"/>
                  </a:cubicBezTo>
                  <a:close/>
                  <a:moveTo>
                    <a:pt x="11140" y="12851"/>
                  </a:moveTo>
                  <a:cubicBezTo>
                    <a:pt x="11984" y="12554"/>
                    <a:pt x="13125" y="12554"/>
                    <a:pt x="13993" y="12280"/>
                  </a:cubicBezTo>
                  <a:cubicBezTo>
                    <a:pt x="14563" y="12280"/>
                    <a:pt x="14563" y="11983"/>
                    <a:pt x="14563" y="11413"/>
                  </a:cubicBezTo>
                  <a:cubicBezTo>
                    <a:pt x="14563" y="9701"/>
                    <a:pt x="14267" y="7715"/>
                    <a:pt x="13125" y="6277"/>
                  </a:cubicBezTo>
                  <a:cubicBezTo>
                    <a:pt x="12852" y="6003"/>
                    <a:pt x="12852" y="5707"/>
                    <a:pt x="12281" y="5707"/>
                  </a:cubicBezTo>
                  <a:cubicBezTo>
                    <a:pt x="11710" y="6003"/>
                    <a:pt x="11140" y="6003"/>
                    <a:pt x="10569" y="6003"/>
                  </a:cubicBezTo>
                  <a:cubicBezTo>
                    <a:pt x="9428" y="6277"/>
                    <a:pt x="8560" y="6277"/>
                    <a:pt x="7419" y="6574"/>
                  </a:cubicBezTo>
                  <a:cubicBezTo>
                    <a:pt x="8857" y="8560"/>
                    <a:pt x="9428" y="10842"/>
                    <a:pt x="9131" y="13125"/>
                  </a:cubicBezTo>
                  <a:cubicBezTo>
                    <a:pt x="9702" y="13125"/>
                    <a:pt x="9998" y="12851"/>
                    <a:pt x="10569" y="12851"/>
                  </a:cubicBezTo>
                  <a:cubicBezTo>
                    <a:pt x="10272" y="11710"/>
                    <a:pt x="10569" y="10568"/>
                    <a:pt x="10272" y="9427"/>
                  </a:cubicBezTo>
                  <a:cubicBezTo>
                    <a:pt x="9998" y="9701"/>
                    <a:pt x="9702" y="9701"/>
                    <a:pt x="9428" y="9998"/>
                  </a:cubicBezTo>
                  <a:cubicBezTo>
                    <a:pt x="9131" y="9130"/>
                    <a:pt x="9428" y="8856"/>
                    <a:pt x="9998" y="8856"/>
                  </a:cubicBezTo>
                  <a:cubicBezTo>
                    <a:pt x="9702" y="8286"/>
                    <a:pt x="9702" y="7715"/>
                    <a:pt x="9428" y="7145"/>
                  </a:cubicBezTo>
                  <a:lnTo>
                    <a:pt x="9702" y="7145"/>
                  </a:lnTo>
                  <a:cubicBezTo>
                    <a:pt x="11140" y="8856"/>
                    <a:pt x="11414" y="10568"/>
                    <a:pt x="11140" y="12851"/>
                  </a:cubicBezTo>
                  <a:close/>
                  <a:moveTo>
                    <a:pt x="45378" y="6848"/>
                  </a:moveTo>
                  <a:lnTo>
                    <a:pt x="45378" y="6848"/>
                  </a:lnTo>
                  <a:lnTo>
                    <a:pt x="50513" y="4291"/>
                  </a:lnTo>
                  <a:cubicBezTo>
                    <a:pt x="50217" y="3424"/>
                    <a:pt x="49943" y="2579"/>
                    <a:pt x="49646" y="1438"/>
                  </a:cubicBezTo>
                  <a:cubicBezTo>
                    <a:pt x="47934" y="1438"/>
                    <a:pt x="45948" y="1141"/>
                    <a:pt x="43940" y="868"/>
                  </a:cubicBezTo>
                  <a:cubicBezTo>
                    <a:pt x="44236" y="1438"/>
                    <a:pt x="44807" y="1712"/>
                    <a:pt x="45081" y="2283"/>
                  </a:cubicBezTo>
                  <a:lnTo>
                    <a:pt x="45948" y="4862"/>
                  </a:lnTo>
                  <a:cubicBezTo>
                    <a:pt x="45948" y="5433"/>
                    <a:pt x="45378" y="6003"/>
                    <a:pt x="45378" y="6848"/>
                  </a:cubicBezTo>
                  <a:close/>
                  <a:moveTo>
                    <a:pt x="54508" y="2009"/>
                  </a:moveTo>
                  <a:cubicBezTo>
                    <a:pt x="53366" y="2009"/>
                    <a:pt x="52225" y="2009"/>
                    <a:pt x="51358" y="1712"/>
                  </a:cubicBezTo>
                  <a:cubicBezTo>
                    <a:pt x="50513" y="1712"/>
                    <a:pt x="50513" y="1712"/>
                    <a:pt x="50513" y="2579"/>
                  </a:cubicBezTo>
                  <a:cubicBezTo>
                    <a:pt x="50513" y="2853"/>
                    <a:pt x="50787" y="3150"/>
                    <a:pt x="51084" y="3424"/>
                  </a:cubicBezTo>
                  <a:cubicBezTo>
                    <a:pt x="51084" y="3721"/>
                    <a:pt x="51358" y="3721"/>
                    <a:pt x="51655" y="3721"/>
                  </a:cubicBezTo>
                  <a:cubicBezTo>
                    <a:pt x="52499" y="3150"/>
                    <a:pt x="53366" y="2579"/>
                    <a:pt x="54508" y="2009"/>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0" name="Google Shape;2060;p54">
              <a:extLst>
                <a:ext uri="{FF2B5EF4-FFF2-40B4-BE49-F238E27FC236}">
                  <a16:creationId xmlns:a16="http://schemas.microsoft.com/office/drawing/2014/main" id="{A149B278-A742-8CE2-C7CE-1BB54826F2B7}"/>
                </a:ext>
              </a:extLst>
            </p:cNvPr>
            <p:cNvSpPr/>
            <p:nvPr/>
          </p:nvSpPr>
          <p:spPr>
            <a:xfrm rot="-1940256">
              <a:off x="6859409" y="1248166"/>
              <a:ext cx="42824" cy="135273"/>
            </a:xfrm>
            <a:custGeom>
              <a:avLst/>
              <a:gdLst/>
              <a:ahLst/>
              <a:cxnLst/>
              <a:rect l="l" t="t" r="r" b="b"/>
              <a:pathLst>
                <a:path w="1713" h="5411" extrusionOk="0">
                  <a:moveTo>
                    <a:pt x="868" y="572"/>
                  </a:moveTo>
                  <a:cubicBezTo>
                    <a:pt x="1142" y="572"/>
                    <a:pt x="1142" y="275"/>
                    <a:pt x="1439" y="1"/>
                  </a:cubicBezTo>
                  <a:lnTo>
                    <a:pt x="1712" y="1"/>
                  </a:lnTo>
                  <a:lnTo>
                    <a:pt x="1712" y="845"/>
                  </a:lnTo>
                  <a:cubicBezTo>
                    <a:pt x="1712" y="845"/>
                    <a:pt x="1439" y="1142"/>
                    <a:pt x="1142" y="1142"/>
                  </a:cubicBezTo>
                  <a:cubicBezTo>
                    <a:pt x="1439" y="1987"/>
                    <a:pt x="1712" y="3425"/>
                    <a:pt x="1712" y="4566"/>
                  </a:cubicBezTo>
                  <a:lnTo>
                    <a:pt x="1712" y="5137"/>
                  </a:lnTo>
                  <a:cubicBezTo>
                    <a:pt x="1712" y="5137"/>
                    <a:pt x="1439" y="5410"/>
                    <a:pt x="1142" y="5410"/>
                  </a:cubicBezTo>
                  <a:lnTo>
                    <a:pt x="1142" y="4840"/>
                  </a:lnTo>
                  <a:cubicBezTo>
                    <a:pt x="1142" y="3699"/>
                    <a:pt x="868" y="2283"/>
                    <a:pt x="297" y="1142"/>
                  </a:cubicBezTo>
                  <a:cubicBezTo>
                    <a:pt x="1" y="845"/>
                    <a:pt x="297" y="275"/>
                    <a:pt x="1" y="1"/>
                  </a:cubicBezTo>
                  <a:lnTo>
                    <a:pt x="297" y="1"/>
                  </a:ln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168774727"/>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Alfa skilimo lygtys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B242D776-85DF-408A-3B0A-A1E2AF44A189}"/>
              </a:ext>
            </a:extLst>
          </p:cNvPr>
          <p:cNvSpPr txBox="1"/>
          <p:nvPr/>
        </p:nvSpPr>
        <p:spPr>
          <a:xfrm>
            <a:off x="1268744" y="1670271"/>
            <a:ext cx="9673911" cy="1323439"/>
          </a:xfrm>
          <a:prstGeom prst="rect">
            <a:avLst/>
          </a:prstGeom>
          <a:noFill/>
        </p:spPr>
        <p:txBody>
          <a:bodyPr wrap="square" rtlCol="0">
            <a:spAutoFit/>
          </a:bodyPr>
          <a:lstStyle/>
          <a:p>
            <a:pPr algn="ctr"/>
            <a:endParaRPr lang="en-US" sz="2000" b="1" dirty="0">
              <a:solidFill>
                <a:srgbClr val="C04F15"/>
              </a:solidFill>
              <a:latin typeface="Arial Black" panose="020B0A04020102020204" pitchFamily="34" charset="0"/>
            </a:endParaRPr>
          </a:p>
          <a:p>
            <a:pPr algn="ctr"/>
            <a:r>
              <a:rPr lang="en-US" sz="2000" b="1" dirty="0">
                <a:solidFill>
                  <a:srgbClr val="C04F15"/>
                </a:solidFill>
                <a:latin typeface="Arial Black" panose="020B0A04020102020204" pitchFamily="34" charset="0"/>
              </a:rPr>
              <a:t>Uždavinys: užbaigti alfa skilimo lygits.</a:t>
            </a:r>
          </a:p>
          <a:p>
            <a:pPr marL="342900" indent="-342900" algn="ctr">
              <a:buFont typeface="+mj-lt"/>
              <a:buAutoNum type="arabicPeriod"/>
            </a:pPr>
            <a:endParaRPr lang="en-US" sz="2000" b="1" dirty="0">
              <a:solidFill>
                <a:srgbClr val="C04F15"/>
              </a:solidFill>
              <a:latin typeface="Arial Black" panose="020B0A04020102020204" pitchFamily="34" charset="0"/>
            </a:endParaRPr>
          </a:p>
          <a:p>
            <a:pPr algn="ctr"/>
            <a:endParaRPr lang="lt-LT" sz="2000" b="1" dirty="0">
              <a:solidFill>
                <a:srgbClr val="C04F15"/>
              </a:solidFill>
              <a:latin typeface="Arial Black" panose="020B0A04020102020204" pitchFamily="34" charset="0"/>
            </a:endParaRPr>
          </a:p>
        </p:txBody>
      </p:sp>
      <p:pic>
        <p:nvPicPr>
          <p:cNvPr id="144" name="Paveikslėlis 143" descr="Paveikslėlis, kuriame yra tekstas, rankraštis, linija, Šriftas&#10;&#10;Automatiškai sugeneruotas aprašymas">
            <a:extLst>
              <a:ext uri="{FF2B5EF4-FFF2-40B4-BE49-F238E27FC236}">
                <a16:creationId xmlns:a16="http://schemas.microsoft.com/office/drawing/2014/main" id="{BF6FB68B-D04A-30B4-F5CB-09C197F5AF6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99406" y="2771065"/>
            <a:ext cx="3100551" cy="712607"/>
          </a:xfrm>
          <a:prstGeom prst="roundRect">
            <a:avLst/>
          </a:prstGeom>
        </p:spPr>
      </p:pic>
      <p:pic>
        <p:nvPicPr>
          <p:cNvPr id="146" name="Paveikslėlis 145" descr="Paveikslėlis, kuriame yra tekstas, rankraštis, Šriftas, linija&#10;&#10;Automatiškai sugeneruotas aprašymas">
            <a:extLst>
              <a:ext uri="{FF2B5EF4-FFF2-40B4-BE49-F238E27FC236}">
                <a16:creationId xmlns:a16="http://schemas.microsoft.com/office/drawing/2014/main" id="{53BF466F-1684-2CD7-37B2-03381104A29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4368" y="2770300"/>
            <a:ext cx="2958240" cy="710570"/>
          </a:xfrm>
          <a:prstGeom prst="roundRect">
            <a:avLst/>
          </a:prstGeom>
        </p:spPr>
      </p:pic>
      <p:pic>
        <p:nvPicPr>
          <p:cNvPr id="148" name="Paveikslėlis 147" descr="Paveikslėlis, kuriame yra tekstas, rankraštis, Šriftas, linija&#10;&#10;Automatiškai sugeneruotas aprašymas">
            <a:extLst>
              <a:ext uri="{FF2B5EF4-FFF2-40B4-BE49-F238E27FC236}">
                <a16:creationId xmlns:a16="http://schemas.microsoft.com/office/drawing/2014/main" id="{919735F7-F59E-ED98-9663-4E42159D0B3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04005" y="4822925"/>
            <a:ext cx="2898744" cy="719318"/>
          </a:xfrm>
          <a:prstGeom prst="roundRect">
            <a:avLst/>
          </a:prstGeom>
        </p:spPr>
      </p:pic>
      <p:pic>
        <p:nvPicPr>
          <p:cNvPr id="150" name="Paveikslėlis 149" descr="Paveikslėlis, kuriame yra rankraštis, tekstas, ranka rašyta&#10;&#10;Automatiškai sugeneruotas aprašymas">
            <a:extLst>
              <a:ext uri="{FF2B5EF4-FFF2-40B4-BE49-F238E27FC236}">
                <a16:creationId xmlns:a16="http://schemas.microsoft.com/office/drawing/2014/main" id="{938867D8-3ACC-A678-A426-CE1DB1A7698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973874" y="4801488"/>
            <a:ext cx="2869321" cy="697246"/>
          </a:xfrm>
          <a:prstGeom prst="roundRect">
            <a:avLst/>
          </a:prstGeom>
        </p:spPr>
      </p:pic>
      <p:pic>
        <p:nvPicPr>
          <p:cNvPr id="152" name="Paveikslėlis 151" descr="Paveikslėlis, kuriame yra tekstas, rankraštis, Šriftas, ranka rašyta&#10;&#10;Automatiškai sugeneruotas aprašymas">
            <a:extLst>
              <a:ext uri="{FF2B5EF4-FFF2-40B4-BE49-F238E27FC236}">
                <a16:creationId xmlns:a16="http://schemas.microsoft.com/office/drawing/2014/main" id="{D3632965-87F5-125F-2FD7-9D96A7D3C81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673535" y="4829633"/>
            <a:ext cx="2844927" cy="694885"/>
          </a:xfrm>
          <a:prstGeom prst="roundRect">
            <a:avLst/>
          </a:prstGeom>
        </p:spPr>
      </p:pic>
      <p:pic>
        <p:nvPicPr>
          <p:cNvPr id="154" name="Paveikslėlis 153" descr="Paveikslėlis, kuriame yra tekstas, rankraštis, linija, ranka rašyta&#10;&#10;Automatiškai sugeneruotas aprašymas">
            <a:extLst>
              <a:ext uri="{FF2B5EF4-FFF2-40B4-BE49-F238E27FC236}">
                <a16:creationId xmlns:a16="http://schemas.microsoft.com/office/drawing/2014/main" id="{0C16A490-4541-38A3-5C4C-B65BAC3594B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932289" y="2768741"/>
            <a:ext cx="3026678" cy="703277"/>
          </a:xfrm>
          <a:prstGeom prst="roundRect">
            <a:avLst/>
          </a:prstGeom>
        </p:spPr>
      </p:pic>
      <p:sp>
        <p:nvSpPr>
          <p:cNvPr id="155" name="TextBox 154">
            <a:extLst>
              <a:ext uri="{FF2B5EF4-FFF2-40B4-BE49-F238E27FC236}">
                <a16:creationId xmlns:a16="http://schemas.microsoft.com/office/drawing/2014/main" id="{557B6F35-8043-B162-6895-85C2A9DF3B8A}"/>
              </a:ext>
            </a:extLst>
          </p:cNvPr>
          <p:cNvSpPr txBox="1"/>
          <p:nvPr/>
        </p:nvSpPr>
        <p:spPr>
          <a:xfrm>
            <a:off x="5219430" y="3956597"/>
            <a:ext cx="1772537" cy="400110"/>
          </a:xfrm>
          <a:prstGeom prst="rect">
            <a:avLst/>
          </a:prstGeom>
          <a:noFill/>
        </p:spPr>
        <p:txBody>
          <a:bodyPr wrap="none" rtlCol="0">
            <a:spAutoFit/>
          </a:bodyPr>
          <a:lstStyle/>
          <a:p>
            <a:pPr algn="ctr"/>
            <a:r>
              <a:rPr lang="en-US" sz="2000" b="1" dirty="0">
                <a:solidFill>
                  <a:srgbClr val="C04F15"/>
                </a:solidFill>
                <a:latin typeface="Arial Black" panose="020B0A04020102020204" pitchFamily="34" charset="0"/>
              </a:rPr>
              <a:t>Sprendimai</a:t>
            </a:r>
            <a:endParaRPr lang="lt-LT" sz="2000" b="1" dirty="0">
              <a:solidFill>
                <a:srgbClr val="C04F15"/>
              </a:solidFill>
              <a:latin typeface="Arial Black" panose="020B0A04020102020204" pitchFamily="34" charset="0"/>
            </a:endParaRPr>
          </a:p>
        </p:txBody>
      </p:sp>
    </p:spTree>
    <p:extLst>
      <p:ext uri="{BB962C8B-B14F-4D97-AF65-F5344CB8AC3E}">
        <p14:creationId xmlns:p14="http://schemas.microsoft.com/office/powerpoint/2010/main" val="382794110"/>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lang="en-US" sz="3200" b="1" kern="0" dirty="0">
                <a:solidFill>
                  <a:schemeClr val="bg1"/>
                </a:solidFill>
                <a:latin typeface="Arial Black" panose="020B0A04020102020204" pitchFamily="34" charset="0"/>
                <a:cs typeface="Arial"/>
                <a:sym typeface="Arial"/>
              </a:rPr>
              <a:t>Beta</a:t>
            </a: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 skilimo lygtys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B242D776-85DF-408A-3B0A-A1E2AF44A189}"/>
              </a:ext>
            </a:extLst>
          </p:cNvPr>
          <p:cNvSpPr txBox="1"/>
          <p:nvPr/>
        </p:nvSpPr>
        <p:spPr>
          <a:xfrm>
            <a:off x="1268744" y="1670271"/>
            <a:ext cx="9673911" cy="1323439"/>
          </a:xfrm>
          <a:prstGeom prst="rect">
            <a:avLst/>
          </a:prstGeom>
          <a:noFill/>
        </p:spPr>
        <p:txBody>
          <a:bodyPr wrap="square" rtlCol="0">
            <a:spAutoFit/>
          </a:bodyPr>
          <a:lstStyle/>
          <a:p>
            <a:pPr algn="ctr"/>
            <a:endParaRPr lang="en-US" sz="2000" b="1" dirty="0">
              <a:solidFill>
                <a:srgbClr val="C04F15"/>
              </a:solidFill>
              <a:latin typeface="Arial Black" panose="020B0A04020102020204" pitchFamily="34" charset="0"/>
            </a:endParaRPr>
          </a:p>
          <a:p>
            <a:pPr algn="ctr"/>
            <a:r>
              <a:rPr lang="en-US" sz="2000" b="1" dirty="0">
                <a:solidFill>
                  <a:srgbClr val="C04F15"/>
                </a:solidFill>
                <a:latin typeface="Arial Black" panose="020B0A04020102020204" pitchFamily="34" charset="0"/>
              </a:rPr>
              <a:t>Uždavinys: užbaigti beta skilimo lygits.</a:t>
            </a:r>
          </a:p>
          <a:p>
            <a:pPr marL="342900" indent="-342900" algn="ctr">
              <a:buFont typeface="+mj-lt"/>
              <a:buAutoNum type="arabicPeriod"/>
            </a:pPr>
            <a:endParaRPr lang="en-US" sz="2000" b="1" dirty="0">
              <a:solidFill>
                <a:srgbClr val="C04F15"/>
              </a:solidFill>
              <a:latin typeface="Arial Black" panose="020B0A04020102020204" pitchFamily="34" charset="0"/>
            </a:endParaRPr>
          </a:p>
          <a:p>
            <a:pPr algn="ctr"/>
            <a:endParaRPr lang="lt-LT" sz="2000" b="1" dirty="0">
              <a:solidFill>
                <a:srgbClr val="C04F15"/>
              </a:solidFill>
              <a:latin typeface="Arial Black" panose="020B0A04020102020204" pitchFamily="34" charset="0"/>
            </a:endParaRPr>
          </a:p>
        </p:txBody>
      </p:sp>
      <p:sp>
        <p:nvSpPr>
          <p:cNvPr id="155" name="TextBox 154">
            <a:extLst>
              <a:ext uri="{FF2B5EF4-FFF2-40B4-BE49-F238E27FC236}">
                <a16:creationId xmlns:a16="http://schemas.microsoft.com/office/drawing/2014/main" id="{557B6F35-8043-B162-6895-85C2A9DF3B8A}"/>
              </a:ext>
            </a:extLst>
          </p:cNvPr>
          <p:cNvSpPr txBox="1"/>
          <p:nvPr/>
        </p:nvSpPr>
        <p:spPr>
          <a:xfrm>
            <a:off x="5219430" y="3956597"/>
            <a:ext cx="1772537" cy="400110"/>
          </a:xfrm>
          <a:prstGeom prst="rect">
            <a:avLst/>
          </a:prstGeom>
          <a:noFill/>
        </p:spPr>
        <p:txBody>
          <a:bodyPr wrap="none" rtlCol="0">
            <a:spAutoFit/>
          </a:bodyPr>
          <a:lstStyle/>
          <a:p>
            <a:pPr algn="ctr"/>
            <a:r>
              <a:rPr lang="en-US" sz="2000" b="1" dirty="0">
                <a:solidFill>
                  <a:srgbClr val="C04F15"/>
                </a:solidFill>
                <a:latin typeface="Arial Black" panose="020B0A04020102020204" pitchFamily="34" charset="0"/>
              </a:rPr>
              <a:t>Sprendimai</a:t>
            </a:r>
            <a:endParaRPr lang="lt-LT" sz="2000" b="1" dirty="0">
              <a:solidFill>
                <a:srgbClr val="C04F15"/>
              </a:solidFill>
              <a:latin typeface="Arial Black" panose="020B0A04020102020204" pitchFamily="34" charset="0"/>
            </a:endParaRPr>
          </a:p>
        </p:txBody>
      </p:sp>
      <p:pic>
        <p:nvPicPr>
          <p:cNvPr id="5" name="Paveikslėlis 4">
            <a:extLst>
              <a:ext uri="{FF2B5EF4-FFF2-40B4-BE49-F238E27FC236}">
                <a16:creationId xmlns:a16="http://schemas.microsoft.com/office/drawing/2014/main" id="{5AB655D7-156B-51C8-40D1-854B14AB524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608895" y="2768741"/>
            <a:ext cx="2887106" cy="714243"/>
          </a:xfrm>
          <a:prstGeom prst="roundRect">
            <a:avLst/>
          </a:prstGeom>
        </p:spPr>
      </p:pic>
      <p:pic>
        <p:nvPicPr>
          <p:cNvPr id="7" name="Paveikslėlis 6" descr="Paveikslėlis, kuriame yra tekstas, rankraštis, Šriftas, linija&#10;&#10;Automatiškai sugeneruotas aprašymas">
            <a:extLst>
              <a:ext uri="{FF2B5EF4-FFF2-40B4-BE49-F238E27FC236}">
                <a16:creationId xmlns:a16="http://schemas.microsoft.com/office/drawing/2014/main" id="{DD3C2145-C8E6-1EEC-DE26-20925ECAEED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76166" y="4837609"/>
            <a:ext cx="3038875" cy="678170"/>
          </a:xfrm>
          <a:prstGeom prst="roundRect">
            <a:avLst/>
          </a:prstGeom>
        </p:spPr>
      </p:pic>
      <p:pic>
        <p:nvPicPr>
          <p:cNvPr id="10" name="Paveikslėlis 9" descr="Paveikslėlis, kuriame yra tekstas, rankraštis, Šriftas, ranka rašyta&#10;&#10;Automatiškai sugeneruotas aprašymas">
            <a:extLst>
              <a:ext uri="{FF2B5EF4-FFF2-40B4-BE49-F238E27FC236}">
                <a16:creationId xmlns:a16="http://schemas.microsoft.com/office/drawing/2014/main" id="{EA55E587-C1C9-0188-6250-C52BF2EBB01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686593" y="2772567"/>
            <a:ext cx="2487094" cy="715521"/>
          </a:xfrm>
          <a:prstGeom prst="roundRect">
            <a:avLst/>
          </a:prstGeom>
        </p:spPr>
      </p:pic>
      <p:pic>
        <p:nvPicPr>
          <p:cNvPr id="130" name="Paveikslėlis 129" descr="Paveikslėlis, kuriame yra tekstas, rankraštis, linija, Šriftas&#10;&#10;Automatiškai sugeneruotas aprašymas">
            <a:extLst>
              <a:ext uri="{FF2B5EF4-FFF2-40B4-BE49-F238E27FC236}">
                <a16:creationId xmlns:a16="http://schemas.microsoft.com/office/drawing/2014/main" id="{564583CB-B106-B1DC-2362-D207CF19BE7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225785" y="4828071"/>
            <a:ext cx="3111803" cy="697246"/>
          </a:xfrm>
          <a:prstGeom prst="roundRect">
            <a:avLst/>
          </a:prstGeom>
        </p:spPr>
      </p:pic>
      <p:pic>
        <p:nvPicPr>
          <p:cNvPr id="132" name="Paveikslėlis 131" descr="Paveikslėlis, kuriame yra tekstas, rankraštis, linija, Šriftas&#10;&#10;Automatiškai sugeneruotas aprašymas">
            <a:extLst>
              <a:ext uri="{FF2B5EF4-FFF2-40B4-BE49-F238E27FC236}">
                <a16:creationId xmlns:a16="http://schemas.microsoft.com/office/drawing/2014/main" id="{B77BFA4E-D8A8-66F1-7E38-568F74F6D8B9}"/>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847227" y="4799689"/>
            <a:ext cx="3069449" cy="704481"/>
          </a:xfrm>
          <a:prstGeom prst="roundRect">
            <a:avLst/>
          </a:prstGeom>
        </p:spPr>
      </p:pic>
      <p:pic>
        <p:nvPicPr>
          <p:cNvPr id="138" name="Paveikslėlis 137" descr="Paveikslėlis, kuriame yra rankraštis, tekstas, linija, ranka rašyta&#10;&#10;Automatiškai sugeneruotas aprašymas">
            <a:extLst>
              <a:ext uri="{FF2B5EF4-FFF2-40B4-BE49-F238E27FC236}">
                <a16:creationId xmlns:a16="http://schemas.microsoft.com/office/drawing/2014/main" id="{76076A0A-F241-582D-369E-EAD2A30359FD}"/>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931209" y="2777675"/>
            <a:ext cx="2778698" cy="705309"/>
          </a:xfrm>
          <a:prstGeom prst="roundRect">
            <a:avLst/>
          </a:prstGeom>
        </p:spPr>
      </p:pic>
    </p:spTree>
    <p:extLst>
      <p:ext uri="{BB962C8B-B14F-4D97-AF65-F5344CB8AC3E}">
        <p14:creationId xmlns:p14="http://schemas.microsoft.com/office/powerpoint/2010/main" val="3686105654"/>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Radioaktyviojo elemento X aktyvumas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B242D776-85DF-408A-3B0A-A1E2AF44A189}"/>
              </a:ext>
            </a:extLst>
          </p:cNvPr>
          <p:cNvSpPr txBox="1"/>
          <p:nvPr/>
        </p:nvSpPr>
        <p:spPr>
          <a:xfrm>
            <a:off x="1473236" y="1684941"/>
            <a:ext cx="9673911" cy="923330"/>
          </a:xfrm>
          <a:prstGeom prst="rect">
            <a:avLst/>
          </a:prstGeom>
          <a:noFill/>
        </p:spPr>
        <p:txBody>
          <a:bodyPr wrap="square" rtlCol="0">
            <a:spAutoFit/>
          </a:bodyPr>
          <a:lstStyle/>
          <a:p>
            <a:endParaRPr lang="en-US" b="1" dirty="0">
              <a:solidFill>
                <a:srgbClr val="C04F15"/>
              </a:solidFill>
              <a:latin typeface="Arial Black" panose="020B0A04020102020204" pitchFamily="34" charset="0"/>
            </a:endParaRPr>
          </a:p>
          <a:p>
            <a:r>
              <a:rPr lang="en-US" b="1" dirty="0">
                <a:solidFill>
                  <a:srgbClr val="C04F15"/>
                </a:solidFill>
                <a:latin typeface="Arial Black" panose="020B0A04020102020204" pitchFamily="34" charset="0"/>
              </a:rPr>
              <a:t>Uždavinys: radioaktyviojo elemento X aktyvumas yra 240 Bq. Jeigu šio elemento pusėjimo trukmė yra 3 metai, koks jo aktyvumas bus po 12 metų?</a:t>
            </a:r>
          </a:p>
        </p:txBody>
      </p:sp>
      <p:sp>
        <p:nvSpPr>
          <p:cNvPr id="155" name="TextBox 154">
            <a:extLst>
              <a:ext uri="{FF2B5EF4-FFF2-40B4-BE49-F238E27FC236}">
                <a16:creationId xmlns:a16="http://schemas.microsoft.com/office/drawing/2014/main" id="{557B6F35-8043-B162-6895-85C2A9DF3B8A}"/>
              </a:ext>
            </a:extLst>
          </p:cNvPr>
          <p:cNvSpPr txBox="1"/>
          <p:nvPr/>
        </p:nvSpPr>
        <p:spPr>
          <a:xfrm>
            <a:off x="1228852" y="2749525"/>
            <a:ext cx="9673911" cy="3693319"/>
          </a:xfrm>
          <a:prstGeom prst="rect">
            <a:avLst/>
          </a:prstGeom>
          <a:noFill/>
        </p:spPr>
        <p:txBody>
          <a:bodyPr wrap="square" rtlCol="0">
            <a:spAutoFit/>
          </a:bodyPr>
          <a:lstStyle/>
          <a:p>
            <a:pPr marL="285750" indent="-285750">
              <a:buFont typeface="Wingdings" panose="05000000000000000000" pitchFamily="2" charset="2"/>
              <a:buChar char="Ø"/>
            </a:pPr>
            <a:r>
              <a:rPr lang="en-US" b="1" dirty="0">
                <a:solidFill>
                  <a:srgbClr val="C04F15"/>
                </a:solidFill>
                <a:latin typeface="Arial Black" panose="020B0A04020102020204" pitchFamily="34" charset="0"/>
              </a:rPr>
              <a:t>Sprendimas: apskaičiuojame, kiek pusėjimo trukmių praeis po 12 metų:</a:t>
            </a:r>
          </a:p>
          <a:p>
            <a:pPr marL="285750" indent="-285750">
              <a:buFont typeface="Wingdings" panose="05000000000000000000" pitchFamily="2" charset="2"/>
              <a:buChar char="Ø"/>
            </a:pPr>
            <a:endParaRPr lang="en-US" b="1" dirty="0">
              <a:solidFill>
                <a:srgbClr val="C04F15"/>
              </a:solidFill>
              <a:latin typeface="Arial Black" panose="020B0A04020102020204" pitchFamily="34" charset="0"/>
            </a:endParaRPr>
          </a:p>
          <a:p>
            <a:r>
              <a:rPr lang="en-US" b="1" dirty="0">
                <a:solidFill>
                  <a:srgbClr val="C04F15"/>
                </a:solidFill>
                <a:latin typeface="Arial Black" panose="020B0A04020102020204" pitchFamily="34" charset="0"/>
              </a:rPr>
              <a:t>    12 metų/3 metų</a:t>
            </a:r>
            <a:r>
              <a:rPr lang="en-US" sz="1600" b="1" dirty="0">
                <a:solidFill>
                  <a:srgbClr val="C04F15"/>
                </a:solidFill>
                <a:latin typeface="Arial Black" panose="020B0A04020102020204" pitchFamily="34" charset="0"/>
              </a:rPr>
              <a:t>=</a:t>
            </a:r>
            <a:r>
              <a:rPr lang="en-US" b="1" dirty="0">
                <a:solidFill>
                  <a:srgbClr val="C04F15"/>
                </a:solidFill>
                <a:latin typeface="Arial Black" panose="020B0A04020102020204" pitchFamily="34" charset="0"/>
              </a:rPr>
              <a:t>4 pusėjimo trukmės. </a:t>
            </a:r>
          </a:p>
          <a:p>
            <a:pPr marL="285750" indent="-285750">
              <a:buFont typeface="Wingdings" panose="05000000000000000000" pitchFamily="2" charset="2"/>
              <a:buChar char="Ø"/>
            </a:pPr>
            <a:endParaRPr lang="en-US" b="1" dirty="0">
              <a:solidFill>
                <a:srgbClr val="C04F15"/>
              </a:solidFill>
              <a:latin typeface="Arial Black" panose="020B0A04020102020204" pitchFamily="34" charset="0"/>
            </a:endParaRPr>
          </a:p>
          <a:p>
            <a:pPr marL="285750" indent="-285750">
              <a:buFont typeface="Wingdings" panose="05000000000000000000" pitchFamily="2" charset="2"/>
              <a:buChar char="Ø"/>
            </a:pPr>
            <a:r>
              <a:rPr lang="en-US" b="1" dirty="0">
                <a:solidFill>
                  <a:srgbClr val="C04F15"/>
                </a:solidFill>
                <a:latin typeface="Arial Black" panose="020B0A04020102020204" pitchFamily="34" charset="0"/>
              </a:rPr>
              <a:t>Dabar reikia sužinoti aktyvumo pokytį po 4 pusėjimo trukmių. Apskaičiuojame aktyvumą po 1, 2, 3, 4 pusėjimo trukmių, kiekviena kartą aktyvumą dalindami iš 2:</a:t>
            </a:r>
          </a:p>
          <a:p>
            <a:pPr marL="285750" indent="-285750">
              <a:buFont typeface="Wingdings" panose="05000000000000000000" pitchFamily="2" charset="2"/>
              <a:buChar char="Ø"/>
            </a:pPr>
            <a:endParaRPr lang="en-US" b="1" dirty="0">
              <a:solidFill>
                <a:srgbClr val="C04F15"/>
              </a:solidFill>
              <a:latin typeface="Arial Black" panose="020B0A04020102020204" pitchFamily="34" charset="0"/>
            </a:endParaRPr>
          </a:p>
          <a:p>
            <a:r>
              <a:rPr lang="en-US" b="1" dirty="0">
                <a:solidFill>
                  <a:srgbClr val="C04F15"/>
                </a:solidFill>
                <a:latin typeface="Arial Black" panose="020B0A04020102020204" pitchFamily="34" charset="0"/>
              </a:rPr>
              <a:t>    Pradinis aktyvumas – 240 Bq.</a:t>
            </a:r>
          </a:p>
          <a:p>
            <a:pPr marL="285750" indent="-285750">
              <a:buFont typeface="Wingdings" panose="05000000000000000000" pitchFamily="2" charset="2"/>
              <a:buChar char="Ø"/>
            </a:pPr>
            <a:endParaRPr lang="en-US" b="1" dirty="0">
              <a:solidFill>
                <a:srgbClr val="C04F15"/>
              </a:solidFill>
              <a:latin typeface="Arial Black" panose="020B0A04020102020204" pitchFamily="34" charset="0"/>
            </a:endParaRPr>
          </a:p>
          <a:p>
            <a:r>
              <a:rPr lang="en-US" b="1" dirty="0">
                <a:solidFill>
                  <a:srgbClr val="C04F15"/>
                </a:solidFill>
                <a:latin typeface="Arial Black" panose="020B0A04020102020204" pitchFamily="34" charset="0"/>
              </a:rPr>
              <a:t>    240Bq/2</a:t>
            </a:r>
            <a:r>
              <a:rPr lang="en-US" sz="1600" b="1" dirty="0">
                <a:solidFill>
                  <a:srgbClr val="C04F15"/>
                </a:solidFill>
                <a:latin typeface="Arial Black" panose="020B0A04020102020204" pitchFamily="34" charset="0"/>
              </a:rPr>
              <a:t>=</a:t>
            </a:r>
            <a:r>
              <a:rPr lang="en-US" b="1" dirty="0">
                <a:solidFill>
                  <a:srgbClr val="C04F15"/>
                </a:solidFill>
                <a:latin typeface="Arial Black" panose="020B0A04020102020204" pitchFamily="34" charset="0"/>
              </a:rPr>
              <a:t>120Bq      120Bq/2</a:t>
            </a:r>
            <a:r>
              <a:rPr lang="en-US" sz="1600" b="1" dirty="0">
                <a:solidFill>
                  <a:srgbClr val="C04F15"/>
                </a:solidFill>
                <a:latin typeface="Arial Black" panose="020B0A04020102020204" pitchFamily="34" charset="0"/>
              </a:rPr>
              <a:t>=</a:t>
            </a:r>
            <a:r>
              <a:rPr lang="en-US" b="1" dirty="0">
                <a:solidFill>
                  <a:srgbClr val="C04F15"/>
                </a:solidFill>
                <a:latin typeface="Arial Black" panose="020B0A04020102020204" pitchFamily="34" charset="0"/>
              </a:rPr>
              <a:t>60Bq      60Bq/2</a:t>
            </a:r>
            <a:r>
              <a:rPr lang="en-US" sz="1600" b="1" dirty="0">
                <a:solidFill>
                  <a:srgbClr val="C04F15"/>
                </a:solidFill>
                <a:latin typeface="Arial Black" panose="020B0A04020102020204" pitchFamily="34" charset="0"/>
              </a:rPr>
              <a:t>=</a:t>
            </a:r>
            <a:r>
              <a:rPr lang="en-US" b="1" dirty="0">
                <a:solidFill>
                  <a:srgbClr val="C04F15"/>
                </a:solidFill>
                <a:latin typeface="Arial Black" panose="020B0A04020102020204" pitchFamily="34" charset="0"/>
              </a:rPr>
              <a:t>30Bq     30Bq/2</a:t>
            </a:r>
            <a:r>
              <a:rPr lang="en-US" sz="1600" b="1" dirty="0">
                <a:solidFill>
                  <a:srgbClr val="C04F15"/>
                </a:solidFill>
                <a:latin typeface="Arial Black" panose="020B0A04020102020204" pitchFamily="34" charset="0"/>
              </a:rPr>
              <a:t>=</a:t>
            </a:r>
            <a:r>
              <a:rPr lang="en-US" b="1" dirty="0">
                <a:solidFill>
                  <a:srgbClr val="C04F15"/>
                </a:solidFill>
                <a:latin typeface="Arial Black" panose="020B0A04020102020204" pitchFamily="34" charset="0"/>
              </a:rPr>
              <a:t>15Bq</a:t>
            </a:r>
          </a:p>
          <a:p>
            <a:pPr marL="285750" indent="-285750">
              <a:buFont typeface="Wingdings" panose="05000000000000000000" pitchFamily="2" charset="2"/>
              <a:buChar char="Ø"/>
            </a:pPr>
            <a:endParaRPr lang="en-US" b="1" dirty="0">
              <a:solidFill>
                <a:srgbClr val="C04F15"/>
              </a:solidFill>
              <a:latin typeface="Arial Black" panose="020B0A04020102020204" pitchFamily="34" charset="0"/>
            </a:endParaRPr>
          </a:p>
          <a:p>
            <a:pPr marL="285750" indent="-285750">
              <a:buFont typeface="Wingdings" panose="05000000000000000000" pitchFamily="2" charset="2"/>
              <a:buChar char="Ø"/>
            </a:pPr>
            <a:r>
              <a:rPr lang="en-US" b="1" dirty="0">
                <a:solidFill>
                  <a:srgbClr val="C04F15"/>
                </a:solidFill>
                <a:latin typeface="Arial Black" panose="020B0A04020102020204" pitchFamily="34" charset="0"/>
              </a:rPr>
              <a:t>Ats: po 12 metų aktyvumas bus 15Bq.</a:t>
            </a:r>
            <a:endParaRPr lang="lt-LT" b="1" dirty="0">
              <a:solidFill>
                <a:srgbClr val="C04F15"/>
              </a:solidFill>
              <a:latin typeface="Arial Black" panose="020B0A04020102020204" pitchFamily="34" charset="0"/>
            </a:endParaRPr>
          </a:p>
        </p:txBody>
      </p:sp>
    </p:spTree>
    <p:extLst>
      <p:ext uri="{BB962C8B-B14F-4D97-AF65-F5344CB8AC3E}">
        <p14:creationId xmlns:p14="http://schemas.microsoft.com/office/powerpoint/2010/main" val="1948902730"/>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836053" y="133158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045356" y="1655601"/>
            <a:ext cx="10058874" cy="3046988"/>
          </a:xfrm>
          <a:prstGeom prst="rect">
            <a:avLst/>
          </a:prstGeom>
          <a:noFill/>
        </p:spPr>
        <p:txBody>
          <a:bodyPr wrap="square" rtlCol="0">
            <a:spAutoFit/>
          </a:bodyPr>
          <a:lstStyle/>
          <a:p>
            <a:pPr marR="0" lvl="0" algn="ctr" defTabSz="914400" rtl="0" eaLnBrk="1" fontAlgn="auto" latinLnBrk="0" hangingPunct="1">
              <a:lnSpc>
                <a:spcPct val="100000"/>
              </a:lnSpc>
              <a:spcBef>
                <a:spcPts val="0"/>
              </a:spcBef>
              <a:spcAft>
                <a:spcPts val="0"/>
              </a:spcAft>
              <a:buClrTx/>
              <a:buSzTx/>
              <a:tabLst/>
              <a:defRPr/>
            </a:pPr>
            <a:r>
              <a:rPr kumimoji="0" lang="en-US" sz="48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rPr>
              <a:t>Bandymas</a:t>
            </a:r>
          </a:p>
          <a:p>
            <a:pPr algn="ctr">
              <a:defRPr/>
            </a:pPr>
            <a:r>
              <a:rPr lang="en-US" sz="4800" b="1" kern="0" dirty="0">
                <a:solidFill>
                  <a:srgbClr val="C04F15"/>
                </a:solidFill>
                <a:latin typeface="Arial Black" panose="020B0A04020102020204" pitchFamily="34" charset="0"/>
                <a:cs typeface="Arial"/>
                <a:sym typeface="Arial"/>
              </a:rPr>
              <a:t>,,Radiacijos kiekis buities prietaisuose’’</a:t>
            </a:r>
            <a:endParaRPr kumimoji="0" lang="en-US" sz="4800" b="1" i="0" u="none" strike="noStrike" kern="0" cap="none" spc="0" normalizeH="0" baseline="0" noProof="0" dirty="0">
              <a:ln>
                <a:noFill/>
              </a:ln>
              <a:solidFill>
                <a:srgbClr val="C04F15"/>
              </a:solidFill>
              <a:effectLst/>
              <a:uLnTx/>
              <a:uFillTx/>
              <a:latin typeface="Arial Black" panose="020B0A04020102020204" pitchFamily="34" charset="0"/>
              <a:cs typeface="Arial"/>
              <a:sym typeface="Arial"/>
            </a:endParaRPr>
          </a:p>
          <a:p>
            <a:pPr marR="0" lvl="0" algn="ctr" defTabSz="914400" rtl="0" eaLnBrk="1" fontAlgn="auto" latinLnBrk="0" hangingPunct="1">
              <a:lnSpc>
                <a:spcPct val="100000"/>
              </a:lnSpc>
              <a:spcBef>
                <a:spcPts val="0"/>
              </a:spcBef>
              <a:spcAft>
                <a:spcPts val="0"/>
              </a:spcAft>
              <a:buClrTx/>
              <a:buSzTx/>
              <a:tabLst/>
              <a:defRPr/>
            </a:pPr>
            <a:endParaRPr kumimoji="0" lang="lt-LT" sz="48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2" name="Google Shape;2781;p66">
            <a:extLst>
              <a:ext uri="{FF2B5EF4-FFF2-40B4-BE49-F238E27FC236}">
                <a16:creationId xmlns:a16="http://schemas.microsoft.com/office/drawing/2014/main" id="{0824A36D-367E-7AFE-3CF8-7C314FBA3606}"/>
              </a:ext>
            </a:extLst>
          </p:cNvPr>
          <p:cNvGrpSpPr/>
          <p:nvPr/>
        </p:nvGrpSpPr>
        <p:grpSpPr>
          <a:xfrm rot="20763873">
            <a:off x="2083725" y="4203790"/>
            <a:ext cx="1733504" cy="1887447"/>
            <a:chOff x="3151150" y="2009900"/>
            <a:chExt cx="1805175" cy="2020950"/>
          </a:xfrm>
          <a:solidFill>
            <a:schemeClr val="accent2">
              <a:lumMod val="75000"/>
            </a:schemeClr>
          </a:solidFill>
        </p:grpSpPr>
        <p:sp>
          <p:nvSpPr>
            <p:cNvPr id="6" name="Google Shape;2782;p66">
              <a:extLst>
                <a:ext uri="{FF2B5EF4-FFF2-40B4-BE49-F238E27FC236}">
                  <a16:creationId xmlns:a16="http://schemas.microsoft.com/office/drawing/2014/main" id="{5BFACC5A-0F04-768A-7B36-604083AC071A}"/>
                </a:ext>
              </a:extLst>
            </p:cNvPr>
            <p:cNvSpPr/>
            <p:nvPr/>
          </p:nvSpPr>
          <p:spPr>
            <a:xfrm>
              <a:off x="3346025" y="3695525"/>
              <a:ext cx="650" cy="650"/>
            </a:xfrm>
            <a:custGeom>
              <a:avLst/>
              <a:gdLst/>
              <a:ahLst/>
              <a:cxnLst/>
              <a:rect l="l" t="t" r="r" b="b"/>
              <a:pathLst>
                <a:path w="26" h="26" extrusionOk="0">
                  <a:moveTo>
                    <a:pt x="0" y="0"/>
                  </a:moveTo>
                  <a:lnTo>
                    <a:pt x="25" y="26"/>
                  </a:lnTo>
                  <a:lnTo>
                    <a:pt x="0"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 name="Google Shape;2783;p66">
              <a:extLst>
                <a:ext uri="{FF2B5EF4-FFF2-40B4-BE49-F238E27FC236}">
                  <a16:creationId xmlns:a16="http://schemas.microsoft.com/office/drawing/2014/main" id="{9964F92C-07B8-69DB-2EE4-FDBD7B4883BA}"/>
                </a:ext>
              </a:extLst>
            </p:cNvPr>
            <p:cNvSpPr/>
            <p:nvPr/>
          </p:nvSpPr>
          <p:spPr>
            <a:xfrm>
              <a:off x="3344125" y="3693025"/>
              <a:ext cx="2875" cy="2600"/>
            </a:xfrm>
            <a:custGeom>
              <a:avLst/>
              <a:gdLst/>
              <a:ahLst/>
              <a:cxnLst/>
              <a:rect l="l" t="t" r="r" b="b"/>
              <a:pathLst>
                <a:path w="115" h="104" extrusionOk="0">
                  <a:moveTo>
                    <a:pt x="1" y="0"/>
                  </a:moveTo>
                  <a:cubicBezTo>
                    <a:pt x="1" y="16"/>
                    <a:pt x="10" y="22"/>
                    <a:pt x="17" y="24"/>
                  </a:cubicBezTo>
                  <a:lnTo>
                    <a:pt x="17" y="24"/>
                  </a:lnTo>
                  <a:cubicBezTo>
                    <a:pt x="22" y="29"/>
                    <a:pt x="42" y="46"/>
                    <a:pt x="63" y="63"/>
                  </a:cubicBezTo>
                  <a:lnTo>
                    <a:pt x="1" y="0"/>
                  </a:lnTo>
                  <a:close/>
                  <a:moveTo>
                    <a:pt x="63" y="63"/>
                  </a:moveTo>
                  <a:lnTo>
                    <a:pt x="101" y="100"/>
                  </a:lnTo>
                  <a:cubicBezTo>
                    <a:pt x="106" y="103"/>
                    <a:pt x="108" y="104"/>
                    <a:pt x="110" y="104"/>
                  </a:cubicBezTo>
                  <a:cubicBezTo>
                    <a:pt x="115" y="104"/>
                    <a:pt x="89" y="83"/>
                    <a:pt x="63" y="63"/>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 name="Google Shape;2784;p66">
              <a:extLst>
                <a:ext uri="{FF2B5EF4-FFF2-40B4-BE49-F238E27FC236}">
                  <a16:creationId xmlns:a16="http://schemas.microsoft.com/office/drawing/2014/main" id="{EDCE0F4E-F64A-D4DF-72E3-297578F8A078}"/>
                </a:ext>
              </a:extLst>
            </p:cNvPr>
            <p:cNvSpPr/>
            <p:nvPr/>
          </p:nvSpPr>
          <p:spPr>
            <a:xfrm>
              <a:off x="3344125" y="3693025"/>
              <a:ext cx="1900" cy="650"/>
            </a:xfrm>
            <a:custGeom>
              <a:avLst/>
              <a:gdLst/>
              <a:ahLst/>
              <a:cxnLst/>
              <a:rect l="l" t="t" r="r" b="b"/>
              <a:pathLst>
                <a:path w="76" h="26" extrusionOk="0">
                  <a:moveTo>
                    <a:pt x="1" y="0"/>
                  </a:moveTo>
                  <a:cubicBezTo>
                    <a:pt x="26" y="13"/>
                    <a:pt x="20" y="13"/>
                    <a:pt x="13" y="13"/>
                  </a:cubicBezTo>
                  <a:cubicBezTo>
                    <a:pt x="7" y="13"/>
                    <a:pt x="1" y="13"/>
                    <a:pt x="26" y="25"/>
                  </a:cubicBezTo>
                  <a:cubicBezTo>
                    <a:pt x="76" y="25"/>
                    <a:pt x="26"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2785;p66">
              <a:extLst>
                <a:ext uri="{FF2B5EF4-FFF2-40B4-BE49-F238E27FC236}">
                  <a16:creationId xmlns:a16="http://schemas.microsoft.com/office/drawing/2014/main" id="{9702FD55-0DF4-7A51-83ED-16CA19546B42}"/>
                </a:ext>
              </a:extLst>
            </p:cNvPr>
            <p:cNvSpPr/>
            <p:nvPr/>
          </p:nvSpPr>
          <p:spPr>
            <a:xfrm>
              <a:off x="3350400" y="3676725"/>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2786;p66">
              <a:extLst>
                <a:ext uri="{FF2B5EF4-FFF2-40B4-BE49-F238E27FC236}">
                  <a16:creationId xmlns:a16="http://schemas.microsoft.com/office/drawing/2014/main" id="{5D9F9AE3-E8AD-B168-7B47-52779F79C287}"/>
                </a:ext>
              </a:extLst>
            </p:cNvPr>
            <p:cNvSpPr/>
            <p:nvPr/>
          </p:nvSpPr>
          <p:spPr>
            <a:xfrm>
              <a:off x="3290275" y="3629750"/>
              <a:ext cx="61400" cy="63925"/>
            </a:xfrm>
            <a:custGeom>
              <a:avLst/>
              <a:gdLst/>
              <a:ahLst/>
              <a:cxnLst/>
              <a:rect l="l" t="t" r="r" b="b"/>
              <a:pathLst>
                <a:path w="2456" h="2557" extrusionOk="0">
                  <a:moveTo>
                    <a:pt x="2252" y="2033"/>
                  </a:moveTo>
                  <a:cubicBezTo>
                    <a:pt x="2261" y="2036"/>
                    <a:pt x="2268" y="2043"/>
                    <a:pt x="2255" y="2055"/>
                  </a:cubicBezTo>
                  <a:cubicBezTo>
                    <a:pt x="2255" y="2043"/>
                    <a:pt x="2255" y="2036"/>
                    <a:pt x="2252" y="2033"/>
                  </a:cubicBezTo>
                  <a:close/>
                  <a:moveTo>
                    <a:pt x="883" y="0"/>
                  </a:moveTo>
                  <a:cubicBezTo>
                    <a:pt x="814" y="0"/>
                    <a:pt x="736" y="75"/>
                    <a:pt x="676" y="150"/>
                  </a:cubicBezTo>
                  <a:cubicBezTo>
                    <a:pt x="655" y="138"/>
                    <a:pt x="636" y="133"/>
                    <a:pt x="617" y="133"/>
                  </a:cubicBezTo>
                  <a:cubicBezTo>
                    <a:pt x="552" y="133"/>
                    <a:pt x="499" y="193"/>
                    <a:pt x="436" y="193"/>
                  </a:cubicBezTo>
                  <a:cubicBezTo>
                    <a:pt x="410" y="193"/>
                    <a:pt x="382" y="182"/>
                    <a:pt x="350" y="150"/>
                  </a:cubicBezTo>
                  <a:cubicBezTo>
                    <a:pt x="350" y="171"/>
                    <a:pt x="345" y="179"/>
                    <a:pt x="336" y="179"/>
                  </a:cubicBezTo>
                  <a:cubicBezTo>
                    <a:pt x="308" y="179"/>
                    <a:pt x="243" y="92"/>
                    <a:pt x="212" y="92"/>
                  </a:cubicBezTo>
                  <a:cubicBezTo>
                    <a:pt x="207" y="92"/>
                    <a:pt x="203" y="94"/>
                    <a:pt x="200" y="100"/>
                  </a:cubicBezTo>
                  <a:lnTo>
                    <a:pt x="200" y="125"/>
                  </a:lnTo>
                  <a:cubicBezTo>
                    <a:pt x="192" y="114"/>
                    <a:pt x="187" y="109"/>
                    <a:pt x="184" y="109"/>
                  </a:cubicBezTo>
                  <a:cubicBezTo>
                    <a:pt x="168" y="109"/>
                    <a:pt x="180" y="189"/>
                    <a:pt x="171" y="189"/>
                  </a:cubicBezTo>
                  <a:cubicBezTo>
                    <a:pt x="167" y="189"/>
                    <a:pt x="161" y="179"/>
                    <a:pt x="150" y="150"/>
                  </a:cubicBezTo>
                  <a:lnTo>
                    <a:pt x="150" y="125"/>
                  </a:lnTo>
                  <a:cubicBezTo>
                    <a:pt x="145" y="120"/>
                    <a:pt x="141" y="118"/>
                    <a:pt x="138" y="118"/>
                  </a:cubicBezTo>
                  <a:cubicBezTo>
                    <a:pt x="118" y="118"/>
                    <a:pt x="156" y="241"/>
                    <a:pt x="155" y="241"/>
                  </a:cubicBezTo>
                  <a:cubicBezTo>
                    <a:pt x="155" y="241"/>
                    <a:pt x="153" y="236"/>
                    <a:pt x="150" y="225"/>
                  </a:cubicBezTo>
                  <a:lnTo>
                    <a:pt x="150" y="251"/>
                  </a:lnTo>
                  <a:cubicBezTo>
                    <a:pt x="150" y="255"/>
                    <a:pt x="150" y="257"/>
                    <a:pt x="150" y="257"/>
                  </a:cubicBezTo>
                  <a:cubicBezTo>
                    <a:pt x="149" y="257"/>
                    <a:pt x="145" y="221"/>
                    <a:pt x="125" y="200"/>
                  </a:cubicBezTo>
                  <a:lnTo>
                    <a:pt x="125" y="200"/>
                  </a:lnTo>
                  <a:cubicBezTo>
                    <a:pt x="125" y="221"/>
                    <a:pt x="141" y="257"/>
                    <a:pt x="134" y="257"/>
                  </a:cubicBezTo>
                  <a:cubicBezTo>
                    <a:pt x="132" y="257"/>
                    <a:pt x="130" y="255"/>
                    <a:pt x="125" y="251"/>
                  </a:cubicBezTo>
                  <a:cubicBezTo>
                    <a:pt x="109" y="212"/>
                    <a:pt x="103" y="202"/>
                    <a:pt x="100" y="202"/>
                  </a:cubicBezTo>
                  <a:cubicBezTo>
                    <a:pt x="97" y="202"/>
                    <a:pt x="97" y="215"/>
                    <a:pt x="92" y="215"/>
                  </a:cubicBezTo>
                  <a:cubicBezTo>
                    <a:pt x="87" y="215"/>
                    <a:pt x="76" y="202"/>
                    <a:pt x="50" y="150"/>
                  </a:cubicBezTo>
                  <a:cubicBezTo>
                    <a:pt x="50" y="150"/>
                    <a:pt x="24" y="75"/>
                    <a:pt x="24" y="50"/>
                  </a:cubicBezTo>
                  <a:cubicBezTo>
                    <a:pt x="18" y="44"/>
                    <a:pt x="14" y="41"/>
                    <a:pt x="10" y="41"/>
                  </a:cubicBezTo>
                  <a:cubicBezTo>
                    <a:pt x="1" y="41"/>
                    <a:pt x="6" y="69"/>
                    <a:pt x="24" y="125"/>
                  </a:cubicBezTo>
                  <a:cubicBezTo>
                    <a:pt x="45" y="166"/>
                    <a:pt x="65" y="224"/>
                    <a:pt x="86" y="271"/>
                  </a:cubicBezTo>
                  <a:lnTo>
                    <a:pt x="86" y="271"/>
                  </a:lnTo>
                  <a:cubicBezTo>
                    <a:pt x="83" y="266"/>
                    <a:pt x="79" y="259"/>
                    <a:pt x="75" y="251"/>
                  </a:cubicBezTo>
                  <a:lnTo>
                    <a:pt x="75" y="251"/>
                  </a:lnTo>
                  <a:lnTo>
                    <a:pt x="100" y="301"/>
                  </a:lnTo>
                  <a:cubicBezTo>
                    <a:pt x="95" y="291"/>
                    <a:pt x="90" y="281"/>
                    <a:pt x="86" y="271"/>
                  </a:cubicBezTo>
                  <a:lnTo>
                    <a:pt x="86" y="271"/>
                  </a:lnTo>
                  <a:cubicBezTo>
                    <a:pt x="100" y="293"/>
                    <a:pt x="104" y="280"/>
                    <a:pt x="125" y="301"/>
                  </a:cubicBezTo>
                  <a:cubicBezTo>
                    <a:pt x="125" y="301"/>
                    <a:pt x="175" y="376"/>
                    <a:pt x="175" y="401"/>
                  </a:cubicBezTo>
                  <a:cubicBezTo>
                    <a:pt x="175" y="376"/>
                    <a:pt x="181" y="370"/>
                    <a:pt x="187" y="370"/>
                  </a:cubicBezTo>
                  <a:cubicBezTo>
                    <a:pt x="194" y="370"/>
                    <a:pt x="200" y="376"/>
                    <a:pt x="200" y="376"/>
                  </a:cubicBezTo>
                  <a:lnTo>
                    <a:pt x="200" y="401"/>
                  </a:lnTo>
                  <a:cubicBezTo>
                    <a:pt x="204" y="413"/>
                    <a:pt x="206" y="418"/>
                    <a:pt x="207" y="418"/>
                  </a:cubicBezTo>
                  <a:cubicBezTo>
                    <a:pt x="210" y="418"/>
                    <a:pt x="197" y="359"/>
                    <a:pt x="203" y="359"/>
                  </a:cubicBezTo>
                  <a:cubicBezTo>
                    <a:pt x="206" y="359"/>
                    <a:pt x="212" y="370"/>
                    <a:pt x="225" y="401"/>
                  </a:cubicBezTo>
                  <a:cubicBezTo>
                    <a:pt x="225" y="351"/>
                    <a:pt x="275" y="351"/>
                    <a:pt x="300" y="326"/>
                  </a:cubicBezTo>
                  <a:cubicBezTo>
                    <a:pt x="300" y="305"/>
                    <a:pt x="317" y="318"/>
                    <a:pt x="310" y="284"/>
                  </a:cubicBezTo>
                  <a:lnTo>
                    <a:pt x="310" y="284"/>
                  </a:lnTo>
                  <a:cubicBezTo>
                    <a:pt x="331" y="351"/>
                    <a:pt x="353" y="351"/>
                    <a:pt x="375" y="351"/>
                  </a:cubicBezTo>
                  <a:cubicBezTo>
                    <a:pt x="375" y="376"/>
                    <a:pt x="375" y="376"/>
                    <a:pt x="375" y="376"/>
                  </a:cubicBezTo>
                  <a:cubicBezTo>
                    <a:pt x="380" y="395"/>
                    <a:pt x="382" y="403"/>
                    <a:pt x="383" y="403"/>
                  </a:cubicBezTo>
                  <a:cubicBezTo>
                    <a:pt x="384" y="403"/>
                    <a:pt x="373" y="347"/>
                    <a:pt x="378" y="347"/>
                  </a:cubicBezTo>
                  <a:lnTo>
                    <a:pt x="378" y="347"/>
                  </a:lnTo>
                  <a:cubicBezTo>
                    <a:pt x="381" y="347"/>
                    <a:pt x="387" y="361"/>
                    <a:pt x="400" y="401"/>
                  </a:cubicBezTo>
                  <a:cubicBezTo>
                    <a:pt x="400" y="365"/>
                    <a:pt x="407" y="358"/>
                    <a:pt x="414" y="358"/>
                  </a:cubicBezTo>
                  <a:cubicBezTo>
                    <a:pt x="418" y="358"/>
                    <a:pt x="423" y="361"/>
                    <a:pt x="427" y="361"/>
                  </a:cubicBezTo>
                  <a:cubicBezTo>
                    <a:pt x="430" y="361"/>
                    <a:pt x="432" y="359"/>
                    <a:pt x="433" y="350"/>
                  </a:cubicBezTo>
                  <a:lnTo>
                    <a:pt x="433" y="350"/>
                  </a:lnTo>
                  <a:cubicBezTo>
                    <a:pt x="436" y="359"/>
                    <a:pt x="442" y="367"/>
                    <a:pt x="451" y="376"/>
                  </a:cubicBezTo>
                  <a:cubicBezTo>
                    <a:pt x="456" y="371"/>
                    <a:pt x="461" y="369"/>
                    <a:pt x="466" y="369"/>
                  </a:cubicBezTo>
                  <a:cubicBezTo>
                    <a:pt x="486" y="369"/>
                    <a:pt x="506" y="401"/>
                    <a:pt x="526" y="401"/>
                  </a:cubicBezTo>
                  <a:cubicBezTo>
                    <a:pt x="535" y="365"/>
                    <a:pt x="544" y="358"/>
                    <a:pt x="553" y="358"/>
                  </a:cubicBezTo>
                  <a:cubicBezTo>
                    <a:pt x="558" y="358"/>
                    <a:pt x="564" y="361"/>
                    <a:pt x="570" y="361"/>
                  </a:cubicBezTo>
                  <a:cubicBezTo>
                    <a:pt x="580" y="361"/>
                    <a:pt x="591" y="352"/>
                    <a:pt x="601" y="301"/>
                  </a:cubicBezTo>
                  <a:cubicBezTo>
                    <a:pt x="601" y="318"/>
                    <a:pt x="613" y="347"/>
                    <a:pt x="628" y="347"/>
                  </a:cubicBezTo>
                  <a:cubicBezTo>
                    <a:pt x="636" y="347"/>
                    <a:pt x="643" y="341"/>
                    <a:pt x="651" y="326"/>
                  </a:cubicBezTo>
                  <a:lnTo>
                    <a:pt x="651" y="351"/>
                  </a:lnTo>
                  <a:cubicBezTo>
                    <a:pt x="676" y="326"/>
                    <a:pt x="701" y="326"/>
                    <a:pt x="726" y="251"/>
                  </a:cubicBezTo>
                  <a:cubicBezTo>
                    <a:pt x="726" y="376"/>
                    <a:pt x="726" y="351"/>
                    <a:pt x="751" y="376"/>
                  </a:cubicBezTo>
                  <a:cubicBezTo>
                    <a:pt x="776" y="326"/>
                    <a:pt x="801" y="351"/>
                    <a:pt x="826" y="301"/>
                  </a:cubicBezTo>
                  <a:cubicBezTo>
                    <a:pt x="826" y="316"/>
                    <a:pt x="829" y="319"/>
                    <a:pt x="832" y="319"/>
                  </a:cubicBezTo>
                  <a:cubicBezTo>
                    <a:pt x="835" y="319"/>
                    <a:pt x="839" y="315"/>
                    <a:pt x="843" y="315"/>
                  </a:cubicBezTo>
                  <a:cubicBezTo>
                    <a:pt x="848" y="315"/>
                    <a:pt x="852" y="322"/>
                    <a:pt x="852" y="351"/>
                  </a:cubicBezTo>
                  <a:cubicBezTo>
                    <a:pt x="881" y="292"/>
                    <a:pt x="911" y="267"/>
                    <a:pt x="939" y="267"/>
                  </a:cubicBezTo>
                  <a:cubicBezTo>
                    <a:pt x="982" y="267"/>
                    <a:pt x="1022" y="325"/>
                    <a:pt x="1052" y="401"/>
                  </a:cubicBezTo>
                  <a:lnTo>
                    <a:pt x="1052" y="426"/>
                  </a:lnTo>
                  <a:cubicBezTo>
                    <a:pt x="1077" y="376"/>
                    <a:pt x="1102" y="276"/>
                    <a:pt x="1127" y="225"/>
                  </a:cubicBezTo>
                  <a:cubicBezTo>
                    <a:pt x="1127" y="225"/>
                    <a:pt x="1127" y="251"/>
                    <a:pt x="1127" y="251"/>
                  </a:cubicBezTo>
                  <a:cubicBezTo>
                    <a:pt x="1127" y="251"/>
                    <a:pt x="1127" y="306"/>
                    <a:pt x="1143" y="306"/>
                  </a:cubicBezTo>
                  <a:cubicBezTo>
                    <a:pt x="1146" y="306"/>
                    <a:pt x="1149" y="304"/>
                    <a:pt x="1152" y="301"/>
                  </a:cubicBezTo>
                  <a:lnTo>
                    <a:pt x="1152" y="301"/>
                  </a:lnTo>
                  <a:cubicBezTo>
                    <a:pt x="1152" y="320"/>
                    <a:pt x="1152" y="324"/>
                    <a:pt x="1142" y="325"/>
                  </a:cubicBezTo>
                  <a:lnTo>
                    <a:pt x="1142" y="325"/>
                  </a:lnTo>
                  <a:cubicBezTo>
                    <a:pt x="1140" y="323"/>
                    <a:pt x="1137" y="322"/>
                    <a:pt x="1135" y="322"/>
                  </a:cubicBezTo>
                  <a:cubicBezTo>
                    <a:pt x="1133" y="322"/>
                    <a:pt x="1130" y="323"/>
                    <a:pt x="1127" y="326"/>
                  </a:cubicBezTo>
                  <a:cubicBezTo>
                    <a:pt x="1133" y="326"/>
                    <a:pt x="1138" y="326"/>
                    <a:pt x="1142" y="325"/>
                  </a:cubicBezTo>
                  <a:lnTo>
                    <a:pt x="1142" y="325"/>
                  </a:lnTo>
                  <a:cubicBezTo>
                    <a:pt x="1150" y="336"/>
                    <a:pt x="1155" y="365"/>
                    <a:pt x="1165" y="365"/>
                  </a:cubicBezTo>
                  <a:cubicBezTo>
                    <a:pt x="1168" y="365"/>
                    <a:pt x="1172" y="361"/>
                    <a:pt x="1177" y="351"/>
                  </a:cubicBezTo>
                  <a:lnTo>
                    <a:pt x="1177" y="351"/>
                  </a:lnTo>
                  <a:cubicBezTo>
                    <a:pt x="1177" y="376"/>
                    <a:pt x="1152" y="401"/>
                    <a:pt x="1152" y="401"/>
                  </a:cubicBezTo>
                  <a:cubicBezTo>
                    <a:pt x="1186" y="418"/>
                    <a:pt x="1227" y="420"/>
                    <a:pt x="1271" y="420"/>
                  </a:cubicBezTo>
                  <a:cubicBezTo>
                    <a:pt x="1293" y="420"/>
                    <a:pt x="1315" y="420"/>
                    <a:pt x="1337" y="420"/>
                  </a:cubicBezTo>
                  <a:cubicBezTo>
                    <a:pt x="1403" y="420"/>
                    <a:pt x="1466" y="426"/>
                    <a:pt x="1503" y="476"/>
                  </a:cubicBezTo>
                  <a:lnTo>
                    <a:pt x="1503" y="501"/>
                  </a:lnTo>
                  <a:lnTo>
                    <a:pt x="1528" y="476"/>
                  </a:lnTo>
                  <a:cubicBezTo>
                    <a:pt x="1528" y="514"/>
                    <a:pt x="1541" y="520"/>
                    <a:pt x="1556" y="520"/>
                  </a:cubicBezTo>
                  <a:cubicBezTo>
                    <a:pt x="1564" y="520"/>
                    <a:pt x="1573" y="518"/>
                    <a:pt x="1581" y="518"/>
                  </a:cubicBezTo>
                  <a:cubicBezTo>
                    <a:pt x="1589" y="518"/>
                    <a:pt x="1597" y="520"/>
                    <a:pt x="1603" y="526"/>
                  </a:cubicBezTo>
                  <a:cubicBezTo>
                    <a:pt x="1603" y="526"/>
                    <a:pt x="1578" y="551"/>
                    <a:pt x="1578" y="576"/>
                  </a:cubicBezTo>
                  <a:cubicBezTo>
                    <a:pt x="1587" y="567"/>
                    <a:pt x="1592" y="564"/>
                    <a:pt x="1593" y="564"/>
                  </a:cubicBezTo>
                  <a:cubicBezTo>
                    <a:pt x="1597" y="564"/>
                    <a:pt x="1579" y="591"/>
                    <a:pt x="1591" y="591"/>
                  </a:cubicBezTo>
                  <a:cubicBezTo>
                    <a:pt x="1596" y="591"/>
                    <a:pt x="1606" y="587"/>
                    <a:pt x="1624" y="574"/>
                  </a:cubicBezTo>
                  <a:lnTo>
                    <a:pt x="1624" y="574"/>
                  </a:lnTo>
                  <a:cubicBezTo>
                    <a:pt x="1619" y="582"/>
                    <a:pt x="1613" y="592"/>
                    <a:pt x="1603" y="601"/>
                  </a:cubicBezTo>
                  <a:cubicBezTo>
                    <a:pt x="1679" y="601"/>
                    <a:pt x="1729" y="652"/>
                    <a:pt x="1754" y="702"/>
                  </a:cubicBezTo>
                  <a:cubicBezTo>
                    <a:pt x="1775" y="693"/>
                    <a:pt x="1791" y="690"/>
                    <a:pt x="1804" y="690"/>
                  </a:cubicBezTo>
                  <a:cubicBezTo>
                    <a:pt x="1860" y="690"/>
                    <a:pt x="1853" y="755"/>
                    <a:pt x="1924" y="755"/>
                  </a:cubicBezTo>
                  <a:cubicBezTo>
                    <a:pt x="1933" y="755"/>
                    <a:pt x="1943" y="754"/>
                    <a:pt x="1954" y="752"/>
                  </a:cubicBezTo>
                  <a:lnTo>
                    <a:pt x="1954" y="752"/>
                  </a:lnTo>
                  <a:lnTo>
                    <a:pt x="1929" y="777"/>
                  </a:lnTo>
                  <a:cubicBezTo>
                    <a:pt x="2055" y="777"/>
                    <a:pt x="2004" y="902"/>
                    <a:pt x="2055" y="952"/>
                  </a:cubicBezTo>
                  <a:cubicBezTo>
                    <a:pt x="2055" y="1002"/>
                    <a:pt x="2105" y="1002"/>
                    <a:pt x="2105" y="1027"/>
                  </a:cubicBezTo>
                  <a:lnTo>
                    <a:pt x="2080" y="1053"/>
                  </a:lnTo>
                  <a:cubicBezTo>
                    <a:pt x="2230" y="1053"/>
                    <a:pt x="2004" y="1178"/>
                    <a:pt x="2155" y="1203"/>
                  </a:cubicBezTo>
                  <a:lnTo>
                    <a:pt x="2130" y="1203"/>
                  </a:lnTo>
                  <a:cubicBezTo>
                    <a:pt x="2163" y="1203"/>
                    <a:pt x="2141" y="1225"/>
                    <a:pt x="2159" y="1225"/>
                  </a:cubicBezTo>
                  <a:cubicBezTo>
                    <a:pt x="2169" y="1225"/>
                    <a:pt x="2188" y="1220"/>
                    <a:pt x="2230" y="1203"/>
                  </a:cubicBezTo>
                  <a:lnTo>
                    <a:pt x="2230" y="1203"/>
                  </a:lnTo>
                  <a:lnTo>
                    <a:pt x="2180" y="1228"/>
                  </a:lnTo>
                  <a:cubicBezTo>
                    <a:pt x="2355" y="1228"/>
                    <a:pt x="2130" y="1303"/>
                    <a:pt x="2230" y="1328"/>
                  </a:cubicBezTo>
                  <a:lnTo>
                    <a:pt x="2205" y="1328"/>
                  </a:lnTo>
                  <a:cubicBezTo>
                    <a:pt x="2230" y="1353"/>
                    <a:pt x="2255" y="1353"/>
                    <a:pt x="2230" y="1378"/>
                  </a:cubicBezTo>
                  <a:lnTo>
                    <a:pt x="2205" y="1378"/>
                  </a:lnTo>
                  <a:cubicBezTo>
                    <a:pt x="2105" y="1428"/>
                    <a:pt x="2230" y="1454"/>
                    <a:pt x="2230" y="1504"/>
                  </a:cubicBezTo>
                  <a:lnTo>
                    <a:pt x="2180" y="1504"/>
                  </a:lnTo>
                  <a:cubicBezTo>
                    <a:pt x="2255" y="1504"/>
                    <a:pt x="2180" y="1554"/>
                    <a:pt x="2230" y="1579"/>
                  </a:cubicBezTo>
                  <a:lnTo>
                    <a:pt x="2180" y="1579"/>
                  </a:lnTo>
                  <a:cubicBezTo>
                    <a:pt x="2180" y="1629"/>
                    <a:pt x="2230" y="1654"/>
                    <a:pt x="2230" y="1679"/>
                  </a:cubicBezTo>
                  <a:lnTo>
                    <a:pt x="2180" y="1679"/>
                  </a:lnTo>
                  <a:cubicBezTo>
                    <a:pt x="2255" y="1704"/>
                    <a:pt x="2180" y="1754"/>
                    <a:pt x="2205" y="1779"/>
                  </a:cubicBezTo>
                  <a:cubicBezTo>
                    <a:pt x="2180" y="1855"/>
                    <a:pt x="2230" y="1930"/>
                    <a:pt x="2255" y="2030"/>
                  </a:cubicBezTo>
                  <a:lnTo>
                    <a:pt x="2230" y="2030"/>
                  </a:lnTo>
                  <a:cubicBezTo>
                    <a:pt x="2155" y="2030"/>
                    <a:pt x="2280" y="2105"/>
                    <a:pt x="2205" y="2105"/>
                  </a:cubicBezTo>
                  <a:lnTo>
                    <a:pt x="2280" y="2105"/>
                  </a:lnTo>
                  <a:cubicBezTo>
                    <a:pt x="2280" y="2180"/>
                    <a:pt x="2255" y="2256"/>
                    <a:pt x="2280" y="2356"/>
                  </a:cubicBezTo>
                  <a:cubicBezTo>
                    <a:pt x="2280" y="2356"/>
                    <a:pt x="2255" y="2356"/>
                    <a:pt x="2230" y="2331"/>
                  </a:cubicBezTo>
                  <a:lnTo>
                    <a:pt x="2230" y="2331"/>
                  </a:lnTo>
                  <a:cubicBezTo>
                    <a:pt x="2305" y="2456"/>
                    <a:pt x="2230" y="2481"/>
                    <a:pt x="2180" y="2531"/>
                  </a:cubicBezTo>
                  <a:cubicBezTo>
                    <a:pt x="2192" y="2544"/>
                    <a:pt x="2199" y="2544"/>
                    <a:pt x="2205" y="2544"/>
                  </a:cubicBezTo>
                  <a:cubicBezTo>
                    <a:pt x="2211" y="2544"/>
                    <a:pt x="2217" y="2544"/>
                    <a:pt x="2230" y="2556"/>
                  </a:cubicBezTo>
                  <a:cubicBezTo>
                    <a:pt x="2273" y="2556"/>
                    <a:pt x="2224" y="2501"/>
                    <a:pt x="2241" y="2501"/>
                  </a:cubicBezTo>
                  <a:cubicBezTo>
                    <a:pt x="2243" y="2501"/>
                    <a:pt x="2248" y="2503"/>
                    <a:pt x="2255" y="2506"/>
                  </a:cubicBezTo>
                  <a:lnTo>
                    <a:pt x="2280" y="2531"/>
                  </a:lnTo>
                  <a:cubicBezTo>
                    <a:pt x="2305" y="2531"/>
                    <a:pt x="2205" y="2481"/>
                    <a:pt x="2255" y="2481"/>
                  </a:cubicBezTo>
                  <a:cubicBezTo>
                    <a:pt x="2280" y="2506"/>
                    <a:pt x="2280" y="2506"/>
                    <a:pt x="2305" y="2506"/>
                  </a:cubicBezTo>
                  <a:cubicBezTo>
                    <a:pt x="2305" y="2481"/>
                    <a:pt x="2330" y="2456"/>
                    <a:pt x="2280" y="2406"/>
                  </a:cubicBezTo>
                  <a:lnTo>
                    <a:pt x="2280" y="2406"/>
                  </a:lnTo>
                  <a:cubicBezTo>
                    <a:pt x="2295" y="2411"/>
                    <a:pt x="2305" y="2413"/>
                    <a:pt x="2312" y="2413"/>
                  </a:cubicBezTo>
                  <a:cubicBezTo>
                    <a:pt x="2339" y="2413"/>
                    <a:pt x="2315" y="2381"/>
                    <a:pt x="2355" y="2381"/>
                  </a:cubicBezTo>
                  <a:cubicBezTo>
                    <a:pt x="2330" y="2381"/>
                    <a:pt x="2355" y="2356"/>
                    <a:pt x="2305" y="2331"/>
                  </a:cubicBezTo>
                  <a:cubicBezTo>
                    <a:pt x="2380" y="2256"/>
                    <a:pt x="2355" y="2130"/>
                    <a:pt x="2380" y="2030"/>
                  </a:cubicBezTo>
                  <a:cubicBezTo>
                    <a:pt x="2280" y="1955"/>
                    <a:pt x="2431" y="1930"/>
                    <a:pt x="2405" y="1880"/>
                  </a:cubicBezTo>
                  <a:cubicBezTo>
                    <a:pt x="2380" y="1855"/>
                    <a:pt x="2355" y="1829"/>
                    <a:pt x="2380" y="1804"/>
                  </a:cubicBezTo>
                  <a:lnTo>
                    <a:pt x="2330" y="1779"/>
                  </a:lnTo>
                  <a:cubicBezTo>
                    <a:pt x="2456" y="1654"/>
                    <a:pt x="2380" y="1504"/>
                    <a:pt x="2405" y="1378"/>
                  </a:cubicBezTo>
                  <a:cubicBezTo>
                    <a:pt x="2405" y="1228"/>
                    <a:pt x="2456" y="1027"/>
                    <a:pt x="2230" y="977"/>
                  </a:cubicBezTo>
                  <a:cubicBezTo>
                    <a:pt x="2255" y="952"/>
                    <a:pt x="2255" y="952"/>
                    <a:pt x="2255" y="952"/>
                  </a:cubicBezTo>
                  <a:cubicBezTo>
                    <a:pt x="2230" y="927"/>
                    <a:pt x="2255" y="877"/>
                    <a:pt x="2205" y="852"/>
                  </a:cubicBezTo>
                  <a:cubicBezTo>
                    <a:pt x="2080" y="802"/>
                    <a:pt x="2105" y="652"/>
                    <a:pt x="1954" y="652"/>
                  </a:cubicBezTo>
                  <a:cubicBezTo>
                    <a:pt x="1904" y="551"/>
                    <a:pt x="1804" y="476"/>
                    <a:pt x="1704" y="426"/>
                  </a:cubicBezTo>
                  <a:lnTo>
                    <a:pt x="1704" y="401"/>
                  </a:lnTo>
                  <a:cubicBezTo>
                    <a:pt x="1603" y="376"/>
                    <a:pt x="1603" y="225"/>
                    <a:pt x="1503" y="200"/>
                  </a:cubicBezTo>
                  <a:cubicBezTo>
                    <a:pt x="1482" y="173"/>
                    <a:pt x="1454" y="164"/>
                    <a:pt x="1423" y="164"/>
                  </a:cubicBezTo>
                  <a:cubicBezTo>
                    <a:pt x="1372" y="164"/>
                    <a:pt x="1314" y="187"/>
                    <a:pt x="1268" y="187"/>
                  </a:cubicBezTo>
                  <a:cubicBezTo>
                    <a:pt x="1240" y="187"/>
                    <a:pt x="1216" y="178"/>
                    <a:pt x="1202" y="150"/>
                  </a:cubicBezTo>
                  <a:cubicBezTo>
                    <a:pt x="1196" y="113"/>
                    <a:pt x="1182" y="101"/>
                    <a:pt x="1165" y="101"/>
                  </a:cubicBezTo>
                  <a:cubicBezTo>
                    <a:pt x="1126" y="101"/>
                    <a:pt x="1069" y="162"/>
                    <a:pt x="1033" y="162"/>
                  </a:cubicBezTo>
                  <a:cubicBezTo>
                    <a:pt x="1018" y="162"/>
                    <a:pt x="1007" y="152"/>
                    <a:pt x="1002" y="125"/>
                  </a:cubicBezTo>
                  <a:cubicBezTo>
                    <a:pt x="972" y="34"/>
                    <a:pt x="929" y="0"/>
                    <a:pt x="883"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2787;p66">
              <a:extLst>
                <a:ext uri="{FF2B5EF4-FFF2-40B4-BE49-F238E27FC236}">
                  <a16:creationId xmlns:a16="http://schemas.microsoft.com/office/drawing/2014/main" id="{5DBC6666-24D8-EAE7-D929-A839F96BEE94}"/>
                </a:ext>
              </a:extLst>
            </p:cNvPr>
            <p:cNvSpPr/>
            <p:nvPr/>
          </p:nvSpPr>
          <p:spPr>
            <a:xfrm>
              <a:off x="3346025" y="3680475"/>
              <a:ext cx="0" cy="25"/>
            </a:xfrm>
            <a:custGeom>
              <a:avLst/>
              <a:gdLst/>
              <a:ahLst/>
              <a:cxnLst/>
              <a:rect l="l" t="t" r="r" b="b"/>
              <a:pathLst>
                <a:path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2788;p66">
              <a:extLst>
                <a:ext uri="{FF2B5EF4-FFF2-40B4-BE49-F238E27FC236}">
                  <a16:creationId xmlns:a16="http://schemas.microsoft.com/office/drawing/2014/main" id="{169AD20B-17EC-46A2-AB87-4DEB79309A95}"/>
                </a:ext>
              </a:extLst>
            </p:cNvPr>
            <p:cNvSpPr/>
            <p:nvPr/>
          </p:nvSpPr>
          <p:spPr>
            <a:xfrm>
              <a:off x="3294625" y="3639750"/>
              <a:ext cx="650" cy="650"/>
            </a:xfrm>
            <a:custGeom>
              <a:avLst/>
              <a:gdLst/>
              <a:ahLst/>
              <a:cxnLst/>
              <a:rect l="l" t="t" r="r" b="b"/>
              <a:pathLst>
                <a:path w="26" h="26" extrusionOk="0">
                  <a:moveTo>
                    <a:pt x="26" y="26"/>
                  </a:moveTo>
                  <a:lnTo>
                    <a:pt x="1" y="1"/>
                  </a:lnTo>
                  <a:cubicBezTo>
                    <a:pt x="26" y="26"/>
                    <a:pt x="26" y="26"/>
                    <a:pt x="26"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2789;p66">
              <a:extLst>
                <a:ext uri="{FF2B5EF4-FFF2-40B4-BE49-F238E27FC236}">
                  <a16:creationId xmlns:a16="http://schemas.microsoft.com/office/drawing/2014/main" id="{30B19D7A-138E-C94B-0748-748B16113003}"/>
                </a:ext>
              </a:extLst>
            </p:cNvPr>
            <p:cNvSpPr/>
            <p:nvPr/>
          </p:nvSpPr>
          <p:spPr>
            <a:xfrm>
              <a:off x="3296525" y="3711825"/>
              <a:ext cx="1900" cy="650"/>
            </a:xfrm>
            <a:custGeom>
              <a:avLst/>
              <a:gdLst/>
              <a:ahLst/>
              <a:cxnLst/>
              <a:rect l="l" t="t" r="r" b="b"/>
              <a:pathLst>
                <a:path w="76" h="26" extrusionOk="0">
                  <a:moveTo>
                    <a:pt x="75" y="25"/>
                  </a:moveTo>
                  <a:cubicBezTo>
                    <a:pt x="50" y="25"/>
                    <a:pt x="25" y="25"/>
                    <a:pt x="0" y="0"/>
                  </a:cubicBezTo>
                  <a:cubicBezTo>
                    <a:pt x="25" y="25"/>
                    <a:pt x="50" y="25"/>
                    <a:pt x="75" y="25"/>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2790;p66">
              <a:extLst>
                <a:ext uri="{FF2B5EF4-FFF2-40B4-BE49-F238E27FC236}">
                  <a16:creationId xmlns:a16="http://schemas.microsoft.com/office/drawing/2014/main" id="{697EB1D3-8A80-854C-2CE2-8F51B590E22C}"/>
                </a:ext>
              </a:extLst>
            </p:cNvPr>
            <p:cNvSpPr/>
            <p:nvPr/>
          </p:nvSpPr>
          <p:spPr>
            <a:xfrm>
              <a:off x="3297150" y="3572725"/>
              <a:ext cx="25" cy="1275"/>
            </a:xfrm>
            <a:custGeom>
              <a:avLst/>
              <a:gdLst/>
              <a:ahLst/>
              <a:cxnLst/>
              <a:rect l="l" t="t" r="r" b="b"/>
              <a:pathLst>
                <a:path w="1" h="51" extrusionOk="0">
                  <a:moveTo>
                    <a:pt x="0" y="0"/>
                  </a:moveTo>
                  <a:cubicBezTo>
                    <a:pt x="0" y="25"/>
                    <a:pt x="0" y="25"/>
                    <a:pt x="0" y="25"/>
                  </a:cubicBezTo>
                  <a:cubicBezTo>
                    <a:pt x="0" y="50"/>
                    <a:pt x="0" y="5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79" name="Google Shape;2791;p66">
              <a:extLst>
                <a:ext uri="{FF2B5EF4-FFF2-40B4-BE49-F238E27FC236}">
                  <a16:creationId xmlns:a16="http://schemas.microsoft.com/office/drawing/2014/main" id="{EF433E71-5A88-A051-5484-9437F002229B}"/>
                </a:ext>
              </a:extLst>
            </p:cNvPr>
            <p:cNvGrpSpPr/>
            <p:nvPr/>
          </p:nvGrpSpPr>
          <p:grpSpPr>
            <a:xfrm>
              <a:off x="3151150" y="2009900"/>
              <a:ext cx="1805175" cy="2020950"/>
              <a:chOff x="3151150" y="2009900"/>
              <a:chExt cx="1805175" cy="2020950"/>
            </a:xfrm>
            <a:grpFill/>
          </p:grpSpPr>
          <p:sp>
            <p:nvSpPr>
              <p:cNvPr id="180" name="Google Shape;2792;p66">
                <a:extLst>
                  <a:ext uri="{FF2B5EF4-FFF2-40B4-BE49-F238E27FC236}">
                    <a16:creationId xmlns:a16="http://schemas.microsoft.com/office/drawing/2014/main" id="{E691A29B-186C-5711-A8FD-658285519AA4}"/>
                  </a:ext>
                </a:extLst>
              </p:cNvPr>
              <p:cNvSpPr/>
              <p:nvPr/>
            </p:nvSpPr>
            <p:spPr>
              <a:xfrm>
                <a:off x="3809050" y="3126600"/>
                <a:ext cx="25" cy="650"/>
              </a:xfrm>
              <a:custGeom>
                <a:avLst/>
                <a:gdLst/>
                <a:ahLst/>
                <a:cxnLst/>
                <a:rect l="l" t="t" r="r" b="b"/>
                <a:pathLst>
                  <a:path w="1" h="26" extrusionOk="0">
                    <a:moveTo>
                      <a:pt x="0" y="26"/>
                    </a:moveTo>
                    <a:lnTo>
                      <a:pt x="0" y="0"/>
                    </a:lnTo>
                    <a:lnTo>
                      <a:pt x="0"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2793;p66">
                <a:extLst>
                  <a:ext uri="{FF2B5EF4-FFF2-40B4-BE49-F238E27FC236}">
                    <a16:creationId xmlns:a16="http://schemas.microsoft.com/office/drawing/2014/main" id="{8AC72652-BA9D-82C7-8BA3-4EEDE8863D34}"/>
                  </a:ext>
                </a:extLst>
              </p:cNvPr>
              <p:cNvSpPr/>
              <p:nvPr/>
            </p:nvSpPr>
            <p:spPr>
              <a:xfrm>
                <a:off x="3809050" y="3125350"/>
                <a:ext cx="25" cy="5025"/>
              </a:xfrm>
              <a:custGeom>
                <a:avLst/>
                <a:gdLst/>
                <a:ahLst/>
                <a:cxnLst/>
                <a:rect l="l" t="t" r="r" b="b"/>
                <a:pathLst>
                  <a:path w="1" h="201" extrusionOk="0">
                    <a:moveTo>
                      <a:pt x="0" y="151"/>
                    </a:moveTo>
                    <a:cubicBezTo>
                      <a:pt x="0" y="176"/>
                      <a:pt x="0" y="176"/>
                      <a:pt x="0" y="176"/>
                    </a:cubicBezTo>
                    <a:lnTo>
                      <a:pt x="0" y="50"/>
                    </a:lnTo>
                    <a:cubicBezTo>
                      <a:pt x="0" y="0"/>
                      <a:pt x="0" y="201"/>
                      <a:pt x="0" y="15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2794;p66">
                <a:extLst>
                  <a:ext uri="{FF2B5EF4-FFF2-40B4-BE49-F238E27FC236}">
                    <a16:creationId xmlns:a16="http://schemas.microsoft.com/office/drawing/2014/main" id="{F9A19D3E-4114-61DB-A390-7C3B9D57ECC8}"/>
                  </a:ext>
                </a:extLst>
              </p:cNvPr>
              <p:cNvSpPr/>
              <p:nvPr/>
            </p:nvSpPr>
            <p:spPr>
              <a:xfrm>
                <a:off x="3809050" y="3128475"/>
                <a:ext cx="25" cy="1900"/>
              </a:xfrm>
              <a:custGeom>
                <a:avLst/>
                <a:gdLst/>
                <a:ahLst/>
                <a:cxnLst/>
                <a:rect l="l" t="t" r="r" b="b"/>
                <a:pathLst>
                  <a:path w="1" h="76" extrusionOk="0">
                    <a:moveTo>
                      <a:pt x="0" y="26"/>
                    </a:moveTo>
                    <a:cubicBezTo>
                      <a:pt x="0" y="1"/>
                      <a:pt x="0" y="51"/>
                      <a:pt x="0" y="76"/>
                    </a:cubicBezTo>
                    <a:cubicBezTo>
                      <a:pt x="0" y="26"/>
                      <a:pt x="0" y="76"/>
                      <a:pt x="0"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2795;p66">
                <a:extLst>
                  <a:ext uri="{FF2B5EF4-FFF2-40B4-BE49-F238E27FC236}">
                    <a16:creationId xmlns:a16="http://schemas.microsoft.com/office/drawing/2014/main" id="{2B1E152D-6BE0-560E-4C48-CC4DB1E5B881}"/>
                  </a:ext>
                </a:extLst>
              </p:cNvPr>
              <p:cNvSpPr/>
              <p:nvPr/>
            </p:nvSpPr>
            <p:spPr>
              <a:xfrm>
                <a:off x="3799650" y="3129725"/>
                <a:ext cx="25" cy="650"/>
              </a:xfrm>
              <a:custGeom>
                <a:avLst/>
                <a:gdLst/>
                <a:ahLst/>
                <a:cxnLst/>
                <a:rect l="l" t="t" r="r" b="b"/>
                <a:pathLst>
                  <a:path w="1" h="26" extrusionOk="0">
                    <a:moveTo>
                      <a:pt x="0" y="26"/>
                    </a:moveTo>
                    <a:lnTo>
                      <a:pt x="0" y="1"/>
                    </a:lnTo>
                    <a:cubicBezTo>
                      <a:pt x="0" y="1"/>
                      <a:pt x="0" y="1"/>
                      <a:pt x="0"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2796;p66">
                <a:extLst>
                  <a:ext uri="{FF2B5EF4-FFF2-40B4-BE49-F238E27FC236}">
                    <a16:creationId xmlns:a16="http://schemas.microsoft.com/office/drawing/2014/main" id="{3256897B-CC7D-47AF-5191-BD007BA3BE8C}"/>
                  </a:ext>
                </a:extLst>
              </p:cNvPr>
              <p:cNvSpPr/>
              <p:nvPr/>
            </p:nvSpPr>
            <p:spPr>
              <a:xfrm>
                <a:off x="3750775" y="3127225"/>
                <a:ext cx="58300" cy="15700"/>
              </a:xfrm>
              <a:custGeom>
                <a:avLst/>
                <a:gdLst/>
                <a:ahLst/>
                <a:cxnLst/>
                <a:rect l="l" t="t" r="r" b="b"/>
                <a:pathLst>
                  <a:path w="2332" h="628" extrusionOk="0">
                    <a:moveTo>
                      <a:pt x="2206" y="1"/>
                    </a:moveTo>
                    <a:cubicBezTo>
                      <a:pt x="2206" y="26"/>
                      <a:pt x="2206" y="26"/>
                      <a:pt x="2206" y="76"/>
                    </a:cubicBezTo>
                    <a:cubicBezTo>
                      <a:pt x="2196" y="71"/>
                      <a:pt x="2186" y="69"/>
                      <a:pt x="2176" y="69"/>
                    </a:cubicBezTo>
                    <a:cubicBezTo>
                      <a:pt x="2135" y="69"/>
                      <a:pt x="2091" y="101"/>
                      <a:pt x="2031" y="101"/>
                    </a:cubicBezTo>
                    <a:cubicBezTo>
                      <a:pt x="2031" y="148"/>
                      <a:pt x="2026" y="163"/>
                      <a:pt x="2018" y="163"/>
                    </a:cubicBezTo>
                    <a:cubicBezTo>
                      <a:pt x="2005" y="163"/>
                      <a:pt x="1983" y="117"/>
                      <a:pt x="1967" y="117"/>
                    </a:cubicBezTo>
                    <a:cubicBezTo>
                      <a:pt x="1963" y="117"/>
                      <a:pt x="1959" y="119"/>
                      <a:pt x="1955" y="126"/>
                    </a:cubicBezTo>
                    <a:cubicBezTo>
                      <a:pt x="1955" y="144"/>
                      <a:pt x="1943" y="161"/>
                      <a:pt x="1936" y="161"/>
                    </a:cubicBezTo>
                    <a:cubicBezTo>
                      <a:pt x="1933" y="161"/>
                      <a:pt x="1930" y="158"/>
                      <a:pt x="1930" y="151"/>
                    </a:cubicBezTo>
                    <a:lnTo>
                      <a:pt x="1905" y="201"/>
                    </a:lnTo>
                    <a:cubicBezTo>
                      <a:pt x="1868" y="151"/>
                      <a:pt x="1836" y="145"/>
                      <a:pt x="1802" y="145"/>
                    </a:cubicBezTo>
                    <a:cubicBezTo>
                      <a:pt x="1790" y="145"/>
                      <a:pt x="1779" y="145"/>
                      <a:pt x="1766" y="145"/>
                    </a:cubicBezTo>
                    <a:cubicBezTo>
                      <a:pt x="1741" y="145"/>
                      <a:pt x="1713" y="143"/>
                      <a:pt x="1680" y="126"/>
                    </a:cubicBezTo>
                    <a:cubicBezTo>
                      <a:pt x="1640" y="113"/>
                      <a:pt x="1601" y="79"/>
                      <a:pt x="1561" y="79"/>
                    </a:cubicBezTo>
                    <a:cubicBezTo>
                      <a:pt x="1525" y="79"/>
                      <a:pt x="1490" y="106"/>
                      <a:pt x="1454" y="201"/>
                    </a:cubicBezTo>
                    <a:cubicBezTo>
                      <a:pt x="1454" y="176"/>
                      <a:pt x="1454" y="176"/>
                      <a:pt x="1454" y="176"/>
                    </a:cubicBezTo>
                    <a:cubicBezTo>
                      <a:pt x="1449" y="181"/>
                      <a:pt x="1444" y="183"/>
                      <a:pt x="1439" y="183"/>
                    </a:cubicBezTo>
                    <a:cubicBezTo>
                      <a:pt x="1425" y="183"/>
                      <a:pt x="1413" y="169"/>
                      <a:pt x="1407" y="169"/>
                    </a:cubicBezTo>
                    <a:cubicBezTo>
                      <a:pt x="1405" y="169"/>
                      <a:pt x="1404" y="171"/>
                      <a:pt x="1404" y="176"/>
                    </a:cubicBezTo>
                    <a:lnTo>
                      <a:pt x="1404" y="151"/>
                    </a:lnTo>
                    <a:cubicBezTo>
                      <a:pt x="1379" y="214"/>
                      <a:pt x="1348" y="214"/>
                      <a:pt x="1316" y="214"/>
                    </a:cubicBezTo>
                    <a:cubicBezTo>
                      <a:pt x="1285" y="214"/>
                      <a:pt x="1254" y="214"/>
                      <a:pt x="1229" y="276"/>
                    </a:cubicBezTo>
                    <a:cubicBezTo>
                      <a:pt x="1179" y="276"/>
                      <a:pt x="1103" y="276"/>
                      <a:pt x="1028" y="301"/>
                    </a:cubicBezTo>
                    <a:lnTo>
                      <a:pt x="1028" y="276"/>
                    </a:lnTo>
                    <a:cubicBezTo>
                      <a:pt x="1018" y="292"/>
                      <a:pt x="1007" y="298"/>
                      <a:pt x="997" y="298"/>
                    </a:cubicBezTo>
                    <a:cubicBezTo>
                      <a:pt x="964" y="298"/>
                      <a:pt x="929" y="241"/>
                      <a:pt x="885" y="241"/>
                    </a:cubicBezTo>
                    <a:cubicBezTo>
                      <a:pt x="874" y="241"/>
                      <a:pt x="864" y="244"/>
                      <a:pt x="853" y="251"/>
                    </a:cubicBezTo>
                    <a:cubicBezTo>
                      <a:pt x="847" y="245"/>
                      <a:pt x="841" y="243"/>
                      <a:pt x="836" y="243"/>
                    </a:cubicBezTo>
                    <a:cubicBezTo>
                      <a:pt x="799" y="243"/>
                      <a:pt x="763" y="343"/>
                      <a:pt x="727" y="343"/>
                    </a:cubicBezTo>
                    <a:cubicBezTo>
                      <a:pt x="718" y="343"/>
                      <a:pt x="710" y="338"/>
                      <a:pt x="702" y="326"/>
                    </a:cubicBezTo>
                    <a:cubicBezTo>
                      <a:pt x="693" y="302"/>
                      <a:pt x="684" y="293"/>
                      <a:pt x="675" y="293"/>
                    </a:cubicBezTo>
                    <a:cubicBezTo>
                      <a:pt x="651" y="293"/>
                      <a:pt x="632" y="373"/>
                      <a:pt x="608" y="373"/>
                    </a:cubicBezTo>
                    <a:cubicBezTo>
                      <a:pt x="598" y="373"/>
                      <a:pt x="588" y="360"/>
                      <a:pt x="577" y="326"/>
                    </a:cubicBezTo>
                    <a:cubicBezTo>
                      <a:pt x="550" y="264"/>
                      <a:pt x="527" y="240"/>
                      <a:pt x="504" y="240"/>
                    </a:cubicBezTo>
                    <a:cubicBezTo>
                      <a:pt x="463" y="240"/>
                      <a:pt x="425" y="321"/>
                      <a:pt x="377" y="402"/>
                    </a:cubicBezTo>
                    <a:cubicBezTo>
                      <a:pt x="367" y="387"/>
                      <a:pt x="356" y="382"/>
                      <a:pt x="345" y="382"/>
                    </a:cubicBezTo>
                    <a:cubicBezTo>
                      <a:pt x="317" y="382"/>
                      <a:pt x="285" y="415"/>
                      <a:pt x="256" y="415"/>
                    </a:cubicBezTo>
                    <a:cubicBezTo>
                      <a:pt x="236" y="415"/>
                      <a:pt x="217" y="400"/>
                      <a:pt x="201" y="351"/>
                    </a:cubicBezTo>
                    <a:cubicBezTo>
                      <a:pt x="196" y="372"/>
                      <a:pt x="190" y="380"/>
                      <a:pt x="183" y="380"/>
                    </a:cubicBezTo>
                    <a:cubicBezTo>
                      <a:pt x="159" y="380"/>
                      <a:pt x="126" y="274"/>
                      <a:pt x="106" y="274"/>
                    </a:cubicBezTo>
                    <a:cubicBezTo>
                      <a:pt x="104" y="274"/>
                      <a:pt x="102" y="275"/>
                      <a:pt x="101" y="276"/>
                    </a:cubicBezTo>
                    <a:lnTo>
                      <a:pt x="101" y="301"/>
                    </a:lnTo>
                    <a:cubicBezTo>
                      <a:pt x="101" y="284"/>
                      <a:pt x="100" y="277"/>
                      <a:pt x="99" y="277"/>
                    </a:cubicBezTo>
                    <a:cubicBezTo>
                      <a:pt x="95" y="277"/>
                      <a:pt x="85" y="351"/>
                      <a:pt x="79" y="351"/>
                    </a:cubicBezTo>
                    <a:cubicBezTo>
                      <a:pt x="77" y="351"/>
                      <a:pt x="76" y="338"/>
                      <a:pt x="76" y="301"/>
                    </a:cubicBezTo>
                    <a:cubicBezTo>
                      <a:pt x="76" y="291"/>
                      <a:pt x="76" y="287"/>
                      <a:pt x="76" y="287"/>
                    </a:cubicBezTo>
                    <a:cubicBezTo>
                      <a:pt x="75" y="287"/>
                      <a:pt x="73" y="401"/>
                      <a:pt x="61" y="401"/>
                    </a:cubicBezTo>
                    <a:cubicBezTo>
                      <a:pt x="59" y="401"/>
                      <a:pt x="55" y="394"/>
                      <a:pt x="51" y="376"/>
                    </a:cubicBezTo>
                    <a:cubicBezTo>
                      <a:pt x="51" y="385"/>
                      <a:pt x="51" y="394"/>
                      <a:pt x="51" y="402"/>
                    </a:cubicBezTo>
                    <a:cubicBezTo>
                      <a:pt x="51" y="347"/>
                      <a:pt x="47" y="335"/>
                      <a:pt x="43" y="335"/>
                    </a:cubicBezTo>
                    <a:cubicBezTo>
                      <a:pt x="40" y="335"/>
                      <a:pt x="36" y="342"/>
                      <a:pt x="33" y="342"/>
                    </a:cubicBezTo>
                    <a:cubicBezTo>
                      <a:pt x="29" y="342"/>
                      <a:pt x="26" y="331"/>
                      <a:pt x="26" y="276"/>
                    </a:cubicBezTo>
                    <a:cubicBezTo>
                      <a:pt x="26" y="276"/>
                      <a:pt x="26" y="201"/>
                      <a:pt x="26" y="176"/>
                    </a:cubicBezTo>
                    <a:cubicBezTo>
                      <a:pt x="26" y="167"/>
                      <a:pt x="22" y="161"/>
                      <a:pt x="18" y="161"/>
                    </a:cubicBezTo>
                    <a:cubicBezTo>
                      <a:pt x="11" y="161"/>
                      <a:pt x="1" y="178"/>
                      <a:pt x="1" y="226"/>
                    </a:cubicBezTo>
                    <a:cubicBezTo>
                      <a:pt x="1" y="301"/>
                      <a:pt x="1" y="376"/>
                      <a:pt x="26" y="427"/>
                    </a:cubicBezTo>
                    <a:cubicBezTo>
                      <a:pt x="26" y="432"/>
                      <a:pt x="26" y="440"/>
                      <a:pt x="26" y="452"/>
                    </a:cubicBezTo>
                    <a:cubicBezTo>
                      <a:pt x="26" y="452"/>
                      <a:pt x="26" y="527"/>
                      <a:pt x="51" y="577"/>
                    </a:cubicBezTo>
                    <a:cubicBezTo>
                      <a:pt x="55" y="589"/>
                      <a:pt x="58" y="594"/>
                      <a:pt x="61" y="594"/>
                    </a:cubicBezTo>
                    <a:cubicBezTo>
                      <a:pt x="72" y="594"/>
                      <a:pt x="75" y="523"/>
                      <a:pt x="76" y="523"/>
                    </a:cubicBezTo>
                    <a:cubicBezTo>
                      <a:pt x="76" y="523"/>
                      <a:pt x="76" y="531"/>
                      <a:pt x="76" y="552"/>
                    </a:cubicBezTo>
                    <a:cubicBezTo>
                      <a:pt x="76" y="527"/>
                      <a:pt x="101" y="527"/>
                      <a:pt x="126" y="527"/>
                    </a:cubicBezTo>
                    <a:cubicBezTo>
                      <a:pt x="126" y="477"/>
                      <a:pt x="151" y="527"/>
                      <a:pt x="151" y="452"/>
                    </a:cubicBezTo>
                    <a:cubicBezTo>
                      <a:pt x="151" y="552"/>
                      <a:pt x="176" y="577"/>
                      <a:pt x="176" y="577"/>
                    </a:cubicBezTo>
                    <a:cubicBezTo>
                      <a:pt x="176" y="607"/>
                      <a:pt x="176" y="617"/>
                      <a:pt x="176" y="617"/>
                    </a:cubicBezTo>
                    <a:cubicBezTo>
                      <a:pt x="177" y="617"/>
                      <a:pt x="179" y="573"/>
                      <a:pt x="186" y="573"/>
                    </a:cubicBezTo>
                    <a:cubicBezTo>
                      <a:pt x="189" y="573"/>
                      <a:pt x="194" y="586"/>
                      <a:pt x="201" y="627"/>
                    </a:cubicBezTo>
                    <a:cubicBezTo>
                      <a:pt x="201" y="583"/>
                      <a:pt x="204" y="573"/>
                      <a:pt x="208" y="573"/>
                    </a:cubicBezTo>
                    <a:cubicBezTo>
                      <a:pt x="212" y="573"/>
                      <a:pt x="216" y="581"/>
                      <a:pt x="219" y="581"/>
                    </a:cubicBezTo>
                    <a:cubicBezTo>
                      <a:pt x="223" y="581"/>
                      <a:pt x="226" y="571"/>
                      <a:pt x="226" y="527"/>
                    </a:cubicBezTo>
                    <a:cubicBezTo>
                      <a:pt x="226" y="552"/>
                      <a:pt x="226" y="577"/>
                      <a:pt x="226" y="577"/>
                    </a:cubicBezTo>
                    <a:cubicBezTo>
                      <a:pt x="251" y="602"/>
                      <a:pt x="276" y="627"/>
                      <a:pt x="276" y="627"/>
                    </a:cubicBezTo>
                    <a:cubicBezTo>
                      <a:pt x="283" y="607"/>
                      <a:pt x="290" y="601"/>
                      <a:pt x="296" y="601"/>
                    </a:cubicBezTo>
                    <a:cubicBezTo>
                      <a:pt x="304" y="601"/>
                      <a:pt x="311" y="611"/>
                      <a:pt x="317" y="611"/>
                    </a:cubicBezTo>
                    <a:cubicBezTo>
                      <a:pt x="323" y="611"/>
                      <a:pt x="326" y="600"/>
                      <a:pt x="326" y="552"/>
                    </a:cubicBezTo>
                    <a:cubicBezTo>
                      <a:pt x="344" y="569"/>
                      <a:pt x="349" y="598"/>
                      <a:pt x="359" y="598"/>
                    </a:cubicBezTo>
                    <a:cubicBezTo>
                      <a:pt x="363" y="598"/>
                      <a:pt x="369" y="593"/>
                      <a:pt x="377" y="577"/>
                    </a:cubicBezTo>
                    <a:cubicBezTo>
                      <a:pt x="377" y="577"/>
                      <a:pt x="402" y="577"/>
                      <a:pt x="427" y="502"/>
                    </a:cubicBezTo>
                    <a:cubicBezTo>
                      <a:pt x="427" y="627"/>
                      <a:pt x="427" y="602"/>
                      <a:pt x="427" y="627"/>
                    </a:cubicBezTo>
                    <a:cubicBezTo>
                      <a:pt x="452" y="577"/>
                      <a:pt x="477" y="602"/>
                      <a:pt x="477" y="527"/>
                    </a:cubicBezTo>
                    <a:cubicBezTo>
                      <a:pt x="477" y="564"/>
                      <a:pt x="483" y="564"/>
                      <a:pt x="489" y="564"/>
                    </a:cubicBezTo>
                    <a:cubicBezTo>
                      <a:pt x="496" y="564"/>
                      <a:pt x="502" y="564"/>
                      <a:pt x="502" y="602"/>
                    </a:cubicBezTo>
                    <a:cubicBezTo>
                      <a:pt x="524" y="526"/>
                      <a:pt x="545" y="497"/>
                      <a:pt x="567" y="497"/>
                    </a:cubicBezTo>
                    <a:cubicBezTo>
                      <a:pt x="596" y="497"/>
                      <a:pt x="624" y="545"/>
                      <a:pt x="652" y="602"/>
                    </a:cubicBezTo>
                    <a:lnTo>
                      <a:pt x="652" y="627"/>
                    </a:lnTo>
                    <a:cubicBezTo>
                      <a:pt x="652" y="577"/>
                      <a:pt x="652" y="477"/>
                      <a:pt x="677" y="427"/>
                    </a:cubicBezTo>
                    <a:cubicBezTo>
                      <a:pt x="677" y="427"/>
                      <a:pt x="677" y="482"/>
                      <a:pt x="693" y="482"/>
                    </a:cubicBezTo>
                    <a:cubicBezTo>
                      <a:pt x="696" y="482"/>
                      <a:pt x="699" y="480"/>
                      <a:pt x="702" y="477"/>
                    </a:cubicBezTo>
                    <a:cubicBezTo>
                      <a:pt x="702" y="502"/>
                      <a:pt x="702" y="502"/>
                      <a:pt x="702" y="502"/>
                    </a:cubicBezTo>
                    <a:cubicBezTo>
                      <a:pt x="702" y="499"/>
                      <a:pt x="702" y="498"/>
                      <a:pt x="702" y="498"/>
                    </a:cubicBezTo>
                    <a:cubicBezTo>
                      <a:pt x="703" y="498"/>
                      <a:pt x="704" y="530"/>
                      <a:pt x="712" y="530"/>
                    </a:cubicBezTo>
                    <a:cubicBezTo>
                      <a:pt x="715" y="530"/>
                      <a:pt x="720" y="523"/>
                      <a:pt x="727" y="502"/>
                    </a:cubicBezTo>
                    <a:cubicBezTo>
                      <a:pt x="727" y="517"/>
                      <a:pt x="727" y="540"/>
                      <a:pt x="727" y="552"/>
                    </a:cubicBezTo>
                    <a:cubicBezTo>
                      <a:pt x="734" y="554"/>
                      <a:pt x="741" y="555"/>
                      <a:pt x="748" y="555"/>
                    </a:cubicBezTo>
                    <a:cubicBezTo>
                      <a:pt x="816" y="555"/>
                      <a:pt x="885" y="452"/>
                      <a:pt x="953" y="452"/>
                    </a:cubicBezTo>
                    <a:lnTo>
                      <a:pt x="953" y="502"/>
                    </a:lnTo>
                    <a:lnTo>
                      <a:pt x="978" y="452"/>
                    </a:lnTo>
                    <a:cubicBezTo>
                      <a:pt x="978" y="452"/>
                      <a:pt x="978" y="452"/>
                      <a:pt x="978" y="477"/>
                    </a:cubicBezTo>
                    <a:cubicBezTo>
                      <a:pt x="983" y="487"/>
                      <a:pt x="987" y="491"/>
                      <a:pt x="991" y="491"/>
                    </a:cubicBezTo>
                    <a:cubicBezTo>
                      <a:pt x="1002" y="491"/>
                      <a:pt x="1007" y="448"/>
                      <a:pt x="1020" y="448"/>
                    </a:cubicBezTo>
                    <a:cubicBezTo>
                      <a:pt x="1023" y="448"/>
                      <a:pt x="1025" y="449"/>
                      <a:pt x="1028" y="452"/>
                    </a:cubicBezTo>
                    <a:cubicBezTo>
                      <a:pt x="1028" y="452"/>
                      <a:pt x="1028" y="477"/>
                      <a:pt x="1028" y="502"/>
                    </a:cubicBezTo>
                    <a:cubicBezTo>
                      <a:pt x="1033" y="487"/>
                      <a:pt x="1037" y="482"/>
                      <a:pt x="1040" y="482"/>
                    </a:cubicBezTo>
                    <a:cubicBezTo>
                      <a:pt x="1048" y="482"/>
                      <a:pt x="1051" y="515"/>
                      <a:pt x="1052" y="515"/>
                    </a:cubicBezTo>
                    <a:cubicBezTo>
                      <a:pt x="1053" y="515"/>
                      <a:pt x="1053" y="500"/>
                      <a:pt x="1053" y="452"/>
                    </a:cubicBezTo>
                    <a:cubicBezTo>
                      <a:pt x="1053" y="452"/>
                      <a:pt x="1053" y="477"/>
                      <a:pt x="1053" y="502"/>
                    </a:cubicBezTo>
                    <a:cubicBezTo>
                      <a:pt x="1083" y="472"/>
                      <a:pt x="1103" y="460"/>
                      <a:pt x="1126" y="460"/>
                    </a:cubicBezTo>
                    <a:cubicBezTo>
                      <a:pt x="1141" y="460"/>
                      <a:pt x="1158" y="466"/>
                      <a:pt x="1179" y="477"/>
                    </a:cubicBezTo>
                    <a:cubicBezTo>
                      <a:pt x="1191" y="402"/>
                      <a:pt x="1210" y="395"/>
                      <a:pt x="1229" y="395"/>
                    </a:cubicBezTo>
                    <a:cubicBezTo>
                      <a:pt x="1232" y="395"/>
                      <a:pt x="1236" y="396"/>
                      <a:pt x="1240" y="396"/>
                    </a:cubicBezTo>
                    <a:cubicBezTo>
                      <a:pt x="1255" y="396"/>
                      <a:pt x="1269" y="392"/>
                      <a:pt x="1279" y="351"/>
                    </a:cubicBezTo>
                    <a:lnTo>
                      <a:pt x="1279" y="376"/>
                    </a:lnTo>
                    <a:cubicBezTo>
                      <a:pt x="1296" y="341"/>
                      <a:pt x="1314" y="331"/>
                      <a:pt x="1331" y="331"/>
                    </a:cubicBezTo>
                    <a:cubicBezTo>
                      <a:pt x="1358" y="331"/>
                      <a:pt x="1385" y="356"/>
                      <a:pt x="1411" y="356"/>
                    </a:cubicBezTo>
                    <a:cubicBezTo>
                      <a:pt x="1417" y="356"/>
                      <a:pt x="1423" y="354"/>
                      <a:pt x="1429" y="351"/>
                    </a:cubicBezTo>
                    <a:cubicBezTo>
                      <a:pt x="1429" y="356"/>
                      <a:pt x="1430" y="358"/>
                      <a:pt x="1432" y="358"/>
                    </a:cubicBezTo>
                    <a:cubicBezTo>
                      <a:pt x="1439" y="358"/>
                      <a:pt x="1459" y="326"/>
                      <a:pt x="1479" y="326"/>
                    </a:cubicBezTo>
                    <a:lnTo>
                      <a:pt x="1479" y="351"/>
                    </a:lnTo>
                    <a:cubicBezTo>
                      <a:pt x="1485" y="325"/>
                      <a:pt x="1491" y="315"/>
                      <a:pt x="1498" y="315"/>
                    </a:cubicBezTo>
                    <a:cubicBezTo>
                      <a:pt x="1516" y="315"/>
                      <a:pt x="1539" y="376"/>
                      <a:pt x="1557" y="376"/>
                    </a:cubicBezTo>
                    <a:cubicBezTo>
                      <a:pt x="1566" y="376"/>
                      <a:pt x="1573" y="363"/>
                      <a:pt x="1580" y="326"/>
                    </a:cubicBezTo>
                    <a:lnTo>
                      <a:pt x="1580" y="376"/>
                    </a:lnTo>
                    <a:cubicBezTo>
                      <a:pt x="1580" y="348"/>
                      <a:pt x="1583" y="345"/>
                      <a:pt x="1586" y="345"/>
                    </a:cubicBezTo>
                    <a:cubicBezTo>
                      <a:pt x="1587" y="345"/>
                      <a:pt x="1588" y="345"/>
                      <a:pt x="1589" y="345"/>
                    </a:cubicBezTo>
                    <a:cubicBezTo>
                      <a:pt x="1592" y="345"/>
                      <a:pt x="1592" y="339"/>
                      <a:pt x="1580" y="276"/>
                    </a:cubicBezTo>
                    <a:lnTo>
                      <a:pt x="1580" y="276"/>
                    </a:lnTo>
                    <a:lnTo>
                      <a:pt x="1605" y="326"/>
                    </a:lnTo>
                    <a:cubicBezTo>
                      <a:pt x="1605" y="277"/>
                      <a:pt x="1607" y="262"/>
                      <a:pt x="1610" y="262"/>
                    </a:cubicBezTo>
                    <a:cubicBezTo>
                      <a:pt x="1616" y="262"/>
                      <a:pt x="1627" y="313"/>
                      <a:pt x="1639" y="313"/>
                    </a:cubicBezTo>
                    <a:cubicBezTo>
                      <a:pt x="1644" y="313"/>
                      <a:pt x="1649" y="303"/>
                      <a:pt x="1655" y="276"/>
                    </a:cubicBezTo>
                    <a:lnTo>
                      <a:pt x="1655" y="301"/>
                    </a:lnTo>
                    <a:cubicBezTo>
                      <a:pt x="1671" y="301"/>
                      <a:pt x="1677" y="290"/>
                      <a:pt x="1679" y="290"/>
                    </a:cubicBezTo>
                    <a:cubicBezTo>
                      <a:pt x="1680" y="290"/>
                      <a:pt x="1680" y="293"/>
                      <a:pt x="1680" y="301"/>
                    </a:cubicBezTo>
                    <a:cubicBezTo>
                      <a:pt x="1680" y="301"/>
                      <a:pt x="1680" y="301"/>
                      <a:pt x="1680" y="326"/>
                    </a:cubicBezTo>
                    <a:cubicBezTo>
                      <a:pt x="1687" y="355"/>
                      <a:pt x="1694" y="365"/>
                      <a:pt x="1701" y="365"/>
                    </a:cubicBezTo>
                    <a:cubicBezTo>
                      <a:pt x="1719" y="365"/>
                      <a:pt x="1737" y="301"/>
                      <a:pt x="1755" y="301"/>
                    </a:cubicBezTo>
                    <a:lnTo>
                      <a:pt x="1755" y="351"/>
                    </a:lnTo>
                    <a:cubicBezTo>
                      <a:pt x="1755" y="333"/>
                      <a:pt x="1758" y="328"/>
                      <a:pt x="1764" y="328"/>
                    </a:cubicBezTo>
                    <a:cubicBezTo>
                      <a:pt x="1770" y="328"/>
                      <a:pt x="1779" y="334"/>
                      <a:pt x="1788" y="334"/>
                    </a:cubicBezTo>
                    <a:cubicBezTo>
                      <a:pt x="1794" y="334"/>
                      <a:pt x="1799" y="332"/>
                      <a:pt x="1805" y="326"/>
                    </a:cubicBezTo>
                    <a:lnTo>
                      <a:pt x="1805" y="376"/>
                    </a:lnTo>
                    <a:cubicBezTo>
                      <a:pt x="1830" y="376"/>
                      <a:pt x="1855" y="326"/>
                      <a:pt x="1880" y="326"/>
                    </a:cubicBezTo>
                    <a:lnTo>
                      <a:pt x="1880" y="351"/>
                    </a:lnTo>
                    <a:cubicBezTo>
                      <a:pt x="1880" y="325"/>
                      <a:pt x="1883" y="317"/>
                      <a:pt x="1889" y="317"/>
                    </a:cubicBezTo>
                    <a:cubicBezTo>
                      <a:pt x="1896" y="317"/>
                      <a:pt x="1907" y="332"/>
                      <a:pt x="1919" y="332"/>
                    </a:cubicBezTo>
                    <a:cubicBezTo>
                      <a:pt x="1923" y="332"/>
                      <a:pt x="1927" y="330"/>
                      <a:pt x="1930" y="326"/>
                    </a:cubicBezTo>
                    <a:lnTo>
                      <a:pt x="1930" y="351"/>
                    </a:lnTo>
                    <a:cubicBezTo>
                      <a:pt x="1981" y="351"/>
                      <a:pt x="2031" y="276"/>
                      <a:pt x="2056" y="251"/>
                    </a:cubicBezTo>
                    <a:cubicBezTo>
                      <a:pt x="2056" y="251"/>
                      <a:pt x="2056" y="251"/>
                      <a:pt x="2056" y="276"/>
                    </a:cubicBezTo>
                    <a:cubicBezTo>
                      <a:pt x="2056" y="251"/>
                      <a:pt x="2056" y="226"/>
                      <a:pt x="2081" y="226"/>
                    </a:cubicBezTo>
                    <a:cubicBezTo>
                      <a:pt x="2081" y="226"/>
                      <a:pt x="2081" y="251"/>
                      <a:pt x="2081" y="251"/>
                    </a:cubicBezTo>
                    <a:cubicBezTo>
                      <a:pt x="2081" y="269"/>
                      <a:pt x="2082" y="276"/>
                      <a:pt x="2084" y="276"/>
                    </a:cubicBezTo>
                    <a:cubicBezTo>
                      <a:pt x="2090" y="276"/>
                      <a:pt x="2100" y="239"/>
                      <a:pt x="2104" y="239"/>
                    </a:cubicBezTo>
                    <a:cubicBezTo>
                      <a:pt x="2105" y="239"/>
                      <a:pt x="2106" y="242"/>
                      <a:pt x="2106" y="251"/>
                    </a:cubicBezTo>
                    <a:cubicBezTo>
                      <a:pt x="2106" y="251"/>
                      <a:pt x="2106" y="226"/>
                      <a:pt x="2106" y="201"/>
                    </a:cubicBezTo>
                    <a:cubicBezTo>
                      <a:pt x="2131" y="176"/>
                      <a:pt x="2181" y="151"/>
                      <a:pt x="2206" y="101"/>
                    </a:cubicBezTo>
                    <a:cubicBezTo>
                      <a:pt x="2231" y="101"/>
                      <a:pt x="2231" y="126"/>
                      <a:pt x="2231" y="151"/>
                    </a:cubicBezTo>
                    <a:cubicBezTo>
                      <a:pt x="2244" y="88"/>
                      <a:pt x="2256" y="69"/>
                      <a:pt x="2272" y="69"/>
                    </a:cubicBezTo>
                    <a:cubicBezTo>
                      <a:pt x="2288" y="69"/>
                      <a:pt x="2306" y="88"/>
                      <a:pt x="2331" y="101"/>
                    </a:cubicBezTo>
                    <a:cubicBezTo>
                      <a:pt x="2306" y="51"/>
                      <a:pt x="2306" y="51"/>
                      <a:pt x="2306" y="26"/>
                    </a:cubicBezTo>
                    <a:cubicBezTo>
                      <a:pt x="2306" y="17"/>
                      <a:pt x="2306" y="14"/>
                      <a:pt x="2306" y="14"/>
                    </a:cubicBezTo>
                    <a:cubicBezTo>
                      <a:pt x="2306" y="14"/>
                      <a:pt x="2303" y="63"/>
                      <a:pt x="2292" y="63"/>
                    </a:cubicBezTo>
                    <a:cubicBezTo>
                      <a:pt x="2289" y="63"/>
                      <a:pt x="2286" y="59"/>
                      <a:pt x="2281" y="51"/>
                    </a:cubicBezTo>
                    <a:cubicBezTo>
                      <a:pt x="2281" y="26"/>
                      <a:pt x="2281" y="1"/>
                      <a:pt x="2281" y="1"/>
                    </a:cubicBezTo>
                    <a:cubicBezTo>
                      <a:pt x="2256" y="26"/>
                      <a:pt x="2231" y="1"/>
                      <a:pt x="2231" y="76"/>
                    </a:cubicBezTo>
                    <a:cubicBezTo>
                      <a:pt x="2231" y="38"/>
                      <a:pt x="2225" y="38"/>
                      <a:pt x="2219" y="38"/>
                    </a:cubicBezTo>
                    <a:cubicBezTo>
                      <a:pt x="2212" y="38"/>
                      <a:pt x="2206" y="38"/>
                      <a:pt x="220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2797;p66">
                <a:extLst>
                  <a:ext uri="{FF2B5EF4-FFF2-40B4-BE49-F238E27FC236}">
                    <a16:creationId xmlns:a16="http://schemas.microsoft.com/office/drawing/2014/main" id="{A1FBF2C0-0585-DE9E-5628-F84D938EE4A0}"/>
                  </a:ext>
                </a:extLst>
              </p:cNvPr>
              <p:cNvSpPr/>
              <p:nvPr/>
            </p:nvSpPr>
            <p:spPr>
              <a:xfrm>
                <a:off x="3802775" y="3133500"/>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2798;p66">
                <a:extLst>
                  <a:ext uri="{FF2B5EF4-FFF2-40B4-BE49-F238E27FC236}">
                    <a16:creationId xmlns:a16="http://schemas.microsoft.com/office/drawing/2014/main" id="{4AEA9B3D-C4B6-0D69-A566-19448A927953}"/>
                  </a:ext>
                </a:extLst>
              </p:cNvPr>
              <p:cNvSpPr/>
              <p:nvPr/>
            </p:nvSpPr>
            <p:spPr>
              <a:xfrm>
                <a:off x="3752025" y="3141625"/>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2799;p66">
                <a:extLst>
                  <a:ext uri="{FF2B5EF4-FFF2-40B4-BE49-F238E27FC236}">
                    <a16:creationId xmlns:a16="http://schemas.microsoft.com/office/drawing/2014/main" id="{DF7D000B-C160-59EB-BA3B-90A71F6D630E}"/>
                  </a:ext>
                </a:extLst>
              </p:cNvPr>
              <p:cNvSpPr/>
              <p:nvPr/>
            </p:nvSpPr>
            <p:spPr>
              <a:xfrm>
                <a:off x="3730725" y="3170450"/>
                <a:ext cx="1275" cy="1275"/>
              </a:xfrm>
              <a:custGeom>
                <a:avLst/>
                <a:gdLst/>
                <a:ahLst/>
                <a:cxnLst/>
                <a:rect l="l" t="t" r="r" b="b"/>
                <a:pathLst>
                  <a:path w="51" h="51" extrusionOk="0">
                    <a:moveTo>
                      <a:pt x="51" y="1"/>
                    </a:moveTo>
                    <a:lnTo>
                      <a:pt x="1" y="26"/>
                    </a:lnTo>
                    <a:lnTo>
                      <a:pt x="1" y="51"/>
                    </a:lnTo>
                    <a:lnTo>
                      <a:pt x="5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2800;p66">
                <a:extLst>
                  <a:ext uri="{FF2B5EF4-FFF2-40B4-BE49-F238E27FC236}">
                    <a16:creationId xmlns:a16="http://schemas.microsoft.com/office/drawing/2014/main" id="{00DDED7F-F493-EF4E-5B9C-465B15146AE1}"/>
                  </a:ext>
                </a:extLst>
              </p:cNvPr>
              <p:cNvSpPr/>
              <p:nvPr/>
            </p:nvSpPr>
            <p:spPr>
              <a:xfrm>
                <a:off x="3732600" y="3167950"/>
                <a:ext cx="3800" cy="3550"/>
              </a:xfrm>
              <a:custGeom>
                <a:avLst/>
                <a:gdLst/>
                <a:ahLst/>
                <a:cxnLst/>
                <a:rect l="l" t="t" r="r" b="b"/>
                <a:pathLst>
                  <a:path w="152" h="142" extrusionOk="0">
                    <a:moveTo>
                      <a:pt x="151" y="1"/>
                    </a:moveTo>
                    <a:lnTo>
                      <a:pt x="1" y="126"/>
                    </a:lnTo>
                    <a:cubicBezTo>
                      <a:pt x="12" y="137"/>
                      <a:pt x="22" y="141"/>
                      <a:pt x="31" y="141"/>
                    </a:cubicBezTo>
                    <a:cubicBezTo>
                      <a:pt x="77" y="141"/>
                      <a:pt x="102" y="18"/>
                      <a:pt x="137" y="18"/>
                    </a:cubicBezTo>
                    <a:cubicBezTo>
                      <a:pt x="141" y="18"/>
                      <a:pt x="146" y="21"/>
                      <a:pt x="151" y="26"/>
                    </a:cubicBezTo>
                    <a:cubicBezTo>
                      <a:pt x="151" y="26"/>
                      <a:pt x="151" y="1"/>
                      <a:pt x="15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2801;p66">
                <a:extLst>
                  <a:ext uri="{FF2B5EF4-FFF2-40B4-BE49-F238E27FC236}">
                    <a16:creationId xmlns:a16="http://schemas.microsoft.com/office/drawing/2014/main" id="{8201B29E-77DF-87F2-FBCE-7187B906E808}"/>
                  </a:ext>
                </a:extLst>
              </p:cNvPr>
              <p:cNvSpPr/>
              <p:nvPr/>
            </p:nvSpPr>
            <p:spPr>
              <a:xfrm>
                <a:off x="3737375" y="3167950"/>
                <a:ext cx="2150" cy="1450"/>
              </a:xfrm>
              <a:custGeom>
                <a:avLst/>
                <a:gdLst/>
                <a:ahLst/>
                <a:cxnLst/>
                <a:rect l="l" t="t" r="r" b="b"/>
                <a:pathLst>
                  <a:path w="86" h="58" extrusionOk="0">
                    <a:moveTo>
                      <a:pt x="85" y="1"/>
                    </a:moveTo>
                    <a:cubicBezTo>
                      <a:pt x="78" y="16"/>
                      <a:pt x="66" y="19"/>
                      <a:pt x="54" y="19"/>
                    </a:cubicBezTo>
                    <a:cubicBezTo>
                      <a:pt x="41" y="19"/>
                      <a:pt x="27" y="15"/>
                      <a:pt x="18" y="15"/>
                    </a:cubicBezTo>
                    <a:cubicBezTo>
                      <a:pt x="6" y="15"/>
                      <a:pt x="1" y="22"/>
                      <a:pt x="10" y="51"/>
                    </a:cubicBezTo>
                    <a:cubicBezTo>
                      <a:pt x="20" y="56"/>
                      <a:pt x="28" y="58"/>
                      <a:pt x="36" y="58"/>
                    </a:cubicBezTo>
                    <a:cubicBezTo>
                      <a:pt x="69" y="58"/>
                      <a:pt x="85" y="21"/>
                      <a:pt x="8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2802;p66">
                <a:extLst>
                  <a:ext uri="{FF2B5EF4-FFF2-40B4-BE49-F238E27FC236}">
                    <a16:creationId xmlns:a16="http://schemas.microsoft.com/office/drawing/2014/main" id="{DC48D628-F9E3-E139-5B4C-0E85D2337956}"/>
                  </a:ext>
                </a:extLst>
              </p:cNvPr>
              <p:cNvSpPr/>
              <p:nvPr/>
            </p:nvSpPr>
            <p:spPr>
              <a:xfrm>
                <a:off x="3797775" y="3107800"/>
                <a:ext cx="650" cy="650"/>
              </a:xfrm>
              <a:custGeom>
                <a:avLst/>
                <a:gdLst/>
                <a:ahLst/>
                <a:cxnLst/>
                <a:rect l="l" t="t" r="r" b="b"/>
                <a:pathLst>
                  <a:path w="26" h="26" extrusionOk="0">
                    <a:moveTo>
                      <a:pt x="0" y="1"/>
                    </a:moveTo>
                    <a:cubicBezTo>
                      <a:pt x="0" y="26"/>
                      <a:pt x="25" y="26"/>
                      <a:pt x="25" y="26"/>
                    </a:cubicBezTo>
                    <a:cubicBezTo>
                      <a:pt x="25"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2803;p66">
                <a:extLst>
                  <a:ext uri="{FF2B5EF4-FFF2-40B4-BE49-F238E27FC236}">
                    <a16:creationId xmlns:a16="http://schemas.microsoft.com/office/drawing/2014/main" id="{77C21C30-A248-DF5A-EB73-4546C310CF68}"/>
                  </a:ext>
                </a:extLst>
              </p:cNvPr>
              <p:cNvSpPr/>
              <p:nvPr/>
            </p:nvSpPr>
            <p:spPr>
              <a:xfrm>
                <a:off x="3502200" y="3102975"/>
                <a:ext cx="311875" cy="73775"/>
              </a:xfrm>
              <a:custGeom>
                <a:avLst/>
                <a:gdLst/>
                <a:ahLst/>
                <a:cxnLst/>
                <a:rect l="l" t="t" r="r" b="b"/>
                <a:pathLst>
                  <a:path w="12475" h="2951" extrusionOk="0">
                    <a:moveTo>
                      <a:pt x="19" y="1522"/>
                    </a:moveTo>
                    <a:lnTo>
                      <a:pt x="19" y="1522"/>
                    </a:lnTo>
                    <a:cubicBezTo>
                      <a:pt x="10" y="1540"/>
                      <a:pt x="10" y="1551"/>
                      <a:pt x="16" y="1559"/>
                    </a:cubicBezTo>
                    <a:lnTo>
                      <a:pt x="16" y="1559"/>
                    </a:lnTo>
                    <a:cubicBezTo>
                      <a:pt x="17" y="1546"/>
                      <a:pt x="18" y="1534"/>
                      <a:pt x="19" y="1522"/>
                    </a:cubicBezTo>
                    <a:close/>
                    <a:moveTo>
                      <a:pt x="9919" y="93"/>
                    </a:moveTo>
                    <a:lnTo>
                      <a:pt x="9317" y="118"/>
                    </a:lnTo>
                    <a:lnTo>
                      <a:pt x="9066" y="244"/>
                    </a:lnTo>
                    <a:cubicBezTo>
                      <a:pt x="9029" y="256"/>
                      <a:pt x="9035" y="256"/>
                      <a:pt x="9054" y="256"/>
                    </a:cubicBezTo>
                    <a:cubicBezTo>
                      <a:pt x="9073" y="256"/>
                      <a:pt x="9104" y="256"/>
                      <a:pt x="9117" y="269"/>
                    </a:cubicBezTo>
                    <a:cubicBezTo>
                      <a:pt x="9142" y="269"/>
                      <a:pt x="9192" y="294"/>
                      <a:pt x="9217" y="294"/>
                    </a:cubicBezTo>
                    <a:lnTo>
                      <a:pt x="9217" y="294"/>
                    </a:lnTo>
                    <a:cubicBezTo>
                      <a:pt x="9192" y="288"/>
                      <a:pt x="9167" y="281"/>
                      <a:pt x="9142" y="269"/>
                    </a:cubicBezTo>
                    <a:lnTo>
                      <a:pt x="9192" y="269"/>
                    </a:lnTo>
                    <a:lnTo>
                      <a:pt x="9342" y="319"/>
                    </a:lnTo>
                    <a:cubicBezTo>
                      <a:pt x="9317" y="294"/>
                      <a:pt x="9361" y="288"/>
                      <a:pt x="9427" y="288"/>
                    </a:cubicBezTo>
                    <a:cubicBezTo>
                      <a:pt x="9492" y="288"/>
                      <a:pt x="9580" y="294"/>
                      <a:pt x="9643" y="294"/>
                    </a:cubicBezTo>
                    <a:lnTo>
                      <a:pt x="9768" y="294"/>
                    </a:lnTo>
                    <a:lnTo>
                      <a:pt x="9793" y="319"/>
                    </a:lnTo>
                    <a:cubicBezTo>
                      <a:pt x="9793" y="294"/>
                      <a:pt x="9818" y="294"/>
                      <a:pt x="9843" y="269"/>
                    </a:cubicBezTo>
                    <a:lnTo>
                      <a:pt x="9893" y="319"/>
                    </a:lnTo>
                    <a:cubicBezTo>
                      <a:pt x="10044" y="319"/>
                      <a:pt x="10320" y="269"/>
                      <a:pt x="10545" y="269"/>
                    </a:cubicBezTo>
                    <a:lnTo>
                      <a:pt x="10545" y="319"/>
                    </a:lnTo>
                    <a:cubicBezTo>
                      <a:pt x="10643" y="275"/>
                      <a:pt x="10745" y="265"/>
                      <a:pt x="10850" y="265"/>
                    </a:cubicBezTo>
                    <a:cubicBezTo>
                      <a:pt x="10949" y="265"/>
                      <a:pt x="11050" y="274"/>
                      <a:pt x="11151" y="274"/>
                    </a:cubicBezTo>
                    <a:cubicBezTo>
                      <a:pt x="11192" y="274"/>
                      <a:pt x="11232" y="273"/>
                      <a:pt x="11272" y="269"/>
                    </a:cubicBezTo>
                    <a:lnTo>
                      <a:pt x="11272" y="269"/>
                    </a:lnTo>
                    <a:lnTo>
                      <a:pt x="11247" y="294"/>
                    </a:lnTo>
                    <a:cubicBezTo>
                      <a:pt x="11548" y="344"/>
                      <a:pt x="11823" y="394"/>
                      <a:pt x="12049" y="570"/>
                    </a:cubicBezTo>
                    <a:cubicBezTo>
                      <a:pt x="12274" y="770"/>
                      <a:pt x="12375" y="1071"/>
                      <a:pt x="12325" y="1397"/>
                    </a:cubicBezTo>
                    <a:cubicBezTo>
                      <a:pt x="12325" y="1372"/>
                      <a:pt x="12299" y="1372"/>
                      <a:pt x="12299" y="1372"/>
                    </a:cubicBezTo>
                    <a:lnTo>
                      <a:pt x="12299" y="1372"/>
                    </a:lnTo>
                    <a:cubicBezTo>
                      <a:pt x="12325" y="1397"/>
                      <a:pt x="12350" y="1447"/>
                      <a:pt x="12325" y="1472"/>
                    </a:cubicBezTo>
                    <a:cubicBezTo>
                      <a:pt x="12325" y="1472"/>
                      <a:pt x="12299" y="1447"/>
                      <a:pt x="12299" y="1447"/>
                    </a:cubicBezTo>
                    <a:cubicBezTo>
                      <a:pt x="12224" y="1547"/>
                      <a:pt x="12199" y="1823"/>
                      <a:pt x="12099" y="1848"/>
                    </a:cubicBezTo>
                    <a:cubicBezTo>
                      <a:pt x="12099" y="1898"/>
                      <a:pt x="12099" y="1923"/>
                      <a:pt x="12149" y="1923"/>
                    </a:cubicBezTo>
                    <a:cubicBezTo>
                      <a:pt x="11999" y="2148"/>
                      <a:pt x="11823" y="2324"/>
                      <a:pt x="11623" y="2499"/>
                    </a:cubicBezTo>
                    <a:lnTo>
                      <a:pt x="11523" y="2575"/>
                    </a:lnTo>
                    <a:lnTo>
                      <a:pt x="11397" y="2575"/>
                    </a:lnTo>
                    <a:lnTo>
                      <a:pt x="11197" y="2600"/>
                    </a:lnTo>
                    <a:cubicBezTo>
                      <a:pt x="11071" y="2600"/>
                      <a:pt x="10946" y="2625"/>
                      <a:pt x="10821" y="2625"/>
                    </a:cubicBezTo>
                    <a:cubicBezTo>
                      <a:pt x="10821" y="2625"/>
                      <a:pt x="10796" y="2600"/>
                      <a:pt x="10821" y="2575"/>
                    </a:cubicBezTo>
                    <a:lnTo>
                      <a:pt x="10821" y="2575"/>
                    </a:lnTo>
                    <a:cubicBezTo>
                      <a:pt x="10608" y="2637"/>
                      <a:pt x="10395" y="2656"/>
                      <a:pt x="10182" y="2656"/>
                    </a:cubicBezTo>
                    <a:cubicBezTo>
                      <a:pt x="9969" y="2656"/>
                      <a:pt x="9756" y="2637"/>
                      <a:pt x="9543" y="2625"/>
                    </a:cubicBezTo>
                    <a:lnTo>
                      <a:pt x="9543" y="2625"/>
                    </a:lnTo>
                    <a:cubicBezTo>
                      <a:pt x="9518" y="2650"/>
                      <a:pt x="9568" y="2650"/>
                      <a:pt x="9543" y="2700"/>
                    </a:cubicBezTo>
                    <a:cubicBezTo>
                      <a:pt x="9554" y="2702"/>
                      <a:pt x="9566" y="2703"/>
                      <a:pt x="9578" y="2703"/>
                    </a:cubicBezTo>
                    <a:cubicBezTo>
                      <a:pt x="9662" y="2703"/>
                      <a:pt x="9746" y="2650"/>
                      <a:pt x="9830" y="2650"/>
                    </a:cubicBezTo>
                    <a:cubicBezTo>
                      <a:pt x="9859" y="2650"/>
                      <a:pt x="9889" y="2657"/>
                      <a:pt x="9919" y="2675"/>
                    </a:cubicBezTo>
                    <a:lnTo>
                      <a:pt x="9893" y="2700"/>
                    </a:lnTo>
                    <a:cubicBezTo>
                      <a:pt x="9905" y="2703"/>
                      <a:pt x="9914" y="2704"/>
                      <a:pt x="9921" y="2704"/>
                    </a:cubicBezTo>
                    <a:cubicBezTo>
                      <a:pt x="9965" y="2704"/>
                      <a:pt x="9945" y="2661"/>
                      <a:pt x="9964" y="2661"/>
                    </a:cubicBezTo>
                    <a:cubicBezTo>
                      <a:pt x="9969" y="2661"/>
                      <a:pt x="9978" y="2665"/>
                      <a:pt x="9994" y="2675"/>
                    </a:cubicBezTo>
                    <a:cubicBezTo>
                      <a:pt x="10044" y="2700"/>
                      <a:pt x="9994" y="2700"/>
                      <a:pt x="10019" y="2700"/>
                    </a:cubicBezTo>
                    <a:cubicBezTo>
                      <a:pt x="10089" y="2700"/>
                      <a:pt x="10163" y="2704"/>
                      <a:pt x="10240" y="2704"/>
                    </a:cubicBezTo>
                    <a:cubicBezTo>
                      <a:pt x="10355" y="2704"/>
                      <a:pt x="10475" y="2695"/>
                      <a:pt x="10595" y="2650"/>
                    </a:cubicBezTo>
                    <a:cubicBezTo>
                      <a:pt x="10605" y="2679"/>
                      <a:pt x="10637" y="2685"/>
                      <a:pt x="10678" y="2685"/>
                    </a:cubicBezTo>
                    <a:cubicBezTo>
                      <a:pt x="10710" y="2685"/>
                      <a:pt x="10748" y="2681"/>
                      <a:pt x="10784" y="2681"/>
                    </a:cubicBezTo>
                    <a:cubicBezTo>
                      <a:pt x="10817" y="2681"/>
                      <a:pt x="10849" y="2685"/>
                      <a:pt x="10871" y="2700"/>
                    </a:cubicBezTo>
                    <a:cubicBezTo>
                      <a:pt x="10921" y="2675"/>
                      <a:pt x="10971" y="2700"/>
                      <a:pt x="10971" y="2650"/>
                    </a:cubicBezTo>
                    <a:lnTo>
                      <a:pt x="11372" y="2650"/>
                    </a:lnTo>
                    <a:cubicBezTo>
                      <a:pt x="11389" y="2650"/>
                      <a:pt x="11439" y="2661"/>
                      <a:pt x="11485" y="2661"/>
                    </a:cubicBezTo>
                    <a:cubicBezTo>
                      <a:pt x="11509" y="2661"/>
                      <a:pt x="11531" y="2658"/>
                      <a:pt x="11548" y="2650"/>
                    </a:cubicBezTo>
                    <a:lnTo>
                      <a:pt x="11723" y="2524"/>
                    </a:lnTo>
                    <a:lnTo>
                      <a:pt x="11823" y="2449"/>
                    </a:lnTo>
                    <a:cubicBezTo>
                      <a:pt x="11873" y="2374"/>
                      <a:pt x="11949" y="2324"/>
                      <a:pt x="12024" y="2249"/>
                    </a:cubicBezTo>
                    <a:cubicBezTo>
                      <a:pt x="12249" y="1973"/>
                      <a:pt x="12475" y="1622"/>
                      <a:pt x="12475" y="1221"/>
                    </a:cubicBezTo>
                    <a:cubicBezTo>
                      <a:pt x="12425" y="1046"/>
                      <a:pt x="12400" y="845"/>
                      <a:pt x="12299" y="645"/>
                    </a:cubicBezTo>
                    <a:cubicBezTo>
                      <a:pt x="12224" y="444"/>
                      <a:pt x="12024" y="269"/>
                      <a:pt x="11823" y="219"/>
                    </a:cubicBezTo>
                    <a:cubicBezTo>
                      <a:pt x="11823" y="219"/>
                      <a:pt x="11823" y="219"/>
                      <a:pt x="11823" y="194"/>
                    </a:cubicBezTo>
                    <a:cubicBezTo>
                      <a:pt x="11673" y="169"/>
                      <a:pt x="11497" y="143"/>
                      <a:pt x="11347" y="118"/>
                    </a:cubicBezTo>
                    <a:cubicBezTo>
                      <a:pt x="11297" y="118"/>
                      <a:pt x="11247" y="143"/>
                      <a:pt x="11197" y="143"/>
                    </a:cubicBezTo>
                    <a:cubicBezTo>
                      <a:pt x="10921" y="93"/>
                      <a:pt x="10670" y="93"/>
                      <a:pt x="10395" y="93"/>
                    </a:cubicBezTo>
                    <a:close/>
                    <a:moveTo>
                      <a:pt x="3635" y="2874"/>
                    </a:moveTo>
                    <a:cubicBezTo>
                      <a:pt x="3633" y="2875"/>
                      <a:pt x="3630" y="2875"/>
                      <a:pt x="3628" y="2875"/>
                    </a:cubicBezTo>
                    <a:cubicBezTo>
                      <a:pt x="3631" y="2875"/>
                      <a:pt x="3633" y="2875"/>
                      <a:pt x="3635" y="2874"/>
                    </a:cubicBezTo>
                    <a:close/>
                    <a:moveTo>
                      <a:pt x="7771" y="1"/>
                    </a:moveTo>
                    <a:cubicBezTo>
                      <a:pt x="7743" y="1"/>
                      <a:pt x="7698" y="72"/>
                      <a:pt x="7687" y="72"/>
                    </a:cubicBezTo>
                    <a:cubicBezTo>
                      <a:pt x="7683" y="72"/>
                      <a:pt x="7683" y="64"/>
                      <a:pt x="7688" y="43"/>
                    </a:cubicBezTo>
                    <a:lnTo>
                      <a:pt x="7688" y="43"/>
                    </a:lnTo>
                    <a:cubicBezTo>
                      <a:pt x="7437" y="68"/>
                      <a:pt x="7162" y="68"/>
                      <a:pt x="6886" y="68"/>
                    </a:cubicBezTo>
                    <a:cubicBezTo>
                      <a:pt x="6861" y="118"/>
                      <a:pt x="6685" y="68"/>
                      <a:pt x="6761" y="169"/>
                    </a:cubicBezTo>
                    <a:cubicBezTo>
                      <a:pt x="6685" y="68"/>
                      <a:pt x="6485" y="43"/>
                      <a:pt x="6410" y="43"/>
                    </a:cubicBezTo>
                    <a:cubicBezTo>
                      <a:pt x="6375" y="14"/>
                      <a:pt x="6348" y="4"/>
                      <a:pt x="6325" y="4"/>
                    </a:cubicBezTo>
                    <a:cubicBezTo>
                      <a:pt x="6274" y="4"/>
                      <a:pt x="6245" y="57"/>
                      <a:pt x="6193" y="57"/>
                    </a:cubicBezTo>
                    <a:cubicBezTo>
                      <a:pt x="6171" y="57"/>
                      <a:pt x="6144" y="47"/>
                      <a:pt x="6109" y="18"/>
                    </a:cubicBezTo>
                    <a:cubicBezTo>
                      <a:pt x="6096" y="43"/>
                      <a:pt x="6078" y="49"/>
                      <a:pt x="6040" y="49"/>
                    </a:cubicBezTo>
                    <a:cubicBezTo>
                      <a:pt x="6002" y="49"/>
                      <a:pt x="5946" y="43"/>
                      <a:pt x="5858" y="43"/>
                    </a:cubicBezTo>
                    <a:cubicBezTo>
                      <a:pt x="5808" y="93"/>
                      <a:pt x="5758" y="118"/>
                      <a:pt x="5758" y="143"/>
                    </a:cubicBezTo>
                    <a:cubicBezTo>
                      <a:pt x="5733" y="143"/>
                      <a:pt x="5733" y="169"/>
                      <a:pt x="5733" y="194"/>
                    </a:cubicBezTo>
                    <a:cubicBezTo>
                      <a:pt x="5708" y="169"/>
                      <a:pt x="5708" y="169"/>
                      <a:pt x="5683" y="143"/>
                    </a:cubicBezTo>
                    <a:cubicBezTo>
                      <a:pt x="5593" y="189"/>
                      <a:pt x="5457" y="198"/>
                      <a:pt x="5326" y="198"/>
                    </a:cubicBezTo>
                    <a:cubicBezTo>
                      <a:pt x="5238" y="198"/>
                      <a:pt x="5152" y="194"/>
                      <a:pt x="5081" y="194"/>
                    </a:cubicBezTo>
                    <a:cubicBezTo>
                      <a:pt x="5043" y="210"/>
                      <a:pt x="5000" y="216"/>
                      <a:pt x="4956" y="216"/>
                    </a:cubicBezTo>
                    <a:cubicBezTo>
                      <a:pt x="4864" y="216"/>
                      <a:pt x="4765" y="192"/>
                      <a:pt x="4675" y="192"/>
                    </a:cubicBezTo>
                    <a:cubicBezTo>
                      <a:pt x="4612" y="192"/>
                      <a:pt x="4553" y="204"/>
                      <a:pt x="4505" y="244"/>
                    </a:cubicBezTo>
                    <a:cubicBezTo>
                      <a:pt x="4410" y="225"/>
                      <a:pt x="4271" y="177"/>
                      <a:pt x="4133" y="177"/>
                    </a:cubicBezTo>
                    <a:cubicBezTo>
                      <a:pt x="4090" y="177"/>
                      <a:pt x="4046" y="182"/>
                      <a:pt x="4004" y="194"/>
                    </a:cubicBezTo>
                    <a:lnTo>
                      <a:pt x="3803" y="194"/>
                    </a:lnTo>
                    <a:lnTo>
                      <a:pt x="3703" y="169"/>
                    </a:lnTo>
                    <a:cubicBezTo>
                      <a:pt x="3603" y="194"/>
                      <a:pt x="3477" y="194"/>
                      <a:pt x="3402" y="219"/>
                    </a:cubicBezTo>
                    <a:cubicBezTo>
                      <a:pt x="3352" y="93"/>
                      <a:pt x="3277" y="143"/>
                      <a:pt x="3177" y="93"/>
                    </a:cubicBezTo>
                    <a:cubicBezTo>
                      <a:pt x="3051" y="143"/>
                      <a:pt x="2776" y="143"/>
                      <a:pt x="2575" y="194"/>
                    </a:cubicBezTo>
                    <a:cubicBezTo>
                      <a:pt x="2560" y="179"/>
                      <a:pt x="2539" y="175"/>
                      <a:pt x="2516" y="175"/>
                    </a:cubicBezTo>
                    <a:cubicBezTo>
                      <a:pt x="2492" y="175"/>
                      <a:pt x="2466" y="179"/>
                      <a:pt x="2445" y="179"/>
                    </a:cubicBezTo>
                    <a:cubicBezTo>
                      <a:pt x="2419" y="179"/>
                      <a:pt x="2400" y="173"/>
                      <a:pt x="2400" y="143"/>
                    </a:cubicBezTo>
                    <a:cubicBezTo>
                      <a:pt x="2099" y="244"/>
                      <a:pt x="1798" y="269"/>
                      <a:pt x="1447" y="294"/>
                    </a:cubicBezTo>
                    <a:lnTo>
                      <a:pt x="771" y="294"/>
                    </a:lnTo>
                    <a:lnTo>
                      <a:pt x="670" y="319"/>
                    </a:lnTo>
                    <a:cubicBezTo>
                      <a:pt x="570" y="319"/>
                      <a:pt x="545" y="369"/>
                      <a:pt x="470" y="419"/>
                    </a:cubicBezTo>
                    <a:lnTo>
                      <a:pt x="370" y="519"/>
                    </a:lnTo>
                    <a:lnTo>
                      <a:pt x="370" y="494"/>
                    </a:lnTo>
                    <a:cubicBezTo>
                      <a:pt x="345" y="595"/>
                      <a:pt x="370" y="745"/>
                      <a:pt x="370" y="845"/>
                    </a:cubicBezTo>
                    <a:cubicBezTo>
                      <a:pt x="370" y="845"/>
                      <a:pt x="345" y="845"/>
                      <a:pt x="345" y="820"/>
                    </a:cubicBezTo>
                    <a:cubicBezTo>
                      <a:pt x="319" y="920"/>
                      <a:pt x="194" y="996"/>
                      <a:pt x="169" y="1121"/>
                    </a:cubicBezTo>
                    <a:cubicBezTo>
                      <a:pt x="144" y="1121"/>
                      <a:pt x="144" y="1121"/>
                      <a:pt x="144" y="1096"/>
                    </a:cubicBezTo>
                    <a:cubicBezTo>
                      <a:pt x="144" y="1221"/>
                      <a:pt x="19" y="1321"/>
                      <a:pt x="69" y="1472"/>
                    </a:cubicBezTo>
                    <a:lnTo>
                      <a:pt x="44" y="1472"/>
                    </a:lnTo>
                    <a:lnTo>
                      <a:pt x="69" y="1572"/>
                    </a:lnTo>
                    <a:cubicBezTo>
                      <a:pt x="53" y="1572"/>
                      <a:pt x="26" y="1572"/>
                      <a:pt x="16" y="1559"/>
                    </a:cubicBezTo>
                    <a:lnTo>
                      <a:pt x="16" y="1559"/>
                    </a:lnTo>
                    <a:cubicBezTo>
                      <a:pt x="0" y="1824"/>
                      <a:pt x="75" y="2108"/>
                      <a:pt x="219" y="2324"/>
                    </a:cubicBezTo>
                    <a:cubicBezTo>
                      <a:pt x="294" y="2449"/>
                      <a:pt x="345" y="2549"/>
                      <a:pt x="470" y="2675"/>
                    </a:cubicBezTo>
                    <a:cubicBezTo>
                      <a:pt x="595" y="2775"/>
                      <a:pt x="746" y="2825"/>
                      <a:pt x="871" y="2875"/>
                    </a:cubicBezTo>
                    <a:cubicBezTo>
                      <a:pt x="1147" y="2950"/>
                      <a:pt x="1397" y="2950"/>
                      <a:pt x="1673" y="2950"/>
                    </a:cubicBezTo>
                    <a:cubicBezTo>
                      <a:pt x="1923" y="2925"/>
                      <a:pt x="2149" y="2900"/>
                      <a:pt x="2400" y="2900"/>
                    </a:cubicBezTo>
                    <a:lnTo>
                      <a:pt x="2375" y="2925"/>
                    </a:lnTo>
                    <a:lnTo>
                      <a:pt x="2550" y="2875"/>
                    </a:lnTo>
                    <a:lnTo>
                      <a:pt x="2550" y="2875"/>
                    </a:lnTo>
                    <a:cubicBezTo>
                      <a:pt x="2550" y="2900"/>
                      <a:pt x="2550" y="2900"/>
                      <a:pt x="2525" y="2900"/>
                    </a:cubicBezTo>
                    <a:cubicBezTo>
                      <a:pt x="2575" y="2910"/>
                      <a:pt x="2625" y="2914"/>
                      <a:pt x="2675" y="2914"/>
                    </a:cubicBezTo>
                    <a:cubicBezTo>
                      <a:pt x="2876" y="2914"/>
                      <a:pt x="3076" y="2850"/>
                      <a:pt x="3277" y="2850"/>
                    </a:cubicBezTo>
                    <a:cubicBezTo>
                      <a:pt x="3277" y="2875"/>
                      <a:pt x="3227" y="2900"/>
                      <a:pt x="3252" y="2900"/>
                    </a:cubicBezTo>
                    <a:cubicBezTo>
                      <a:pt x="3292" y="2883"/>
                      <a:pt x="3329" y="2878"/>
                      <a:pt x="3363" y="2878"/>
                    </a:cubicBezTo>
                    <a:cubicBezTo>
                      <a:pt x="3425" y="2878"/>
                      <a:pt x="3479" y="2895"/>
                      <a:pt x="3524" y="2895"/>
                    </a:cubicBezTo>
                    <a:cubicBezTo>
                      <a:pt x="3565" y="2895"/>
                      <a:pt x="3600" y="2881"/>
                      <a:pt x="3628" y="2825"/>
                    </a:cubicBezTo>
                    <a:cubicBezTo>
                      <a:pt x="3628" y="2847"/>
                      <a:pt x="3647" y="2869"/>
                      <a:pt x="3635" y="2874"/>
                    </a:cubicBezTo>
                    <a:lnTo>
                      <a:pt x="3635" y="2874"/>
                    </a:lnTo>
                    <a:cubicBezTo>
                      <a:pt x="4109" y="2800"/>
                      <a:pt x="4608" y="2800"/>
                      <a:pt x="5106" y="2800"/>
                    </a:cubicBezTo>
                    <a:cubicBezTo>
                      <a:pt x="5507" y="2650"/>
                      <a:pt x="5959" y="2750"/>
                      <a:pt x="6385" y="2600"/>
                    </a:cubicBezTo>
                    <a:lnTo>
                      <a:pt x="6385" y="2650"/>
                    </a:lnTo>
                    <a:cubicBezTo>
                      <a:pt x="6936" y="2524"/>
                      <a:pt x="7512" y="2600"/>
                      <a:pt x="8089" y="2549"/>
                    </a:cubicBezTo>
                    <a:cubicBezTo>
                      <a:pt x="8314" y="2549"/>
                      <a:pt x="8490" y="2499"/>
                      <a:pt x="8715" y="2499"/>
                    </a:cubicBezTo>
                    <a:lnTo>
                      <a:pt x="8715" y="2524"/>
                    </a:lnTo>
                    <a:cubicBezTo>
                      <a:pt x="8816" y="2499"/>
                      <a:pt x="8916" y="2474"/>
                      <a:pt x="9016" y="2474"/>
                    </a:cubicBezTo>
                    <a:cubicBezTo>
                      <a:pt x="9030" y="2477"/>
                      <a:pt x="9043" y="2478"/>
                      <a:pt x="9056" y="2478"/>
                    </a:cubicBezTo>
                    <a:cubicBezTo>
                      <a:pt x="9163" y="2478"/>
                      <a:pt x="9253" y="2394"/>
                      <a:pt x="9342" y="2349"/>
                    </a:cubicBezTo>
                    <a:cubicBezTo>
                      <a:pt x="9518" y="2249"/>
                      <a:pt x="9693" y="2098"/>
                      <a:pt x="9768" y="1873"/>
                    </a:cubicBezTo>
                    <a:lnTo>
                      <a:pt x="9793" y="1923"/>
                    </a:lnTo>
                    <a:cubicBezTo>
                      <a:pt x="9768" y="1848"/>
                      <a:pt x="9944" y="1722"/>
                      <a:pt x="9818" y="1672"/>
                    </a:cubicBezTo>
                    <a:lnTo>
                      <a:pt x="9893" y="1622"/>
                    </a:lnTo>
                    <a:cubicBezTo>
                      <a:pt x="9868" y="1472"/>
                      <a:pt x="9919" y="1372"/>
                      <a:pt x="9944" y="1221"/>
                    </a:cubicBezTo>
                    <a:cubicBezTo>
                      <a:pt x="9994" y="1096"/>
                      <a:pt x="9994" y="920"/>
                      <a:pt x="9893" y="795"/>
                    </a:cubicBezTo>
                    <a:lnTo>
                      <a:pt x="9919" y="795"/>
                    </a:lnTo>
                    <a:cubicBezTo>
                      <a:pt x="9868" y="720"/>
                      <a:pt x="9793" y="645"/>
                      <a:pt x="9768" y="595"/>
                    </a:cubicBezTo>
                    <a:lnTo>
                      <a:pt x="9793" y="595"/>
                    </a:lnTo>
                    <a:cubicBezTo>
                      <a:pt x="9793" y="570"/>
                      <a:pt x="9793" y="544"/>
                      <a:pt x="9768" y="544"/>
                    </a:cubicBezTo>
                    <a:cubicBezTo>
                      <a:pt x="9743" y="469"/>
                      <a:pt x="9668" y="444"/>
                      <a:pt x="9568" y="394"/>
                    </a:cubicBezTo>
                    <a:cubicBezTo>
                      <a:pt x="9492" y="369"/>
                      <a:pt x="9392" y="344"/>
                      <a:pt x="9292" y="319"/>
                    </a:cubicBezTo>
                    <a:cubicBezTo>
                      <a:pt x="9267" y="306"/>
                      <a:pt x="9242" y="300"/>
                      <a:pt x="9217" y="294"/>
                    </a:cubicBezTo>
                    <a:lnTo>
                      <a:pt x="9217" y="294"/>
                    </a:lnTo>
                    <a:cubicBezTo>
                      <a:pt x="9242" y="319"/>
                      <a:pt x="9267" y="344"/>
                      <a:pt x="9267" y="394"/>
                    </a:cubicBezTo>
                    <a:cubicBezTo>
                      <a:pt x="9292" y="419"/>
                      <a:pt x="9317" y="469"/>
                      <a:pt x="9317" y="544"/>
                    </a:cubicBezTo>
                    <a:cubicBezTo>
                      <a:pt x="9367" y="570"/>
                      <a:pt x="9442" y="570"/>
                      <a:pt x="9467" y="595"/>
                    </a:cubicBezTo>
                    <a:lnTo>
                      <a:pt x="9543" y="645"/>
                    </a:lnTo>
                    <a:cubicBezTo>
                      <a:pt x="9618" y="695"/>
                      <a:pt x="9643" y="720"/>
                      <a:pt x="9668" y="770"/>
                    </a:cubicBezTo>
                    <a:cubicBezTo>
                      <a:pt x="9718" y="820"/>
                      <a:pt x="9718" y="845"/>
                      <a:pt x="9743" y="895"/>
                    </a:cubicBezTo>
                    <a:cubicBezTo>
                      <a:pt x="9768" y="996"/>
                      <a:pt x="9768" y="1071"/>
                      <a:pt x="9768" y="1171"/>
                    </a:cubicBezTo>
                    <a:cubicBezTo>
                      <a:pt x="9768" y="1372"/>
                      <a:pt x="9693" y="1547"/>
                      <a:pt x="9568" y="1697"/>
                    </a:cubicBezTo>
                    <a:cubicBezTo>
                      <a:pt x="9467" y="1873"/>
                      <a:pt x="9317" y="2023"/>
                      <a:pt x="9167" y="2174"/>
                    </a:cubicBezTo>
                    <a:cubicBezTo>
                      <a:pt x="9066" y="2274"/>
                      <a:pt x="9117" y="2274"/>
                      <a:pt x="8991" y="2299"/>
                    </a:cubicBezTo>
                    <a:cubicBezTo>
                      <a:pt x="8866" y="2299"/>
                      <a:pt x="8766" y="2324"/>
                      <a:pt x="8640" y="2349"/>
                    </a:cubicBezTo>
                    <a:cubicBezTo>
                      <a:pt x="8640" y="2349"/>
                      <a:pt x="8640" y="2349"/>
                      <a:pt x="8665" y="2324"/>
                    </a:cubicBezTo>
                    <a:lnTo>
                      <a:pt x="8665" y="2324"/>
                    </a:lnTo>
                    <a:cubicBezTo>
                      <a:pt x="8365" y="2374"/>
                      <a:pt x="8089" y="2349"/>
                      <a:pt x="7838" y="2374"/>
                    </a:cubicBezTo>
                    <a:cubicBezTo>
                      <a:pt x="7162" y="2499"/>
                      <a:pt x="6410" y="2424"/>
                      <a:pt x="5783" y="2575"/>
                    </a:cubicBezTo>
                    <a:cubicBezTo>
                      <a:pt x="4981" y="2600"/>
                      <a:pt x="4079" y="2650"/>
                      <a:pt x="3227" y="2725"/>
                    </a:cubicBezTo>
                    <a:lnTo>
                      <a:pt x="3252" y="2700"/>
                    </a:lnTo>
                    <a:lnTo>
                      <a:pt x="3252" y="2700"/>
                    </a:lnTo>
                    <a:cubicBezTo>
                      <a:pt x="2901" y="2725"/>
                      <a:pt x="2575" y="2725"/>
                      <a:pt x="2249" y="2725"/>
                    </a:cubicBezTo>
                    <a:cubicBezTo>
                      <a:pt x="2074" y="2712"/>
                      <a:pt x="1905" y="2712"/>
                      <a:pt x="1739" y="2712"/>
                    </a:cubicBezTo>
                    <a:cubicBezTo>
                      <a:pt x="1573" y="2712"/>
                      <a:pt x="1410" y="2712"/>
                      <a:pt x="1247" y="2700"/>
                    </a:cubicBezTo>
                    <a:cubicBezTo>
                      <a:pt x="1096" y="2650"/>
                      <a:pt x="946" y="2625"/>
                      <a:pt x="796" y="2549"/>
                    </a:cubicBezTo>
                    <a:cubicBezTo>
                      <a:pt x="645" y="2474"/>
                      <a:pt x="545" y="2349"/>
                      <a:pt x="445" y="2199"/>
                    </a:cubicBezTo>
                    <a:cubicBezTo>
                      <a:pt x="244" y="1923"/>
                      <a:pt x="169" y="1522"/>
                      <a:pt x="319" y="1196"/>
                    </a:cubicBezTo>
                    <a:cubicBezTo>
                      <a:pt x="445" y="996"/>
                      <a:pt x="520" y="795"/>
                      <a:pt x="670" y="595"/>
                    </a:cubicBezTo>
                    <a:cubicBezTo>
                      <a:pt x="695" y="519"/>
                      <a:pt x="771" y="519"/>
                      <a:pt x="846" y="494"/>
                    </a:cubicBezTo>
                    <a:cubicBezTo>
                      <a:pt x="896" y="469"/>
                      <a:pt x="946" y="469"/>
                      <a:pt x="1021" y="444"/>
                    </a:cubicBezTo>
                    <a:cubicBezTo>
                      <a:pt x="1121" y="444"/>
                      <a:pt x="1247" y="444"/>
                      <a:pt x="1347" y="469"/>
                    </a:cubicBezTo>
                    <a:cubicBezTo>
                      <a:pt x="1610" y="500"/>
                      <a:pt x="1864" y="522"/>
                      <a:pt x="2114" y="522"/>
                    </a:cubicBezTo>
                    <a:cubicBezTo>
                      <a:pt x="2269" y="522"/>
                      <a:pt x="2422" y="513"/>
                      <a:pt x="2575" y="494"/>
                    </a:cubicBezTo>
                    <a:cubicBezTo>
                      <a:pt x="3001" y="469"/>
                      <a:pt x="3402" y="369"/>
                      <a:pt x="3828" y="369"/>
                    </a:cubicBezTo>
                    <a:cubicBezTo>
                      <a:pt x="4034" y="398"/>
                      <a:pt x="4239" y="411"/>
                      <a:pt x="4450" y="411"/>
                    </a:cubicBezTo>
                    <a:cubicBezTo>
                      <a:pt x="4599" y="411"/>
                      <a:pt x="4750" y="404"/>
                      <a:pt x="4906" y="394"/>
                    </a:cubicBezTo>
                    <a:cubicBezTo>
                      <a:pt x="5081" y="394"/>
                      <a:pt x="5257" y="394"/>
                      <a:pt x="5432" y="369"/>
                    </a:cubicBezTo>
                    <a:cubicBezTo>
                      <a:pt x="5608" y="344"/>
                      <a:pt x="5733" y="344"/>
                      <a:pt x="5908" y="244"/>
                    </a:cubicBezTo>
                    <a:cubicBezTo>
                      <a:pt x="5959" y="244"/>
                      <a:pt x="6009" y="269"/>
                      <a:pt x="6059" y="269"/>
                    </a:cubicBezTo>
                    <a:cubicBezTo>
                      <a:pt x="6131" y="248"/>
                      <a:pt x="6204" y="240"/>
                      <a:pt x="6278" y="240"/>
                    </a:cubicBezTo>
                    <a:cubicBezTo>
                      <a:pt x="6524" y="240"/>
                      <a:pt x="6781" y="327"/>
                      <a:pt x="7050" y="327"/>
                    </a:cubicBezTo>
                    <a:cubicBezTo>
                      <a:pt x="7095" y="327"/>
                      <a:pt x="7141" y="325"/>
                      <a:pt x="7187" y="319"/>
                    </a:cubicBezTo>
                    <a:lnTo>
                      <a:pt x="7187" y="294"/>
                    </a:lnTo>
                    <a:cubicBezTo>
                      <a:pt x="7209" y="311"/>
                      <a:pt x="7232" y="318"/>
                      <a:pt x="7257" y="318"/>
                    </a:cubicBezTo>
                    <a:cubicBezTo>
                      <a:pt x="7338" y="318"/>
                      <a:pt x="7428" y="244"/>
                      <a:pt x="7503" y="244"/>
                    </a:cubicBezTo>
                    <a:cubicBezTo>
                      <a:pt x="7535" y="244"/>
                      <a:pt x="7563" y="257"/>
                      <a:pt x="7588" y="294"/>
                    </a:cubicBezTo>
                    <a:lnTo>
                      <a:pt x="7563" y="294"/>
                    </a:lnTo>
                    <a:cubicBezTo>
                      <a:pt x="7573" y="304"/>
                      <a:pt x="7583" y="308"/>
                      <a:pt x="7594" y="308"/>
                    </a:cubicBezTo>
                    <a:cubicBezTo>
                      <a:pt x="7650" y="308"/>
                      <a:pt x="7713" y="195"/>
                      <a:pt x="7758" y="195"/>
                    </a:cubicBezTo>
                    <a:cubicBezTo>
                      <a:pt x="7770" y="195"/>
                      <a:pt x="7780" y="202"/>
                      <a:pt x="7788" y="219"/>
                    </a:cubicBezTo>
                    <a:lnTo>
                      <a:pt x="7788" y="169"/>
                    </a:lnTo>
                    <a:cubicBezTo>
                      <a:pt x="7888" y="169"/>
                      <a:pt x="7788" y="219"/>
                      <a:pt x="7863" y="219"/>
                    </a:cubicBezTo>
                    <a:cubicBezTo>
                      <a:pt x="7888" y="219"/>
                      <a:pt x="7888" y="169"/>
                      <a:pt x="7939" y="169"/>
                    </a:cubicBezTo>
                    <a:cubicBezTo>
                      <a:pt x="7939" y="226"/>
                      <a:pt x="7972" y="236"/>
                      <a:pt x="8013" y="236"/>
                    </a:cubicBezTo>
                    <a:cubicBezTo>
                      <a:pt x="8034" y="236"/>
                      <a:pt x="8056" y="233"/>
                      <a:pt x="8078" y="233"/>
                    </a:cubicBezTo>
                    <a:cubicBezTo>
                      <a:pt x="8124" y="233"/>
                      <a:pt x="8164" y="245"/>
                      <a:pt x="8164" y="319"/>
                    </a:cubicBezTo>
                    <a:cubicBezTo>
                      <a:pt x="8114" y="319"/>
                      <a:pt x="8239" y="369"/>
                      <a:pt x="8139" y="419"/>
                    </a:cubicBezTo>
                    <a:cubicBezTo>
                      <a:pt x="8164" y="419"/>
                      <a:pt x="8314" y="419"/>
                      <a:pt x="8289" y="344"/>
                    </a:cubicBezTo>
                    <a:cubicBezTo>
                      <a:pt x="8314" y="269"/>
                      <a:pt x="8365" y="194"/>
                      <a:pt x="8264" y="143"/>
                    </a:cubicBezTo>
                    <a:lnTo>
                      <a:pt x="8264" y="194"/>
                    </a:lnTo>
                    <a:cubicBezTo>
                      <a:pt x="8214" y="143"/>
                      <a:pt x="8239" y="169"/>
                      <a:pt x="8214" y="143"/>
                    </a:cubicBezTo>
                    <a:cubicBezTo>
                      <a:pt x="8114" y="118"/>
                      <a:pt x="8089" y="43"/>
                      <a:pt x="7989" y="18"/>
                    </a:cubicBezTo>
                    <a:cubicBezTo>
                      <a:pt x="7967" y="50"/>
                      <a:pt x="7941" y="60"/>
                      <a:pt x="7914" y="60"/>
                    </a:cubicBezTo>
                    <a:cubicBezTo>
                      <a:pt x="7879" y="60"/>
                      <a:pt x="7842" y="43"/>
                      <a:pt x="7813" y="43"/>
                    </a:cubicBezTo>
                    <a:lnTo>
                      <a:pt x="7788" y="18"/>
                    </a:lnTo>
                    <a:cubicBezTo>
                      <a:pt x="7784" y="6"/>
                      <a:pt x="7778" y="1"/>
                      <a:pt x="777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2804;p66">
                <a:extLst>
                  <a:ext uri="{FF2B5EF4-FFF2-40B4-BE49-F238E27FC236}">
                    <a16:creationId xmlns:a16="http://schemas.microsoft.com/office/drawing/2014/main" id="{734B9AEB-6B4C-33BE-171B-D33AEFBE926D}"/>
                  </a:ext>
                </a:extLst>
              </p:cNvPr>
              <p:cNvSpPr/>
              <p:nvPr/>
            </p:nvSpPr>
            <p:spPr>
              <a:xfrm>
                <a:off x="3809675" y="3138500"/>
                <a:ext cx="25" cy="650"/>
              </a:xfrm>
              <a:custGeom>
                <a:avLst/>
                <a:gdLst/>
                <a:ahLst/>
                <a:cxnLst/>
                <a:rect l="l" t="t" r="r" b="b"/>
                <a:pathLst>
                  <a:path w="1" h="26" extrusionOk="0">
                    <a:moveTo>
                      <a:pt x="0" y="26"/>
                    </a:moveTo>
                    <a:lnTo>
                      <a:pt x="0" y="26"/>
                    </a:lnTo>
                    <a:cubicBezTo>
                      <a:pt x="0" y="1"/>
                      <a:pt x="0" y="26"/>
                      <a:pt x="0"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2805;p66">
                <a:extLst>
                  <a:ext uri="{FF2B5EF4-FFF2-40B4-BE49-F238E27FC236}">
                    <a16:creationId xmlns:a16="http://schemas.microsoft.com/office/drawing/2014/main" id="{57D42524-A415-D5F5-2283-4B2C26992690}"/>
                  </a:ext>
                </a:extLst>
              </p:cNvPr>
              <p:cNvSpPr/>
              <p:nvPr/>
            </p:nvSpPr>
            <p:spPr>
              <a:xfrm>
                <a:off x="3701275" y="3103150"/>
                <a:ext cx="650" cy="300"/>
              </a:xfrm>
              <a:custGeom>
                <a:avLst/>
                <a:gdLst/>
                <a:ahLst/>
                <a:cxnLst/>
                <a:rect l="l" t="t" r="r" b="b"/>
                <a:pathLst>
                  <a:path w="26" h="12" extrusionOk="0">
                    <a:moveTo>
                      <a:pt x="25" y="0"/>
                    </a:moveTo>
                    <a:cubicBezTo>
                      <a:pt x="23" y="0"/>
                      <a:pt x="17" y="11"/>
                      <a:pt x="1" y="11"/>
                    </a:cubicBezTo>
                    <a:lnTo>
                      <a:pt x="26" y="11"/>
                    </a:lnTo>
                    <a:cubicBezTo>
                      <a:pt x="26" y="3"/>
                      <a:pt x="26" y="0"/>
                      <a:pt x="25"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2806;p66">
                <a:extLst>
                  <a:ext uri="{FF2B5EF4-FFF2-40B4-BE49-F238E27FC236}">
                    <a16:creationId xmlns:a16="http://schemas.microsoft.com/office/drawing/2014/main" id="{5742442E-C313-F9FA-8BF2-2FE519431B3B}"/>
                  </a:ext>
                </a:extLst>
              </p:cNvPr>
              <p:cNvSpPr/>
              <p:nvPr/>
            </p:nvSpPr>
            <p:spPr>
              <a:xfrm>
                <a:off x="3720075" y="3114700"/>
                <a:ext cx="25" cy="1275"/>
              </a:xfrm>
              <a:custGeom>
                <a:avLst/>
                <a:gdLst/>
                <a:ahLst/>
                <a:cxnLst/>
                <a:rect l="l" t="t" r="r" b="b"/>
                <a:pathLst>
                  <a:path w="1" h="51" extrusionOk="0">
                    <a:moveTo>
                      <a:pt x="0" y="25"/>
                    </a:moveTo>
                    <a:lnTo>
                      <a:pt x="0" y="50"/>
                    </a:lnTo>
                    <a:lnTo>
                      <a:pt x="0"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2807;p66">
                <a:extLst>
                  <a:ext uri="{FF2B5EF4-FFF2-40B4-BE49-F238E27FC236}">
                    <a16:creationId xmlns:a16="http://schemas.microsoft.com/office/drawing/2014/main" id="{1661D0CB-4010-A894-1C07-59598A9E4328}"/>
                  </a:ext>
                </a:extLst>
              </p:cNvPr>
              <p:cNvSpPr/>
              <p:nvPr/>
            </p:nvSpPr>
            <p:spPr>
              <a:xfrm>
                <a:off x="3720075" y="3112200"/>
                <a:ext cx="650" cy="3575"/>
              </a:xfrm>
              <a:custGeom>
                <a:avLst/>
                <a:gdLst/>
                <a:ahLst/>
                <a:cxnLst/>
                <a:rect l="l" t="t" r="r" b="b"/>
                <a:pathLst>
                  <a:path w="26" h="143" extrusionOk="0">
                    <a:moveTo>
                      <a:pt x="26" y="0"/>
                    </a:moveTo>
                    <a:lnTo>
                      <a:pt x="0" y="125"/>
                    </a:lnTo>
                    <a:cubicBezTo>
                      <a:pt x="0" y="137"/>
                      <a:pt x="1" y="142"/>
                      <a:pt x="2" y="142"/>
                    </a:cubicBezTo>
                    <a:cubicBezTo>
                      <a:pt x="7" y="142"/>
                      <a:pt x="23" y="23"/>
                      <a:pt x="25" y="23"/>
                    </a:cubicBezTo>
                    <a:cubicBezTo>
                      <a:pt x="25" y="23"/>
                      <a:pt x="26" y="24"/>
                      <a:pt x="26" y="25"/>
                    </a:cubicBezTo>
                    <a:cubicBezTo>
                      <a:pt x="26" y="25"/>
                      <a:pt x="26" y="25"/>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2808;p66">
                <a:extLst>
                  <a:ext uri="{FF2B5EF4-FFF2-40B4-BE49-F238E27FC236}">
                    <a16:creationId xmlns:a16="http://schemas.microsoft.com/office/drawing/2014/main" id="{C1780086-7391-FA78-F35A-6F24FD35AE1B}"/>
                  </a:ext>
                </a:extLst>
              </p:cNvPr>
              <p:cNvSpPr/>
              <p:nvPr/>
            </p:nvSpPr>
            <p:spPr>
              <a:xfrm>
                <a:off x="3720700" y="3111550"/>
                <a:ext cx="25" cy="2550"/>
              </a:xfrm>
              <a:custGeom>
                <a:avLst/>
                <a:gdLst/>
                <a:ahLst/>
                <a:cxnLst/>
                <a:rect l="l" t="t" r="r" b="b"/>
                <a:pathLst>
                  <a:path w="1" h="102" extrusionOk="0">
                    <a:moveTo>
                      <a:pt x="1" y="76"/>
                    </a:moveTo>
                    <a:cubicBezTo>
                      <a:pt x="1" y="101"/>
                      <a:pt x="1" y="51"/>
                      <a:pt x="1" y="26"/>
                    </a:cubicBezTo>
                    <a:cubicBezTo>
                      <a:pt x="1" y="76"/>
                      <a:pt x="1" y="1"/>
                      <a:pt x="1" y="7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2809;p66">
                <a:extLst>
                  <a:ext uri="{FF2B5EF4-FFF2-40B4-BE49-F238E27FC236}">
                    <a16:creationId xmlns:a16="http://schemas.microsoft.com/office/drawing/2014/main" id="{B79812AD-6966-0EAE-8719-EDEA8C2385CB}"/>
                  </a:ext>
                </a:extLst>
              </p:cNvPr>
              <p:cNvSpPr/>
              <p:nvPr/>
            </p:nvSpPr>
            <p:spPr>
              <a:xfrm>
                <a:off x="3726350" y="311345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2810;p66">
                <a:extLst>
                  <a:ext uri="{FF2B5EF4-FFF2-40B4-BE49-F238E27FC236}">
                    <a16:creationId xmlns:a16="http://schemas.microsoft.com/office/drawing/2014/main" id="{9CC981C1-B394-223C-5FEF-FDB249CA3CBD}"/>
                  </a:ext>
                </a:extLst>
              </p:cNvPr>
              <p:cNvSpPr/>
              <p:nvPr/>
            </p:nvSpPr>
            <p:spPr>
              <a:xfrm>
                <a:off x="3709425" y="3101525"/>
                <a:ext cx="19450" cy="13825"/>
              </a:xfrm>
              <a:custGeom>
                <a:avLst/>
                <a:gdLst/>
                <a:ahLst/>
                <a:cxnLst/>
                <a:rect l="l" t="t" r="r" b="b"/>
                <a:pathLst>
                  <a:path w="778" h="553" extrusionOk="0">
                    <a:moveTo>
                      <a:pt x="502" y="176"/>
                    </a:moveTo>
                    <a:cubicBezTo>
                      <a:pt x="502" y="176"/>
                      <a:pt x="502" y="176"/>
                      <a:pt x="502" y="176"/>
                    </a:cubicBezTo>
                    <a:cubicBezTo>
                      <a:pt x="502" y="176"/>
                      <a:pt x="502" y="176"/>
                      <a:pt x="502" y="176"/>
                    </a:cubicBezTo>
                    <a:close/>
                    <a:moveTo>
                      <a:pt x="64" y="243"/>
                    </a:moveTo>
                    <a:cubicBezTo>
                      <a:pt x="65" y="243"/>
                      <a:pt x="66" y="244"/>
                      <a:pt x="67" y="247"/>
                    </a:cubicBezTo>
                    <a:lnTo>
                      <a:pt x="67" y="247"/>
                    </a:lnTo>
                    <a:cubicBezTo>
                      <a:pt x="63" y="255"/>
                      <a:pt x="58" y="264"/>
                      <a:pt x="53" y="272"/>
                    </a:cubicBezTo>
                    <a:lnTo>
                      <a:pt x="53" y="272"/>
                    </a:lnTo>
                    <a:cubicBezTo>
                      <a:pt x="56" y="256"/>
                      <a:pt x="60" y="243"/>
                      <a:pt x="64" y="243"/>
                    </a:cubicBezTo>
                    <a:close/>
                    <a:moveTo>
                      <a:pt x="300" y="205"/>
                    </a:moveTo>
                    <a:cubicBezTo>
                      <a:pt x="310" y="205"/>
                      <a:pt x="319" y="216"/>
                      <a:pt x="326" y="252"/>
                    </a:cubicBezTo>
                    <a:cubicBezTo>
                      <a:pt x="330" y="240"/>
                      <a:pt x="334" y="235"/>
                      <a:pt x="338" y="235"/>
                    </a:cubicBezTo>
                    <a:cubicBezTo>
                      <a:pt x="343" y="235"/>
                      <a:pt x="347" y="241"/>
                      <a:pt x="352" y="250"/>
                    </a:cubicBezTo>
                    <a:lnTo>
                      <a:pt x="352" y="250"/>
                    </a:lnTo>
                    <a:cubicBezTo>
                      <a:pt x="352" y="251"/>
                      <a:pt x="351" y="251"/>
                      <a:pt x="351" y="252"/>
                    </a:cubicBezTo>
                    <a:cubicBezTo>
                      <a:pt x="301" y="252"/>
                      <a:pt x="251" y="252"/>
                      <a:pt x="226" y="277"/>
                    </a:cubicBezTo>
                    <a:lnTo>
                      <a:pt x="226" y="252"/>
                    </a:lnTo>
                    <a:cubicBezTo>
                      <a:pt x="220" y="261"/>
                      <a:pt x="214" y="267"/>
                      <a:pt x="208" y="270"/>
                    </a:cubicBezTo>
                    <a:lnTo>
                      <a:pt x="208" y="270"/>
                    </a:lnTo>
                    <a:cubicBezTo>
                      <a:pt x="214" y="256"/>
                      <a:pt x="220" y="241"/>
                      <a:pt x="226" y="227"/>
                    </a:cubicBezTo>
                    <a:cubicBezTo>
                      <a:pt x="231" y="241"/>
                      <a:pt x="236" y="246"/>
                      <a:pt x="243" y="246"/>
                    </a:cubicBezTo>
                    <a:cubicBezTo>
                      <a:pt x="260" y="246"/>
                      <a:pt x="282" y="205"/>
                      <a:pt x="300" y="205"/>
                    </a:cubicBezTo>
                    <a:close/>
                    <a:moveTo>
                      <a:pt x="627" y="302"/>
                    </a:moveTo>
                    <a:cubicBezTo>
                      <a:pt x="627" y="307"/>
                      <a:pt x="627" y="317"/>
                      <a:pt x="627" y="327"/>
                    </a:cubicBezTo>
                    <a:cubicBezTo>
                      <a:pt x="628" y="331"/>
                      <a:pt x="629" y="335"/>
                      <a:pt x="629" y="338"/>
                    </a:cubicBezTo>
                    <a:lnTo>
                      <a:pt x="629" y="338"/>
                    </a:lnTo>
                    <a:cubicBezTo>
                      <a:pt x="627" y="347"/>
                      <a:pt x="627" y="352"/>
                      <a:pt x="627" y="352"/>
                    </a:cubicBezTo>
                    <a:cubicBezTo>
                      <a:pt x="627" y="352"/>
                      <a:pt x="627" y="327"/>
                      <a:pt x="627" y="327"/>
                    </a:cubicBezTo>
                    <a:cubicBezTo>
                      <a:pt x="627" y="317"/>
                      <a:pt x="627" y="310"/>
                      <a:pt x="626" y="306"/>
                    </a:cubicBezTo>
                    <a:lnTo>
                      <a:pt x="626" y="306"/>
                    </a:lnTo>
                    <a:cubicBezTo>
                      <a:pt x="626" y="305"/>
                      <a:pt x="627" y="303"/>
                      <a:pt x="627" y="302"/>
                    </a:cubicBezTo>
                    <a:close/>
                    <a:moveTo>
                      <a:pt x="569" y="357"/>
                    </a:moveTo>
                    <a:cubicBezTo>
                      <a:pt x="570" y="357"/>
                      <a:pt x="571" y="357"/>
                      <a:pt x="571" y="358"/>
                    </a:cubicBezTo>
                    <a:lnTo>
                      <a:pt x="571" y="358"/>
                    </a:lnTo>
                    <a:lnTo>
                      <a:pt x="552" y="377"/>
                    </a:lnTo>
                    <a:cubicBezTo>
                      <a:pt x="560" y="360"/>
                      <a:pt x="566" y="357"/>
                      <a:pt x="569" y="357"/>
                    </a:cubicBezTo>
                    <a:close/>
                    <a:moveTo>
                      <a:pt x="226" y="427"/>
                    </a:moveTo>
                    <a:cubicBezTo>
                      <a:pt x="201" y="427"/>
                      <a:pt x="201" y="452"/>
                      <a:pt x="201" y="477"/>
                    </a:cubicBezTo>
                    <a:cubicBezTo>
                      <a:pt x="206" y="463"/>
                      <a:pt x="210" y="457"/>
                      <a:pt x="213" y="457"/>
                    </a:cubicBezTo>
                    <a:cubicBezTo>
                      <a:pt x="221" y="457"/>
                      <a:pt x="224" y="490"/>
                      <a:pt x="225" y="490"/>
                    </a:cubicBezTo>
                    <a:cubicBezTo>
                      <a:pt x="226" y="490"/>
                      <a:pt x="226" y="476"/>
                      <a:pt x="226" y="427"/>
                    </a:cubicBezTo>
                    <a:close/>
                    <a:moveTo>
                      <a:pt x="25" y="1"/>
                    </a:moveTo>
                    <a:cubicBezTo>
                      <a:pt x="25" y="44"/>
                      <a:pt x="25" y="123"/>
                      <a:pt x="25" y="176"/>
                    </a:cubicBezTo>
                    <a:cubicBezTo>
                      <a:pt x="25" y="180"/>
                      <a:pt x="25" y="182"/>
                      <a:pt x="25" y="182"/>
                    </a:cubicBezTo>
                    <a:cubicBezTo>
                      <a:pt x="25" y="182"/>
                      <a:pt x="22" y="126"/>
                      <a:pt x="0" y="126"/>
                    </a:cubicBezTo>
                    <a:lnTo>
                      <a:pt x="0" y="277"/>
                    </a:lnTo>
                    <a:lnTo>
                      <a:pt x="25" y="302"/>
                    </a:lnTo>
                    <a:cubicBezTo>
                      <a:pt x="26" y="303"/>
                      <a:pt x="26" y="305"/>
                      <a:pt x="27" y="307"/>
                    </a:cubicBezTo>
                    <a:lnTo>
                      <a:pt x="27" y="307"/>
                    </a:lnTo>
                    <a:cubicBezTo>
                      <a:pt x="23" y="309"/>
                      <a:pt x="20" y="310"/>
                      <a:pt x="17" y="310"/>
                    </a:cubicBezTo>
                    <a:cubicBezTo>
                      <a:pt x="11" y="310"/>
                      <a:pt x="6" y="307"/>
                      <a:pt x="0" y="302"/>
                    </a:cubicBezTo>
                    <a:lnTo>
                      <a:pt x="0" y="477"/>
                    </a:lnTo>
                    <a:cubicBezTo>
                      <a:pt x="0" y="490"/>
                      <a:pt x="0" y="496"/>
                      <a:pt x="4" y="496"/>
                    </a:cubicBezTo>
                    <a:cubicBezTo>
                      <a:pt x="7" y="496"/>
                      <a:pt x="13" y="490"/>
                      <a:pt x="25" y="477"/>
                    </a:cubicBezTo>
                    <a:cubicBezTo>
                      <a:pt x="25" y="502"/>
                      <a:pt x="25" y="527"/>
                      <a:pt x="25" y="527"/>
                    </a:cubicBezTo>
                    <a:cubicBezTo>
                      <a:pt x="28" y="530"/>
                      <a:pt x="30" y="531"/>
                      <a:pt x="34" y="531"/>
                    </a:cubicBezTo>
                    <a:cubicBezTo>
                      <a:pt x="64" y="531"/>
                      <a:pt x="130" y="427"/>
                      <a:pt x="176" y="427"/>
                    </a:cubicBezTo>
                    <a:lnTo>
                      <a:pt x="176" y="452"/>
                    </a:lnTo>
                    <a:cubicBezTo>
                      <a:pt x="176" y="456"/>
                      <a:pt x="176" y="457"/>
                      <a:pt x="177" y="457"/>
                    </a:cubicBezTo>
                    <a:cubicBezTo>
                      <a:pt x="182" y="457"/>
                      <a:pt x="198" y="422"/>
                      <a:pt x="215" y="422"/>
                    </a:cubicBezTo>
                    <a:cubicBezTo>
                      <a:pt x="219" y="422"/>
                      <a:pt x="222" y="423"/>
                      <a:pt x="226" y="427"/>
                    </a:cubicBezTo>
                    <a:cubicBezTo>
                      <a:pt x="226" y="427"/>
                      <a:pt x="226" y="452"/>
                      <a:pt x="226" y="477"/>
                    </a:cubicBezTo>
                    <a:cubicBezTo>
                      <a:pt x="241" y="448"/>
                      <a:pt x="255" y="436"/>
                      <a:pt x="270" y="436"/>
                    </a:cubicBezTo>
                    <a:cubicBezTo>
                      <a:pt x="280" y="436"/>
                      <a:pt x="291" y="442"/>
                      <a:pt x="301" y="452"/>
                    </a:cubicBezTo>
                    <a:cubicBezTo>
                      <a:pt x="314" y="389"/>
                      <a:pt x="326" y="389"/>
                      <a:pt x="339" y="389"/>
                    </a:cubicBezTo>
                    <a:cubicBezTo>
                      <a:pt x="351" y="389"/>
                      <a:pt x="364" y="389"/>
                      <a:pt x="376" y="327"/>
                    </a:cubicBezTo>
                    <a:lnTo>
                      <a:pt x="376" y="352"/>
                    </a:lnTo>
                    <a:cubicBezTo>
                      <a:pt x="378" y="345"/>
                      <a:pt x="381" y="340"/>
                      <a:pt x="383" y="336"/>
                    </a:cubicBezTo>
                    <a:lnTo>
                      <a:pt x="383" y="336"/>
                    </a:lnTo>
                    <a:cubicBezTo>
                      <a:pt x="387" y="347"/>
                      <a:pt x="392" y="354"/>
                      <a:pt x="397" y="354"/>
                    </a:cubicBezTo>
                    <a:cubicBezTo>
                      <a:pt x="398" y="354"/>
                      <a:pt x="400" y="353"/>
                      <a:pt x="401" y="352"/>
                    </a:cubicBezTo>
                    <a:lnTo>
                      <a:pt x="401" y="327"/>
                    </a:lnTo>
                    <a:cubicBezTo>
                      <a:pt x="405" y="337"/>
                      <a:pt x="408" y="341"/>
                      <a:pt x="410" y="341"/>
                    </a:cubicBezTo>
                    <a:cubicBezTo>
                      <a:pt x="412" y="341"/>
                      <a:pt x="414" y="338"/>
                      <a:pt x="416" y="332"/>
                    </a:cubicBezTo>
                    <a:lnTo>
                      <a:pt x="416" y="332"/>
                    </a:lnTo>
                    <a:cubicBezTo>
                      <a:pt x="428" y="342"/>
                      <a:pt x="442" y="356"/>
                      <a:pt x="460" y="356"/>
                    </a:cubicBezTo>
                    <a:cubicBezTo>
                      <a:pt x="465" y="356"/>
                      <a:pt x="471" y="355"/>
                      <a:pt x="477" y="352"/>
                    </a:cubicBezTo>
                    <a:cubicBezTo>
                      <a:pt x="477" y="357"/>
                      <a:pt x="477" y="359"/>
                      <a:pt x="477" y="359"/>
                    </a:cubicBezTo>
                    <a:cubicBezTo>
                      <a:pt x="478" y="359"/>
                      <a:pt x="482" y="327"/>
                      <a:pt x="502" y="327"/>
                    </a:cubicBezTo>
                    <a:lnTo>
                      <a:pt x="502" y="377"/>
                    </a:lnTo>
                    <a:cubicBezTo>
                      <a:pt x="508" y="340"/>
                      <a:pt x="513" y="327"/>
                      <a:pt x="517" y="327"/>
                    </a:cubicBezTo>
                    <a:cubicBezTo>
                      <a:pt x="526" y="327"/>
                      <a:pt x="534" y="388"/>
                      <a:pt x="551" y="388"/>
                    </a:cubicBezTo>
                    <a:cubicBezTo>
                      <a:pt x="557" y="388"/>
                      <a:pt x="565" y="380"/>
                      <a:pt x="574" y="358"/>
                    </a:cubicBezTo>
                    <a:lnTo>
                      <a:pt x="574" y="358"/>
                    </a:lnTo>
                    <a:cubicBezTo>
                      <a:pt x="575" y="358"/>
                      <a:pt x="576" y="357"/>
                      <a:pt x="576" y="354"/>
                    </a:cubicBezTo>
                    <a:lnTo>
                      <a:pt x="576" y="354"/>
                    </a:lnTo>
                    <a:cubicBezTo>
                      <a:pt x="576" y="353"/>
                      <a:pt x="577" y="353"/>
                      <a:pt x="577" y="352"/>
                    </a:cubicBezTo>
                    <a:lnTo>
                      <a:pt x="577" y="352"/>
                    </a:lnTo>
                    <a:lnTo>
                      <a:pt x="576" y="352"/>
                    </a:lnTo>
                    <a:lnTo>
                      <a:pt x="576" y="352"/>
                    </a:lnTo>
                    <a:cubicBezTo>
                      <a:pt x="577" y="346"/>
                      <a:pt x="577" y="331"/>
                      <a:pt x="577" y="302"/>
                    </a:cubicBezTo>
                    <a:lnTo>
                      <a:pt x="577" y="327"/>
                    </a:lnTo>
                    <a:cubicBezTo>
                      <a:pt x="584" y="287"/>
                      <a:pt x="588" y="273"/>
                      <a:pt x="593" y="273"/>
                    </a:cubicBezTo>
                    <a:cubicBezTo>
                      <a:pt x="600" y="273"/>
                      <a:pt x="604" y="314"/>
                      <a:pt x="611" y="326"/>
                    </a:cubicBezTo>
                    <a:lnTo>
                      <a:pt x="611" y="326"/>
                    </a:lnTo>
                    <a:cubicBezTo>
                      <a:pt x="608" y="333"/>
                      <a:pt x="606" y="339"/>
                      <a:pt x="604" y="339"/>
                    </a:cubicBezTo>
                    <a:cubicBezTo>
                      <a:pt x="603" y="339"/>
                      <a:pt x="602" y="336"/>
                      <a:pt x="602" y="327"/>
                    </a:cubicBezTo>
                    <a:cubicBezTo>
                      <a:pt x="602" y="327"/>
                      <a:pt x="602" y="352"/>
                      <a:pt x="602" y="377"/>
                    </a:cubicBezTo>
                    <a:cubicBezTo>
                      <a:pt x="577" y="402"/>
                      <a:pt x="552" y="402"/>
                      <a:pt x="527" y="477"/>
                    </a:cubicBezTo>
                    <a:cubicBezTo>
                      <a:pt x="533" y="490"/>
                      <a:pt x="542" y="495"/>
                      <a:pt x="551" y="495"/>
                    </a:cubicBezTo>
                    <a:cubicBezTo>
                      <a:pt x="571" y="495"/>
                      <a:pt x="596" y="472"/>
                      <a:pt x="614" y="472"/>
                    </a:cubicBezTo>
                    <a:cubicBezTo>
                      <a:pt x="619" y="472"/>
                      <a:pt x="623" y="473"/>
                      <a:pt x="627" y="477"/>
                    </a:cubicBezTo>
                    <a:cubicBezTo>
                      <a:pt x="635" y="438"/>
                      <a:pt x="640" y="426"/>
                      <a:pt x="645" y="426"/>
                    </a:cubicBezTo>
                    <a:cubicBezTo>
                      <a:pt x="652" y="426"/>
                      <a:pt x="657" y="463"/>
                      <a:pt x="667" y="463"/>
                    </a:cubicBezTo>
                    <a:cubicBezTo>
                      <a:pt x="670" y="463"/>
                      <a:pt x="673" y="460"/>
                      <a:pt x="677" y="452"/>
                    </a:cubicBezTo>
                    <a:lnTo>
                      <a:pt x="677" y="477"/>
                    </a:lnTo>
                    <a:cubicBezTo>
                      <a:pt x="695" y="459"/>
                      <a:pt x="700" y="442"/>
                      <a:pt x="702" y="442"/>
                    </a:cubicBezTo>
                    <a:cubicBezTo>
                      <a:pt x="702" y="442"/>
                      <a:pt x="702" y="445"/>
                      <a:pt x="702" y="452"/>
                    </a:cubicBezTo>
                    <a:lnTo>
                      <a:pt x="727" y="402"/>
                    </a:lnTo>
                    <a:cubicBezTo>
                      <a:pt x="727" y="402"/>
                      <a:pt x="727" y="427"/>
                      <a:pt x="752" y="427"/>
                    </a:cubicBezTo>
                    <a:lnTo>
                      <a:pt x="765" y="314"/>
                    </a:lnTo>
                    <a:lnTo>
                      <a:pt x="777" y="277"/>
                    </a:lnTo>
                    <a:lnTo>
                      <a:pt x="777" y="277"/>
                    </a:lnTo>
                    <a:cubicBezTo>
                      <a:pt x="774" y="280"/>
                      <a:pt x="771" y="282"/>
                      <a:pt x="768" y="283"/>
                    </a:cubicBezTo>
                    <a:lnTo>
                      <a:pt x="768" y="283"/>
                    </a:lnTo>
                    <a:lnTo>
                      <a:pt x="777" y="201"/>
                    </a:lnTo>
                    <a:cubicBezTo>
                      <a:pt x="752" y="176"/>
                      <a:pt x="734" y="176"/>
                      <a:pt x="715" y="176"/>
                    </a:cubicBezTo>
                    <a:cubicBezTo>
                      <a:pt x="696" y="176"/>
                      <a:pt x="677" y="176"/>
                      <a:pt x="652" y="151"/>
                    </a:cubicBezTo>
                    <a:cubicBezTo>
                      <a:pt x="624" y="137"/>
                      <a:pt x="596" y="100"/>
                      <a:pt x="568" y="100"/>
                    </a:cubicBezTo>
                    <a:cubicBezTo>
                      <a:pt x="546" y="100"/>
                      <a:pt x="524" y="124"/>
                      <a:pt x="502" y="201"/>
                    </a:cubicBezTo>
                    <a:cubicBezTo>
                      <a:pt x="502" y="176"/>
                      <a:pt x="502" y="176"/>
                      <a:pt x="502" y="176"/>
                    </a:cubicBezTo>
                    <a:cubicBezTo>
                      <a:pt x="496" y="182"/>
                      <a:pt x="492" y="184"/>
                      <a:pt x="489" y="184"/>
                    </a:cubicBezTo>
                    <a:cubicBezTo>
                      <a:pt x="479" y="184"/>
                      <a:pt x="474" y="169"/>
                      <a:pt x="465" y="169"/>
                    </a:cubicBezTo>
                    <a:cubicBezTo>
                      <a:pt x="461" y="169"/>
                      <a:pt x="457" y="171"/>
                      <a:pt x="452" y="176"/>
                    </a:cubicBezTo>
                    <a:lnTo>
                      <a:pt x="452" y="151"/>
                    </a:lnTo>
                    <a:cubicBezTo>
                      <a:pt x="450" y="160"/>
                      <a:pt x="448" y="168"/>
                      <a:pt x="446" y="174"/>
                    </a:cubicBezTo>
                    <a:lnTo>
                      <a:pt x="446" y="174"/>
                    </a:lnTo>
                    <a:cubicBezTo>
                      <a:pt x="426" y="160"/>
                      <a:pt x="426" y="74"/>
                      <a:pt x="426" y="51"/>
                    </a:cubicBezTo>
                    <a:cubicBezTo>
                      <a:pt x="426" y="39"/>
                      <a:pt x="426" y="34"/>
                      <a:pt x="426" y="34"/>
                    </a:cubicBezTo>
                    <a:cubicBezTo>
                      <a:pt x="426" y="34"/>
                      <a:pt x="424" y="105"/>
                      <a:pt x="414" y="105"/>
                    </a:cubicBezTo>
                    <a:cubicBezTo>
                      <a:pt x="411" y="105"/>
                      <a:pt x="407" y="97"/>
                      <a:pt x="401" y="76"/>
                    </a:cubicBezTo>
                    <a:cubicBezTo>
                      <a:pt x="401" y="101"/>
                      <a:pt x="376" y="101"/>
                      <a:pt x="376" y="101"/>
                    </a:cubicBezTo>
                    <a:cubicBezTo>
                      <a:pt x="376" y="126"/>
                      <a:pt x="351" y="76"/>
                      <a:pt x="376" y="176"/>
                    </a:cubicBezTo>
                    <a:cubicBezTo>
                      <a:pt x="351" y="76"/>
                      <a:pt x="351" y="51"/>
                      <a:pt x="351" y="51"/>
                    </a:cubicBezTo>
                    <a:cubicBezTo>
                      <a:pt x="345" y="21"/>
                      <a:pt x="342" y="11"/>
                      <a:pt x="341" y="11"/>
                    </a:cubicBezTo>
                    <a:cubicBezTo>
                      <a:pt x="337" y="11"/>
                      <a:pt x="340" y="55"/>
                      <a:pt x="338" y="55"/>
                    </a:cubicBezTo>
                    <a:cubicBezTo>
                      <a:pt x="336" y="55"/>
                      <a:pt x="333" y="42"/>
                      <a:pt x="326" y="1"/>
                    </a:cubicBezTo>
                    <a:cubicBezTo>
                      <a:pt x="326" y="37"/>
                      <a:pt x="326" y="44"/>
                      <a:pt x="326" y="44"/>
                    </a:cubicBezTo>
                    <a:cubicBezTo>
                      <a:pt x="326" y="50"/>
                      <a:pt x="326" y="65"/>
                      <a:pt x="326" y="101"/>
                    </a:cubicBezTo>
                    <a:cubicBezTo>
                      <a:pt x="326" y="76"/>
                      <a:pt x="301" y="51"/>
                      <a:pt x="301" y="26"/>
                    </a:cubicBezTo>
                    <a:cubicBezTo>
                      <a:pt x="301" y="26"/>
                      <a:pt x="276" y="1"/>
                      <a:pt x="276" y="1"/>
                    </a:cubicBezTo>
                    <a:cubicBezTo>
                      <a:pt x="276" y="21"/>
                      <a:pt x="274" y="27"/>
                      <a:pt x="272" y="27"/>
                    </a:cubicBezTo>
                    <a:cubicBezTo>
                      <a:pt x="268" y="27"/>
                      <a:pt x="263" y="17"/>
                      <a:pt x="259" y="17"/>
                    </a:cubicBezTo>
                    <a:cubicBezTo>
                      <a:pt x="255" y="17"/>
                      <a:pt x="251" y="29"/>
                      <a:pt x="251" y="76"/>
                    </a:cubicBezTo>
                    <a:cubicBezTo>
                      <a:pt x="234" y="59"/>
                      <a:pt x="228" y="30"/>
                      <a:pt x="227" y="30"/>
                    </a:cubicBezTo>
                    <a:cubicBezTo>
                      <a:pt x="226" y="30"/>
                      <a:pt x="226" y="36"/>
                      <a:pt x="226" y="51"/>
                    </a:cubicBezTo>
                    <a:lnTo>
                      <a:pt x="226" y="26"/>
                    </a:lnTo>
                    <a:cubicBezTo>
                      <a:pt x="201" y="51"/>
                      <a:pt x="201" y="51"/>
                      <a:pt x="201" y="126"/>
                    </a:cubicBezTo>
                    <a:cubicBezTo>
                      <a:pt x="176" y="1"/>
                      <a:pt x="176" y="26"/>
                      <a:pt x="176" y="1"/>
                    </a:cubicBezTo>
                    <a:cubicBezTo>
                      <a:pt x="176" y="51"/>
                      <a:pt x="151" y="26"/>
                      <a:pt x="151" y="76"/>
                    </a:cubicBezTo>
                    <a:cubicBezTo>
                      <a:pt x="151" y="61"/>
                      <a:pt x="149" y="57"/>
                      <a:pt x="145" y="57"/>
                    </a:cubicBezTo>
                    <a:cubicBezTo>
                      <a:pt x="142" y="57"/>
                      <a:pt x="138" y="62"/>
                      <a:pt x="134" y="62"/>
                    </a:cubicBezTo>
                    <a:cubicBezTo>
                      <a:pt x="130" y="62"/>
                      <a:pt x="126" y="55"/>
                      <a:pt x="126" y="26"/>
                    </a:cubicBezTo>
                    <a:cubicBezTo>
                      <a:pt x="115" y="91"/>
                      <a:pt x="104" y="119"/>
                      <a:pt x="91" y="119"/>
                    </a:cubicBezTo>
                    <a:cubicBezTo>
                      <a:pt x="74" y="119"/>
                      <a:pt x="54" y="72"/>
                      <a:pt x="25" y="1"/>
                    </a:cubicBezTo>
                    <a:close/>
                    <a:moveTo>
                      <a:pt x="527" y="402"/>
                    </a:moveTo>
                    <a:cubicBezTo>
                      <a:pt x="514" y="465"/>
                      <a:pt x="502" y="483"/>
                      <a:pt x="489" y="483"/>
                    </a:cubicBezTo>
                    <a:cubicBezTo>
                      <a:pt x="477" y="483"/>
                      <a:pt x="464" y="465"/>
                      <a:pt x="452" y="452"/>
                    </a:cubicBezTo>
                    <a:cubicBezTo>
                      <a:pt x="452" y="477"/>
                      <a:pt x="452" y="477"/>
                      <a:pt x="452" y="527"/>
                    </a:cubicBezTo>
                    <a:cubicBezTo>
                      <a:pt x="452" y="530"/>
                      <a:pt x="452" y="531"/>
                      <a:pt x="452" y="531"/>
                    </a:cubicBezTo>
                    <a:cubicBezTo>
                      <a:pt x="456" y="531"/>
                      <a:pt x="468" y="488"/>
                      <a:pt x="474" y="488"/>
                    </a:cubicBezTo>
                    <a:cubicBezTo>
                      <a:pt x="476" y="488"/>
                      <a:pt x="477" y="492"/>
                      <a:pt x="477" y="502"/>
                    </a:cubicBezTo>
                    <a:cubicBezTo>
                      <a:pt x="477" y="527"/>
                      <a:pt x="477" y="527"/>
                      <a:pt x="477" y="552"/>
                    </a:cubicBezTo>
                    <a:cubicBezTo>
                      <a:pt x="477" y="527"/>
                      <a:pt x="502" y="552"/>
                      <a:pt x="502" y="477"/>
                    </a:cubicBezTo>
                    <a:cubicBezTo>
                      <a:pt x="502" y="515"/>
                      <a:pt x="508" y="515"/>
                      <a:pt x="514" y="515"/>
                    </a:cubicBezTo>
                    <a:cubicBezTo>
                      <a:pt x="520" y="515"/>
                      <a:pt x="527" y="515"/>
                      <a:pt x="527" y="552"/>
                    </a:cubicBezTo>
                    <a:cubicBezTo>
                      <a:pt x="527" y="527"/>
                      <a:pt x="527" y="527"/>
                      <a:pt x="527" y="477"/>
                    </a:cubicBezTo>
                    <a:cubicBezTo>
                      <a:pt x="527" y="452"/>
                      <a:pt x="527" y="427"/>
                      <a:pt x="527" y="402"/>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2811;p66">
                <a:extLst>
                  <a:ext uri="{FF2B5EF4-FFF2-40B4-BE49-F238E27FC236}">
                    <a16:creationId xmlns:a16="http://schemas.microsoft.com/office/drawing/2014/main" id="{D9F17F05-00E5-C476-1902-EEC0FA4F97A0}"/>
                  </a:ext>
                </a:extLst>
              </p:cNvPr>
              <p:cNvSpPr/>
              <p:nvPr/>
            </p:nvSpPr>
            <p:spPr>
              <a:xfrm>
                <a:off x="3725075" y="3109675"/>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2812;p66">
                <a:extLst>
                  <a:ext uri="{FF2B5EF4-FFF2-40B4-BE49-F238E27FC236}">
                    <a16:creationId xmlns:a16="http://schemas.microsoft.com/office/drawing/2014/main" id="{6D949F95-25D0-7BC4-D5CE-F9AEA06BE91E}"/>
                  </a:ext>
                </a:extLst>
              </p:cNvPr>
              <p:cNvSpPr/>
              <p:nvPr/>
            </p:nvSpPr>
            <p:spPr>
              <a:xfrm>
                <a:off x="3720075" y="310280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2813;p66">
                <a:extLst>
                  <a:ext uri="{FF2B5EF4-FFF2-40B4-BE49-F238E27FC236}">
                    <a16:creationId xmlns:a16="http://schemas.microsoft.com/office/drawing/2014/main" id="{5F94EA96-67A9-AF2F-4060-4887FB94327C}"/>
                  </a:ext>
                </a:extLst>
              </p:cNvPr>
              <p:cNvSpPr/>
              <p:nvPr/>
            </p:nvSpPr>
            <p:spPr>
              <a:xfrm>
                <a:off x="3267700" y="3112200"/>
                <a:ext cx="650" cy="1275"/>
              </a:xfrm>
              <a:custGeom>
                <a:avLst/>
                <a:gdLst/>
                <a:ahLst/>
                <a:cxnLst/>
                <a:rect l="l" t="t" r="r" b="b"/>
                <a:pathLst>
                  <a:path w="26" h="51" extrusionOk="0">
                    <a:moveTo>
                      <a:pt x="0" y="0"/>
                    </a:moveTo>
                    <a:lnTo>
                      <a:pt x="25" y="50"/>
                    </a:lnTo>
                    <a:lnTo>
                      <a:pt x="25" y="25"/>
                    </a:lnTo>
                    <a:lnTo>
                      <a:pt x="0"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2" name="Google Shape;2814;p66">
                <a:extLst>
                  <a:ext uri="{FF2B5EF4-FFF2-40B4-BE49-F238E27FC236}">
                    <a16:creationId xmlns:a16="http://schemas.microsoft.com/office/drawing/2014/main" id="{7406A54E-0676-0AB5-9139-CA2184E63A97}"/>
                  </a:ext>
                </a:extLst>
              </p:cNvPr>
              <p:cNvSpPr/>
              <p:nvPr/>
            </p:nvSpPr>
            <p:spPr>
              <a:xfrm>
                <a:off x="3267700" y="3112400"/>
                <a:ext cx="650" cy="3575"/>
              </a:xfrm>
              <a:custGeom>
                <a:avLst/>
                <a:gdLst/>
                <a:ahLst/>
                <a:cxnLst/>
                <a:rect l="l" t="t" r="r" b="b"/>
                <a:pathLst>
                  <a:path w="26" h="143" extrusionOk="0">
                    <a:moveTo>
                      <a:pt x="2" y="0"/>
                    </a:moveTo>
                    <a:cubicBezTo>
                      <a:pt x="1" y="0"/>
                      <a:pt x="0" y="5"/>
                      <a:pt x="0" y="17"/>
                    </a:cubicBezTo>
                    <a:lnTo>
                      <a:pt x="11" y="71"/>
                    </a:lnTo>
                    <a:lnTo>
                      <a:pt x="11" y="71"/>
                    </a:lnTo>
                    <a:cubicBezTo>
                      <a:pt x="10" y="38"/>
                      <a:pt x="4" y="0"/>
                      <a:pt x="2" y="0"/>
                    </a:cubicBezTo>
                    <a:close/>
                    <a:moveTo>
                      <a:pt x="0" y="117"/>
                    </a:moveTo>
                    <a:lnTo>
                      <a:pt x="0" y="117"/>
                    </a:lnTo>
                    <a:cubicBezTo>
                      <a:pt x="2" y="119"/>
                      <a:pt x="3" y="120"/>
                      <a:pt x="4" y="120"/>
                    </a:cubicBezTo>
                    <a:cubicBezTo>
                      <a:pt x="5" y="120"/>
                      <a:pt x="6" y="119"/>
                      <a:pt x="7" y="118"/>
                    </a:cubicBezTo>
                    <a:lnTo>
                      <a:pt x="7" y="118"/>
                    </a:lnTo>
                    <a:cubicBezTo>
                      <a:pt x="3" y="117"/>
                      <a:pt x="0" y="117"/>
                      <a:pt x="0" y="117"/>
                    </a:cubicBezTo>
                    <a:close/>
                    <a:moveTo>
                      <a:pt x="11" y="71"/>
                    </a:moveTo>
                    <a:cubicBezTo>
                      <a:pt x="12" y="93"/>
                      <a:pt x="11" y="113"/>
                      <a:pt x="7" y="118"/>
                    </a:cubicBezTo>
                    <a:lnTo>
                      <a:pt x="7" y="118"/>
                    </a:lnTo>
                    <a:cubicBezTo>
                      <a:pt x="12" y="120"/>
                      <a:pt x="19" y="123"/>
                      <a:pt x="23" y="131"/>
                    </a:cubicBezTo>
                    <a:lnTo>
                      <a:pt x="23" y="131"/>
                    </a:lnTo>
                    <a:lnTo>
                      <a:pt x="11" y="71"/>
                    </a:lnTo>
                    <a:close/>
                    <a:moveTo>
                      <a:pt x="23" y="131"/>
                    </a:moveTo>
                    <a:lnTo>
                      <a:pt x="25" y="142"/>
                    </a:lnTo>
                    <a:cubicBezTo>
                      <a:pt x="25" y="138"/>
                      <a:pt x="24" y="134"/>
                      <a:pt x="23" y="13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3" name="Google Shape;2815;p66">
                <a:extLst>
                  <a:ext uri="{FF2B5EF4-FFF2-40B4-BE49-F238E27FC236}">
                    <a16:creationId xmlns:a16="http://schemas.microsoft.com/office/drawing/2014/main" id="{408381A6-3509-8436-75DE-E89E4828D575}"/>
                  </a:ext>
                </a:extLst>
              </p:cNvPr>
              <p:cNvSpPr/>
              <p:nvPr/>
            </p:nvSpPr>
            <p:spPr>
              <a:xfrm>
                <a:off x="3267700" y="3114700"/>
                <a:ext cx="325" cy="1275"/>
              </a:xfrm>
              <a:custGeom>
                <a:avLst/>
                <a:gdLst/>
                <a:ahLst/>
                <a:cxnLst/>
                <a:rect l="l" t="t" r="r" b="b"/>
                <a:pathLst>
                  <a:path w="13" h="51" extrusionOk="0">
                    <a:moveTo>
                      <a:pt x="0" y="0"/>
                    </a:moveTo>
                    <a:cubicBezTo>
                      <a:pt x="0" y="12"/>
                      <a:pt x="0" y="36"/>
                      <a:pt x="0" y="50"/>
                    </a:cubicBezTo>
                    <a:cubicBezTo>
                      <a:pt x="0" y="36"/>
                      <a:pt x="2" y="32"/>
                      <a:pt x="5" y="32"/>
                    </a:cubicBezTo>
                    <a:cubicBezTo>
                      <a:pt x="7" y="32"/>
                      <a:pt x="10" y="36"/>
                      <a:pt x="11" y="36"/>
                    </a:cubicBezTo>
                    <a:cubicBezTo>
                      <a:pt x="12" y="36"/>
                      <a:pt x="10" y="29"/>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816;p66">
                <a:extLst>
                  <a:ext uri="{FF2B5EF4-FFF2-40B4-BE49-F238E27FC236}">
                    <a16:creationId xmlns:a16="http://schemas.microsoft.com/office/drawing/2014/main" id="{7A6A6EF4-3747-D9D5-9C7A-6A47186B60AA}"/>
                  </a:ext>
                </a:extLst>
              </p:cNvPr>
              <p:cNvSpPr/>
              <p:nvPr/>
            </p:nvSpPr>
            <p:spPr>
              <a:xfrm>
                <a:off x="3259550" y="311657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5" name="Google Shape;2817;p66">
                <a:extLst>
                  <a:ext uri="{FF2B5EF4-FFF2-40B4-BE49-F238E27FC236}">
                    <a16:creationId xmlns:a16="http://schemas.microsoft.com/office/drawing/2014/main" id="{D492E24D-9C21-133A-F055-3D62D6144EB2}"/>
                  </a:ext>
                </a:extLst>
              </p:cNvPr>
              <p:cNvSpPr/>
              <p:nvPr/>
            </p:nvSpPr>
            <p:spPr>
              <a:xfrm>
                <a:off x="3215675" y="3113350"/>
                <a:ext cx="52050" cy="20175"/>
              </a:xfrm>
              <a:custGeom>
                <a:avLst/>
                <a:gdLst/>
                <a:ahLst/>
                <a:cxnLst/>
                <a:rect l="l" t="t" r="r" b="b"/>
                <a:pathLst>
                  <a:path w="2082" h="807" extrusionOk="0">
                    <a:moveTo>
                      <a:pt x="2049" y="0"/>
                    </a:moveTo>
                    <a:cubicBezTo>
                      <a:pt x="2038" y="0"/>
                      <a:pt x="2049" y="58"/>
                      <a:pt x="2038" y="58"/>
                    </a:cubicBezTo>
                    <a:cubicBezTo>
                      <a:pt x="2036" y="58"/>
                      <a:pt x="2034" y="57"/>
                      <a:pt x="2031" y="54"/>
                    </a:cubicBezTo>
                    <a:cubicBezTo>
                      <a:pt x="2031" y="29"/>
                      <a:pt x="2031" y="4"/>
                      <a:pt x="2031" y="4"/>
                    </a:cubicBezTo>
                    <a:cubicBezTo>
                      <a:pt x="2031" y="29"/>
                      <a:pt x="2006" y="4"/>
                      <a:pt x="2006" y="79"/>
                    </a:cubicBezTo>
                    <a:cubicBezTo>
                      <a:pt x="1993" y="42"/>
                      <a:pt x="1987" y="42"/>
                      <a:pt x="1984" y="42"/>
                    </a:cubicBezTo>
                    <a:cubicBezTo>
                      <a:pt x="1981" y="42"/>
                      <a:pt x="1981" y="42"/>
                      <a:pt x="1981" y="4"/>
                    </a:cubicBezTo>
                    <a:cubicBezTo>
                      <a:pt x="1981" y="29"/>
                      <a:pt x="1956" y="29"/>
                      <a:pt x="1981" y="79"/>
                    </a:cubicBezTo>
                    <a:cubicBezTo>
                      <a:pt x="1981" y="104"/>
                      <a:pt x="1981" y="129"/>
                      <a:pt x="2006" y="155"/>
                    </a:cubicBezTo>
                    <a:cubicBezTo>
                      <a:pt x="2006" y="80"/>
                      <a:pt x="2024" y="59"/>
                      <a:pt x="2043" y="59"/>
                    </a:cubicBezTo>
                    <a:cubicBezTo>
                      <a:pt x="2057" y="59"/>
                      <a:pt x="2071" y="69"/>
                      <a:pt x="2081" y="79"/>
                    </a:cubicBezTo>
                    <a:cubicBezTo>
                      <a:pt x="2081" y="54"/>
                      <a:pt x="2081" y="54"/>
                      <a:pt x="2081" y="4"/>
                    </a:cubicBezTo>
                    <a:cubicBezTo>
                      <a:pt x="2079" y="2"/>
                      <a:pt x="2077" y="1"/>
                      <a:pt x="2075" y="1"/>
                    </a:cubicBezTo>
                    <a:cubicBezTo>
                      <a:pt x="2061" y="1"/>
                      <a:pt x="2057" y="54"/>
                      <a:pt x="2056" y="54"/>
                    </a:cubicBezTo>
                    <a:cubicBezTo>
                      <a:pt x="2056" y="54"/>
                      <a:pt x="2056" y="47"/>
                      <a:pt x="2056" y="29"/>
                    </a:cubicBezTo>
                    <a:lnTo>
                      <a:pt x="2056" y="4"/>
                    </a:lnTo>
                    <a:cubicBezTo>
                      <a:pt x="2053" y="1"/>
                      <a:pt x="2051" y="0"/>
                      <a:pt x="2049" y="0"/>
                    </a:cubicBezTo>
                    <a:close/>
                    <a:moveTo>
                      <a:pt x="1" y="380"/>
                    </a:moveTo>
                    <a:cubicBezTo>
                      <a:pt x="1" y="380"/>
                      <a:pt x="1" y="380"/>
                      <a:pt x="1" y="380"/>
                    </a:cubicBezTo>
                    <a:cubicBezTo>
                      <a:pt x="1" y="380"/>
                      <a:pt x="1" y="380"/>
                      <a:pt x="1" y="380"/>
                    </a:cubicBezTo>
                    <a:close/>
                    <a:moveTo>
                      <a:pt x="96" y="776"/>
                    </a:moveTo>
                    <a:lnTo>
                      <a:pt x="96" y="776"/>
                    </a:lnTo>
                    <a:cubicBezTo>
                      <a:pt x="97" y="784"/>
                      <a:pt x="99" y="790"/>
                      <a:pt x="100" y="790"/>
                    </a:cubicBezTo>
                    <a:cubicBezTo>
                      <a:pt x="101" y="790"/>
                      <a:pt x="101" y="788"/>
                      <a:pt x="101" y="781"/>
                    </a:cubicBezTo>
                    <a:lnTo>
                      <a:pt x="96" y="776"/>
                    </a:lnTo>
                    <a:close/>
                    <a:moveTo>
                      <a:pt x="219" y="766"/>
                    </a:moveTo>
                    <a:cubicBezTo>
                      <a:pt x="219" y="771"/>
                      <a:pt x="221" y="782"/>
                      <a:pt x="227" y="806"/>
                    </a:cubicBezTo>
                    <a:cubicBezTo>
                      <a:pt x="223" y="788"/>
                      <a:pt x="221" y="775"/>
                      <a:pt x="219" y="766"/>
                    </a:cubicBezTo>
                    <a:close/>
                    <a:moveTo>
                      <a:pt x="1952" y="73"/>
                    </a:moveTo>
                    <a:cubicBezTo>
                      <a:pt x="1912" y="73"/>
                      <a:pt x="1871" y="109"/>
                      <a:pt x="1831" y="129"/>
                    </a:cubicBezTo>
                    <a:cubicBezTo>
                      <a:pt x="1831" y="168"/>
                      <a:pt x="1826" y="181"/>
                      <a:pt x="1818" y="181"/>
                    </a:cubicBezTo>
                    <a:cubicBezTo>
                      <a:pt x="1805" y="181"/>
                      <a:pt x="1785" y="144"/>
                      <a:pt x="1768" y="144"/>
                    </a:cubicBezTo>
                    <a:cubicBezTo>
                      <a:pt x="1764" y="144"/>
                      <a:pt x="1759" y="147"/>
                      <a:pt x="1755" y="155"/>
                    </a:cubicBezTo>
                    <a:lnTo>
                      <a:pt x="1755" y="129"/>
                    </a:lnTo>
                    <a:cubicBezTo>
                      <a:pt x="1755" y="180"/>
                      <a:pt x="1730" y="180"/>
                      <a:pt x="1730" y="180"/>
                    </a:cubicBezTo>
                    <a:lnTo>
                      <a:pt x="1730" y="230"/>
                    </a:lnTo>
                    <a:cubicBezTo>
                      <a:pt x="1687" y="186"/>
                      <a:pt x="1653" y="176"/>
                      <a:pt x="1622" y="176"/>
                    </a:cubicBezTo>
                    <a:cubicBezTo>
                      <a:pt x="1593" y="176"/>
                      <a:pt x="1567" y="185"/>
                      <a:pt x="1539" y="185"/>
                    </a:cubicBezTo>
                    <a:cubicBezTo>
                      <a:pt x="1528" y="185"/>
                      <a:pt x="1517" y="184"/>
                      <a:pt x="1505" y="180"/>
                    </a:cubicBezTo>
                    <a:cubicBezTo>
                      <a:pt x="1467" y="167"/>
                      <a:pt x="1430" y="142"/>
                      <a:pt x="1395" y="142"/>
                    </a:cubicBezTo>
                    <a:cubicBezTo>
                      <a:pt x="1361" y="142"/>
                      <a:pt x="1329" y="167"/>
                      <a:pt x="1304" y="255"/>
                    </a:cubicBezTo>
                    <a:cubicBezTo>
                      <a:pt x="1304" y="230"/>
                      <a:pt x="1304" y="230"/>
                      <a:pt x="1304" y="230"/>
                    </a:cubicBezTo>
                    <a:cubicBezTo>
                      <a:pt x="1299" y="235"/>
                      <a:pt x="1294" y="237"/>
                      <a:pt x="1289" y="237"/>
                    </a:cubicBezTo>
                    <a:cubicBezTo>
                      <a:pt x="1275" y="237"/>
                      <a:pt x="1263" y="222"/>
                      <a:pt x="1257" y="222"/>
                    </a:cubicBezTo>
                    <a:cubicBezTo>
                      <a:pt x="1255" y="222"/>
                      <a:pt x="1254" y="224"/>
                      <a:pt x="1254" y="230"/>
                    </a:cubicBezTo>
                    <a:cubicBezTo>
                      <a:pt x="1229" y="292"/>
                      <a:pt x="1198" y="292"/>
                      <a:pt x="1169" y="292"/>
                    </a:cubicBezTo>
                    <a:cubicBezTo>
                      <a:pt x="1141" y="292"/>
                      <a:pt x="1116" y="292"/>
                      <a:pt x="1104" y="355"/>
                    </a:cubicBezTo>
                    <a:cubicBezTo>
                      <a:pt x="1054" y="355"/>
                      <a:pt x="978" y="380"/>
                      <a:pt x="928" y="405"/>
                    </a:cubicBezTo>
                    <a:lnTo>
                      <a:pt x="928" y="380"/>
                    </a:lnTo>
                    <a:cubicBezTo>
                      <a:pt x="918" y="396"/>
                      <a:pt x="907" y="402"/>
                      <a:pt x="897" y="402"/>
                    </a:cubicBezTo>
                    <a:cubicBezTo>
                      <a:pt x="865" y="402"/>
                      <a:pt x="833" y="345"/>
                      <a:pt x="800" y="345"/>
                    </a:cubicBezTo>
                    <a:cubicBezTo>
                      <a:pt x="793" y="345"/>
                      <a:pt x="785" y="348"/>
                      <a:pt x="778" y="355"/>
                    </a:cubicBezTo>
                    <a:cubicBezTo>
                      <a:pt x="773" y="350"/>
                      <a:pt x="768" y="348"/>
                      <a:pt x="763" y="348"/>
                    </a:cubicBezTo>
                    <a:cubicBezTo>
                      <a:pt x="729" y="348"/>
                      <a:pt x="704" y="471"/>
                      <a:pt x="657" y="471"/>
                    </a:cubicBezTo>
                    <a:cubicBezTo>
                      <a:pt x="648" y="471"/>
                      <a:pt x="638" y="466"/>
                      <a:pt x="628" y="455"/>
                    </a:cubicBezTo>
                    <a:cubicBezTo>
                      <a:pt x="618" y="431"/>
                      <a:pt x="610" y="422"/>
                      <a:pt x="603" y="422"/>
                    </a:cubicBezTo>
                    <a:cubicBezTo>
                      <a:pt x="582" y="422"/>
                      <a:pt x="573" y="514"/>
                      <a:pt x="551" y="514"/>
                    </a:cubicBezTo>
                    <a:cubicBezTo>
                      <a:pt x="545" y="514"/>
                      <a:pt x="537" y="505"/>
                      <a:pt x="527" y="480"/>
                    </a:cubicBezTo>
                    <a:cubicBezTo>
                      <a:pt x="501" y="418"/>
                      <a:pt x="477" y="394"/>
                      <a:pt x="456" y="394"/>
                    </a:cubicBezTo>
                    <a:cubicBezTo>
                      <a:pt x="417" y="394"/>
                      <a:pt x="384" y="475"/>
                      <a:pt x="352" y="556"/>
                    </a:cubicBezTo>
                    <a:cubicBezTo>
                      <a:pt x="345" y="549"/>
                      <a:pt x="339" y="546"/>
                      <a:pt x="332" y="546"/>
                    </a:cubicBezTo>
                    <a:cubicBezTo>
                      <a:pt x="302" y="546"/>
                      <a:pt x="272" y="602"/>
                      <a:pt x="243" y="602"/>
                    </a:cubicBezTo>
                    <a:cubicBezTo>
                      <a:pt x="229" y="602"/>
                      <a:pt x="215" y="590"/>
                      <a:pt x="201" y="556"/>
                    </a:cubicBezTo>
                    <a:cubicBezTo>
                      <a:pt x="197" y="574"/>
                      <a:pt x="191" y="582"/>
                      <a:pt x="185" y="582"/>
                    </a:cubicBezTo>
                    <a:cubicBezTo>
                      <a:pt x="162" y="582"/>
                      <a:pt x="131" y="473"/>
                      <a:pt x="110" y="473"/>
                    </a:cubicBezTo>
                    <a:cubicBezTo>
                      <a:pt x="107" y="473"/>
                      <a:pt x="104" y="475"/>
                      <a:pt x="101" y="480"/>
                    </a:cubicBezTo>
                    <a:lnTo>
                      <a:pt x="101" y="505"/>
                    </a:lnTo>
                    <a:cubicBezTo>
                      <a:pt x="97" y="488"/>
                      <a:pt x="94" y="481"/>
                      <a:pt x="92" y="481"/>
                    </a:cubicBezTo>
                    <a:cubicBezTo>
                      <a:pt x="86" y="481"/>
                      <a:pt x="91" y="555"/>
                      <a:pt x="87" y="555"/>
                    </a:cubicBezTo>
                    <a:cubicBezTo>
                      <a:pt x="85" y="555"/>
                      <a:pt x="82" y="542"/>
                      <a:pt x="76" y="505"/>
                    </a:cubicBezTo>
                    <a:lnTo>
                      <a:pt x="76" y="480"/>
                    </a:lnTo>
                    <a:cubicBezTo>
                      <a:pt x="74" y="475"/>
                      <a:pt x="72" y="473"/>
                      <a:pt x="70" y="473"/>
                    </a:cubicBezTo>
                    <a:cubicBezTo>
                      <a:pt x="58" y="473"/>
                      <a:pt x="70" y="596"/>
                      <a:pt x="75" y="596"/>
                    </a:cubicBezTo>
                    <a:cubicBezTo>
                      <a:pt x="76" y="596"/>
                      <a:pt x="76" y="592"/>
                      <a:pt x="76" y="581"/>
                    </a:cubicBezTo>
                    <a:lnTo>
                      <a:pt x="76" y="606"/>
                    </a:lnTo>
                    <a:cubicBezTo>
                      <a:pt x="76" y="610"/>
                      <a:pt x="76" y="612"/>
                      <a:pt x="76" y="612"/>
                    </a:cubicBezTo>
                    <a:cubicBezTo>
                      <a:pt x="75" y="612"/>
                      <a:pt x="71" y="576"/>
                      <a:pt x="51" y="556"/>
                    </a:cubicBezTo>
                    <a:lnTo>
                      <a:pt x="51" y="556"/>
                    </a:lnTo>
                    <a:cubicBezTo>
                      <a:pt x="51" y="556"/>
                      <a:pt x="69" y="611"/>
                      <a:pt x="59" y="611"/>
                    </a:cubicBezTo>
                    <a:cubicBezTo>
                      <a:pt x="57" y="611"/>
                      <a:pt x="55" y="609"/>
                      <a:pt x="51" y="606"/>
                    </a:cubicBezTo>
                    <a:cubicBezTo>
                      <a:pt x="43" y="557"/>
                      <a:pt x="40" y="545"/>
                      <a:pt x="39" y="545"/>
                    </a:cubicBezTo>
                    <a:cubicBezTo>
                      <a:pt x="38" y="545"/>
                      <a:pt x="39" y="558"/>
                      <a:pt x="38" y="558"/>
                    </a:cubicBezTo>
                    <a:cubicBezTo>
                      <a:pt x="37" y="558"/>
                      <a:pt x="35" y="543"/>
                      <a:pt x="26" y="480"/>
                    </a:cubicBezTo>
                    <a:cubicBezTo>
                      <a:pt x="26" y="480"/>
                      <a:pt x="1" y="405"/>
                      <a:pt x="1" y="380"/>
                    </a:cubicBezTo>
                    <a:cubicBezTo>
                      <a:pt x="1" y="390"/>
                      <a:pt x="1" y="408"/>
                      <a:pt x="1" y="430"/>
                    </a:cubicBezTo>
                    <a:cubicBezTo>
                      <a:pt x="26" y="505"/>
                      <a:pt x="26" y="581"/>
                      <a:pt x="26" y="631"/>
                    </a:cubicBezTo>
                    <a:lnTo>
                      <a:pt x="26" y="581"/>
                    </a:lnTo>
                    <a:cubicBezTo>
                      <a:pt x="51" y="631"/>
                      <a:pt x="26" y="606"/>
                      <a:pt x="51" y="656"/>
                    </a:cubicBezTo>
                    <a:cubicBezTo>
                      <a:pt x="51" y="656"/>
                      <a:pt x="76" y="731"/>
                      <a:pt x="76" y="781"/>
                    </a:cubicBezTo>
                    <a:lnTo>
                      <a:pt x="76" y="756"/>
                    </a:lnTo>
                    <a:lnTo>
                      <a:pt x="96" y="776"/>
                    </a:lnTo>
                    <a:lnTo>
                      <a:pt x="96" y="776"/>
                    </a:lnTo>
                    <a:cubicBezTo>
                      <a:pt x="92" y="756"/>
                      <a:pt x="88" y="725"/>
                      <a:pt x="91" y="725"/>
                    </a:cubicBezTo>
                    <a:lnTo>
                      <a:pt x="91" y="725"/>
                    </a:lnTo>
                    <a:cubicBezTo>
                      <a:pt x="92" y="725"/>
                      <a:pt x="95" y="733"/>
                      <a:pt x="101" y="756"/>
                    </a:cubicBezTo>
                    <a:cubicBezTo>
                      <a:pt x="101" y="731"/>
                      <a:pt x="126" y="731"/>
                      <a:pt x="151" y="731"/>
                    </a:cubicBezTo>
                    <a:cubicBezTo>
                      <a:pt x="151" y="681"/>
                      <a:pt x="176" y="730"/>
                      <a:pt x="152" y="657"/>
                    </a:cubicBezTo>
                    <a:lnTo>
                      <a:pt x="152" y="657"/>
                    </a:lnTo>
                    <a:cubicBezTo>
                      <a:pt x="176" y="731"/>
                      <a:pt x="177" y="756"/>
                      <a:pt x="201" y="756"/>
                    </a:cubicBezTo>
                    <a:cubicBezTo>
                      <a:pt x="207" y="786"/>
                      <a:pt x="210" y="796"/>
                      <a:pt x="212" y="796"/>
                    </a:cubicBezTo>
                    <a:cubicBezTo>
                      <a:pt x="216" y="796"/>
                      <a:pt x="213" y="752"/>
                      <a:pt x="215" y="752"/>
                    </a:cubicBezTo>
                    <a:lnTo>
                      <a:pt x="215" y="752"/>
                    </a:lnTo>
                    <a:cubicBezTo>
                      <a:pt x="216" y="752"/>
                      <a:pt x="217" y="756"/>
                      <a:pt x="219" y="766"/>
                    </a:cubicBezTo>
                    <a:lnTo>
                      <a:pt x="219" y="766"/>
                    </a:lnTo>
                    <a:cubicBezTo>
                      <a:pt x="220" y="764"/>
                      <a:pt x="220" y="763"/>
                      <a:pt x="222" y="763"/>
                    </a:cubicBezTo>
                    <a:cubicBezTo>
                      <a:pt x="224" y="763"/>
                      <a:pt x="227" y="766"/>
                      <a:pt x="230" y="766"/>
                    </a:cubicBezTo>
                    <a:cubicBezTo>
                      <a:pt x="232" y="766"/>
                      <a:pt x="234" y="764"/>
                      <a:pt x="234" y="756"/>
                    </a:cubicBezTo>
                    <a:lnTo>
                      <a:pt x="234" y="756"/>
                    </a:lnTo>
                    <a:cubicBezTo>
                      <a:pt x="237" y="764"/>
                      <a:pt x="243" y="773"/>
                      <a:pt x="252" y="781"/>
                    </a:cubicBezTo>
                    <a:cubicBezTo>
                      <a:pt x="252" y="781"/>
                      <a:pt x="277" y="806"/>
                      <a:pt x="302" y="806"/>
                    </a:cubicBezTo>
                    <a:cubicBezTo>
                      <a:pt x="302" y="770"/>
                      <a:pt x="305" y="763"/>
                      <a:pt x="309" y="763"/>
                    </a:cubicBezTo>
                    <a:cubicBezTo>
                      <a:pt x="312" y="763"/>
                      <a:pt x="315" y="766"/>
                      <a:pt x="318" y="766"/>
                    </a:cubicBezTo>
                    <a:cubicBezTo>
                      <a:pt x="323" y="766"/>
                      <a:pt x="327" y="757"/>
                      <a:pt x="327" y="706"/>
                    </a:cubicBezTo>
                    <a:cubicBezTo>
                      <a:pt x="344" y="723"/>
                      <a:pt x="361" y="752"/>
                      <a:pt x="370" y="752"/>
                    </a:cubicBezTo>
                    <a:cubicBezTo>
                      <a:pt x="374" y="752"/>
                      <a:pt x="377" y="747"/>
                      <a:pt x="377" y="731"/>
                    </a:cubicBezTo>
                    <a:lnTo>
                      <a:pt x="377" y="756"/>
                    </a:lnTo>
                    <a:cubicBezTo>
                      <a:pt x="377" y="756"/>
                      <a:pt x="402" y="731"/>
                      <a:pt x="402" y="656"/>
                    </a:cubicBezTo>
                    <a:cubicBezTo>
                      <a:pt x="427" y="781"/>
                      <a:pt x="427" y="756"/>
                      <a:pt x="427" y="781"/>
                    </a:cubicBezTo>
                    <a:cubicBezTo>
                      <a:pt x="427" y="731"/>
                      <a:pt x="452" y="756"/>
                      <a:pt x="477" y="681"/>
                    </a:cubicBezTo>
                    <a:cubicBezTo>
                      <a:pt x="477" y="706"/>
                      <a:pt x="477" y="711"/>
                      <a:pt x="478" y="711"/>
                    </a:cubicBezTo>
                    <a:cubicBezTo>
                      <a:pt x="479" y="711"/>
                      <a:pt x="480" y="708"/>
                      <a:pt x="483" y="708"/>
                    </a:cubicBezTo>
                    <a:cubicBezTo>
                      <a:pt x="486" y="708"/>
                      <a:pt x="492" y="716"/>
                      <a:pt x="502" y="756"/>
                    </a:cubicBezTo>
                    <a:cubicBezTo>
                      <a:pt x="502" y="675"/>
                      <a:pt x="518" y="642"/>
                      <a:pt x="540" y="642"/>
                    </a:cubicBezTo>
                    <a:cubicBezTo>
                      <a:pt x="566" y="642"/>
                      <a:pt x="600" y="688"/>
                      <a:pt x="628" y="756"/>
                    </a:cubicBezTo>
                    <a:cubicBezTo>
                      <a:pt x="628" y="713"/>
                      <a:pt x="628" y="634"/>
                      <a:pt x="628" y="581"/>
                    </a:cubicBezTo>
                    <a:cubicBezTo>
                      <a:pt x="628" y="577"/>
                      <a:pt x="628" y="575"/>
                      <a:pt x="629" y="575"/>
                    </a:cubicBezTo>
                    <a:cubicBezTo>
                      <a:pt x="633" y="575"/>
                      <a:pt x="647" y="611"/>
                      <a:pt x="651" y="611"/>
                    </a:cubicBezTo>
                    <a:cubicBezTo>
                      <a:pt x="652" y="611"/>
                      <a:pt x="653" y="609"/>
                      <a:pt x="653" y="606"/>
                    </a:cubicBezTo>
                    <a:cubicBezTo>
                      <a:pt x="653" y="631"/>
                      <a:pt x="653" y="631"/>
                      <a:pt x="653" y="631"/>
                    </a:cubicBezTo>
                    <a:cubicBezTo>
                      <a:pt x="653" y="628"/>
                      <a:pt x="653" y="627"/>
                      <a:pt x="654" y="627"/>
                    </a:cubicBezTo>
                    <a:cubicBezTo>
                      <a:pt x="657" y="627"/>
                      <a:pt x="667" y="659"/>
                      <a:pt x="673" y="659"/>
                    </a:cubicBezTo>
                    <a:cubicBezTo>
                      <a:pt x="676" y="659"/>
                      <a:pt x="678" y="652"/>
                      <a:pt x="678" y="631"/>
                    </a:cubicBezTo>
                    <a:cubicBezTo>
                      <a:pt x="678" y="647"/>
                      <a:pt x="688" y="673"/>
                      <a:pt x="689" y="683"/>
                    </a:cubicBezTo>
                    <a:lnTo>
                      <a:pt x="689" y="683"/>
                    </a:lnTo>
                    <a:cubicBezTo>
                      <a:pt x="685" y="683"/>
                      <a:pt x="681" y="682"/>
                      <a:pt x="678" y="681"/>
                    </a:cubicBezTo>
                    <a:lnTo>
                      <a:pt x="678" y="681"/>
                    </a:lnTo>
                    <a:cubicBezTo>
                      <a:pt x="682" y="686"/>
                      <a:pt x="685" y="688"/>
                      <a:pt x="687" y="688"/>
                    </a:cubicBezTo>
                    <a:cubicBezTo>
                      <a:pt x="689" y="688"/>
                      <a:pt x="689" y="686"/>
                      <a:pt x="689" y="683"/>
                    </a:cubicBezTo>
                    <a:lnTo>
                      <a:pt x="689" y="683"/>
                    </a:lnTo>
                    <a:cubicBezTo>
                      <a:pt x="691" y="684"/>
                      <a:pt x="693" y="684"/>
                      <a:pt x="695" y="684"/>
                    </a:cubicBezTo>
                    <a:cubicBezTo>
                      <a:pt x="761" y="684"/>
                      <a:pt x="809" y="556"/>
                      <a:pt x="878" y="556"/>
                    </a:cubicBezTo>
                    <a:lnTo>
                      <a:pt x="878" y="581"/>
                    </a:lnTo>
                    <a:lnTo>
                      <a:pt x="903" y="556"/>
                    </a:lnTo>
                    <a:cubicBezTo>
                      <a:pt x="903" y="556"/>
                      <a:pt x="903" y="556"/>
                      <a:pt x="903" y="581"/>
                    </a:cubicBezTo>
                    <a:cubicBezTo>
                      <a:pt x="907" y="584"/>
                      <a:pt x="910" y="586"/>
                      <a:pt x="913" y="586"/>
                    </a:cubicBezTo>
                    <a:cubicBezTo>
                      <a:pt x="926" y="586"/>
                      <a:pt x="930" y="550"/>
                      <a:pt x="944" y="550"/>
                    </a:cubicBezTo>
                    <a:cubicBezTo>
                      <a:pt x="947" y="550"/>
                      <a:pt x="950" y="552"/>
                      <a:pt x="953" y="556"/>
                    </a:cubicBezTo>
                    <a:cubicBezTo>
                      <a:pt x="953" y="556"/>
                      <a:pt x="953" y="581"/>
                      <a:pt x="953" y="606"/>
                    </a:cubicBezTo>
                    <a:cubicBezTo>
                      <a:pt x="953" y="589"/>
                      <a:pt x="955" y="583"/>
                      <a:pt x="957" y="583"/>
                    </a:cubicBezTo>
                    <a:cubicBezTo>
                      <a:pt x="960" y="583"/>
                      <a:pt x="966" y="601"/>
                      <a:pt x="971" y="601"/>
                    </a:cubicBezTo>
                    <a:cubicBezTo>
                      <a:pt x="975" y="601"/>
                      <a:pt x="978" y="586"/>
                      <a:pt x="978" y="530"/>
                    </a:cubicBezTo>
                    <a:cubicBezTo>
                      <a:pt x="978" y="556"/>
                      <a:pt x="978" y="581"/>
                      <a:pt x="978" y="581"/>
                    </a:cubicBezTo>
                    <a:cubicBezTo>
                      <a:pt x="993" y="551"/>
                      <a:pt x="1016" y="539"/>
                      <a:pt x="1038" y="539"/>
                    </a:cubicBezTo>
                    <a:cubicBezTo>
                      <a:pt x="1054" y="539"/>
                      <a:pt x="1068" y="545"/>
                      <a:pt x="1079" y="556"/>
                    </a:cubicBezTo>
                    <a:cubicBezTo>
                      <a:pt x="1091" y="480"/>
                      <a:pt x="1110" y="474"/>
                      <a:pt x="1126" y="474"/>
                    </a:cubicBezTo>
                    <a:cubicBezTo>
                      <a:pt x="1129" y="474"/>
                      <a:pt x="1132" y="474"/>
                      <a:pt x="1135" y="474"/>
                    </a:cubicBezTo>
                    <a:cubicBezTo>
                      <a:pt x="1146" y="474"/>
                      <a:pt x="1154" y="470"/>
                      <a:pt x="1154" y="430"/>
                    </a:cubicBezTo>
                    <a:lnTo>
                      <a:pt x="1179" y="455"/>
                    </a:lnTo>
                    <a:cubicBezTo>
                      <a:pt x="1190" y="412"/>
                      <a:pt x="1205" y="401"/>
                      <a:pt x="1221" y="401"/>
                    </a:cubicBezTo>
                    <a:cubicBezTo>
                      <a:pt x="1237" y="401"/>
                      <a:pt x="1252" y="411"/>
                      <a:pt x="1265" y="411"/>
                    </a:cubicBezTo>
                    <a:cubicBezTo>
                      <a:pt x="1270" y="411"/>
                      <a:pt x="1275" y="409"/>
                      <a:pt x="1279" y="405"/>
                    </a:cubicBezTo>
                    <a:cubicBezTo>
                      <a:pt x="1284" y="410"/>
                      <a:pt x="1288" y="412"/>
                      <a:pt x="1292" y="412"/>
                    </a:cubicBezTo>
                    <a:cubicBezTo>
                      <a:pt x="1305" y="412"/>
                      <a:pt x="1309" y="380"/>
                      <a:pt x="1329" y="380"/>
                    </a:cubicBezTo>
                    <a:lnTo>
                      <a:pt x="1329" y="430"/>
                    </a:lnTo>
                    <a:cubicBezTo>
                      <a:pt x="1336" y="393"/>
                      <a:pt x="1343" y="380"/>
                      <a:pt x="1352" y="380"/>
                    </a:cubicBezTo>
                    <a:cubicBezTo>
                      <a:pt x="1369" y="380"/>
                      <a:pt x="1390" y="430"/>
                      <a:pt x="1407" y="430"/>
                    </a:cubicBezTo>
                    <a:cubicBezTo>
                      <a:pt x="1415" y="430"/>
                      <a:pt x="1423" y="418"/>
                      <a:pt x="1430" y="380"/>
                    </a:cubicBezTo>
                    <a:lnTo>
                      <a:pt x="1430" y="430"/>
                    </a:lnTo>
                    <a:cubicBezTo>
                      <a:pt x="1430" y="402"/>
                      <a:pt x="1433" y="399"/>
                      <a:pt x="1436" y="399"/>
                    </a:cubicBezTo>
                    <a:cubicBezTo>
                      <a:pt x="1437" y="399"/>
                      <a:pt x="1438" y="399"/>
                      <a:pt x="1439" y="399"/>
                    </a:cubicBezTo>
                    <a:cubicBezTo>
                      <a:pt x="1442" y="399"/>
                      <a:pt x="1442" y="393"/>
                      <a:pt x="1430" y="332"/>
                    </a:cubicBezTo>
                    <a:lnTo>
                      <a:pt x="1430" y="332"/>
                    </a:lnTo>
                    <a:cubicBezTo>
                      <a:pt x="1431" y="310"/>
                      <a:pt x="1434" y="302"/>
                      <a:pt x="1439" y="302"/>
                    </a:cubicBezTo>
                    <a:cubicBezTo>
                      <a:pt x="1450" y="302"/>
                      <a:pt x="1471" y="357"/>
                      <a:pt x="1488" y="357"/>
                    </a:cubicBezTo>
                    <a:cubicBezTo>
                      <a:pt x="1494" y="357"/>
                      <a:pt x="1500" y="349"/>
                      <a:pt x="1505" y="330"/>
                    </a:cubicBezTo>
                    <a:lnTo>
                      <a:pt x="1505" y="355"/>
                    </a:lnTo>
                    <a:cubicBezTo>
                      <a:pt x="1505" y="337"/>
                      <a:pt x="1505" y="320"/>
                      <a:pt x="1514" y="320"/>
                    </a:cubicBezTo>
                    <a:cubicBezTo>
                      <a:pt x="1517" y="320"/>
                      <a:pt x="1522" y="323"/>
                      <a:pt x="1530" y="330"/>
                    </a:cubicBezTo>
                    <a:cubicBezTo>
                      <a:pt x="1530" y="355"/>
                      <a:pt x="1530" y="355"/>
                      <a:pt x="1530" y="355"/>
                    </a:cubicBezTo>
                    <a:cubicBezTo>
                      <a:pt x="1537" y="393"/>
                      <a:pt x="1543" y="406"/>
                      <a:pt x="1547" y="406"/>
                    </a:cubicBezTo>
                    <a:cubicBezTo>
                      <a:pt x="1556" y="406"/>
                      <a:pt x="1561" y="352"/>
                      <a:pt x="1574" y="352"/>
                    </a:cubicBezTo>
                    <a:cubicBezTo>
                      <a:pt x="1576" y="352"/>
                      <a:pt x="1578" y="353"/>
                      <a:pt x="1580" y="355"/>
                    </a:cubicBezTo>
                    <a:lnTo>
                      <a:pt x="1580" y="405"/>
                    </a:lnTo>
                    <a:cubicBezTo>
                      <a:pt x="1592" y="368"/>
                      <a:pt x="1605" y="361"/>
                      <a:pt x="1614" y="361"/>
                    </a:cubicBezTo>
                    <a:cubicBezTo>
                      <a:pt x="1619" y="361"/>
                      <a:pt x="1623" y="363"/>
                      <a:pt x="1626" y="363"/>
                    </a:cubicBezTo>
                    <a:cubicBezTo>
                      <a:pt x="1628" y="363"/>
                      <a:pt x="1630" y="361"/>
                      <a:pt x="1630" y="355"/>
                    </a:cubicBezTo>
                    <a:lnTo>
                      <a:pt x="1655" y="405"/>
                    </a:lnTo>
                    <a:cubicBezTo>
                      <a:pt x="1655" y="405"/>
                      <a:pt x="1680" y="355"/>
                      <a:pt x="1680" y="355"/>
                    </a:cubicBezTo>
                    <a:lnTo>
                      <a:pt x="1705" y="380"/>
                    </a:lnTo>
                    <a:cubicBezTo>
                      <a:pt x="1705" y="353"/>
                      <a:pt x="1708" y="346"/>
                      <a:pt x="1714" y="346"/>
                    </a:cubicBezTo>
                    <a:cubicBezTo>
                      <a:pt x="1721" y="346"/>
                      <a:pt x="1732" y="360"/>
                      <a:pt x="1744" y="360"/>
                    </a:cubicBezTo>
                    <a:cubicBezTo>
                      <a:pt x="1748" y="360"/>
                      <a:pt x="1751" y="359"/>
                      <a:pt x="1755" y="355"/>
                    </a:cubicBezTo>
                    <a:cubicBezTo>
                      <a:pt x="1759" y="358"/>
                      <a:pt x="1763" y="360"/>
                      <a:pt x="1767" y="360"/>
                    </a:cubicBezTo>
                    <a:cubicBezTo>
                      <a:pt x="1794" y="360"/>
                      <a:pt x="1834" y="298"/>
                      <a:pt x="1856" y="255"/>
                    </a:cubicBezTo>
                    <a:cubicBezTo>
                      <a:pt x="1862" y="273"/>
                      <a:pt x="1866" y="279"/>
                      <a:pt x="1870" y="279"/>
                    </a:cubicBezTo>
                    <a:cubicBezTo>
                      <a:pt x="1879" y="279"/>
                      <a:pt x="1884" y="243"/>
                      <a:pt x="1895" y="243"/>
                    </a:cubicBezTo>
                    <a:cubicBezTo>
                      <a:pt x="1898" y="243"/>
                      <a:pt x="1901" y="246"/>
                      <a:pt x="1906" y="255"/>
                    </a:cubicBezTo>
                    <a:cubicBezTo>
                      <a:pt x="1906" y="255"/>
                      <a:pt x="1906" y="230"/>
                      <a:pt x="1906" y="205"/>
                    </a:cubicBezTo>
                    <a:cubicBezTo>
                      <a:pt x="1931" y="180"/>
                      <a:pt x="1956" y="155"/>
                      <a:pt x="1981" y="79"/>
                    </a:cubicBezTo>
                    <a:cubicBezTo>
                      <a:pt x="1971" y="75"/>
                      <a:pt x="1962" y="73"/>
                      <a:pt x="1952" y="73"/>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6" name="Google Shape;2818;p66">
                <a:extLst>
                  <a:ext uri="{FF2B5EF4-FFF2-40B4-BE49-F238E27FC236}">
                    <a16:creationId xmlns:a16="http://schemas.microsoft.com/office/drawing/2014/main" id="{4723AEC5-39FD-A589-AA64-59516B7DBC95}"/>
                  </a:ext>
                </a:extLst>
              </p:cNvPr>
              <p:cNvSpPr/>
              <p:nvPr/>
            </p:nvSpPr>
            <p:spPr>
              <a:xfrm>
                <a:off x="3262050" y="3119700"/>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2819;p66">
                <a:extLst>
                  <a:ext uri="{FF2B5EF4-FFF2-40B4-BE49-F238E27FC236}">
                    <a16:creationId xmlns:a16="http://schemas.microsoft.com/office/drawing/2014/main" id="{4D86DD4D-1163-64A7-E02A-1A08CB595417}"/>
                  </a:ext>
                </a:extLst>
              </p:cNvPr>
              <p:cNvSpPr/>
              <p:nvPr/>
            </p:nvSpPr>
            <p:spPr>
              <a:xfrm>
                <a:off x="3217575" y="313287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2820;p66">
                <a:extLst>
                  <a:ext uri="{FF2B5EF4-FFF2-40B4-BE49-F238E27FC236}">
                    <a16:creationId xmlns:a16="http://schemas.microsoft.com/office/drawing/2014/main" id="{DD126D25-AD89-394A-0279-52FB8CFAC109}"/>
                  </a:ext>
                </a:extLst>
              </p:cNvPr>
              <p:cNvSpPr/>
              <p:nvPr/>
            </p:nvSpPr>
            <p:spPr>
              <a:xfrm>
                <a:off x="3267700" y="3186125"/>
                <a:ext cx="25" cy="1275"/>
              </a:xfrm>
              <a:custGeom>
                <a:avLst/>
                <a:gdLst/>
                <a:ahLst/>
                <a:cxnLst/>
                <a:rect l="l" t="t" r="r" b="b"/>
                <a:pathLst>
                  <a:path w="1" h="51" extrusionOk="0">
                    <a:moveTo>
                      <a:pt x="0" y="26"/>
                    </a:moveTo>
                    <a:lnTo>
                      <a:pt x="0" y="0"/>
                    </a:lnTo>
                    <a:lnTo>
                      <a:pt x="0" y="5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2821;p66">
                <a:extLst>
                  <a:ext uri="{FF2B5EF4-FFF2-40B4-BE49-F238E27FC236}">
                    <a16:creationId xmlns:a16="http://schemas.microsoft.com/office/drawing/2014/main" id="{FFCEDC60-68DA-5A21-57A6-7CA72EC8324C}"/>
                  </a:ext>
                </a:extLst>
              </p:cNvPr>
              <p:cNvSpPr/>
              <p:nvPr/>
            </p:nvSpPr>
            <p:spPr>
              <a:xfrm>
                <a:off x="3267700" y="3184875"/>
                <a:ext cx="25" cy="5025"/>
              </a:xfrm>
              <a:custGeom>
                <a:avLst/>
                <a:gdLst/>
                <a:ahLst/>
                <a:cxnLst/>
                <a:rect l="l" t="t" r="r" b="b"/>
                <a:pathLst>
                  <a:path w="1" h="201" extrusionOk="0">
                    <a:moveTo>
                      <a:pt x="0" y="176"/>
                    </a:moveTo>
                    <a:cubicBezTo>
                      <a:pt x="0" y="176"/>
                      <a:pt x="0" y="176"/>
                      <a:pt x="0" y="201"/>
                    </a:cubicBezTo>
                    <a:lnTo>
                      <a:pt x="0" y="76"/>
                    </a:lnTo>
                    <a:cubicBezTo>
                      <a:pt x="0" y="0"/>
                      <a:pt x="0" y="201"/>
                      <a:pt x="0" y="17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0" name="Google Shape;2822;p66">
                <a:extLst>
                  <a:ext uri="{FF2B5EF4-FFF2-40B4-BE49-F238E27FC236}">
                    <a16:creationId xmlns:a16="http://schemas.microsoft.com/office/drawing/2014/main" id="{2089DB23-DA9D-36CE-9940-7BEDD25A84D0}"/>
                  </a:ext>
                </a:extLst>
              </p:cNvPr>
              <p:cNvSpPr/>
              <p:nvPr/>
            </p:nvSpPr>
            <p:spPr>
              <a:xfrm>
                <a:off x="3267275" y="3188450"/>
                <a:ext cx="450" cy="1450"/>
              </a:xfrm>
              <a:custGeom>
                <a:avLst/>
                <a:gdLst/>
                <a:ahLst/>
                <a:cxnLst/>
                <a:rect l="l" t="t" r="r" b="b"/>
                <a:pathLst>
                  <a:path w="18" h="58" extrusionOk="0">
                    <a:moveTo>
                      <a:pt x="8" y="1"/>
                    </a:moveTo>
                    <a:cubicBezTo>
                      <a:pt x="1" y="1"/>
                      <a:pt x="17" y="38"/>
                      <a:pt x="17" y="58"/>
                    </a:cubicBezTo>
                    <a:cubicBezTo>
                      <a:pt x="17" y="51"/>
                      <a:pt x="17" y="46"/>
                      <a:pt x="17" y="43"/>
                    </a:cubicBezTo>
                    <a:cubicBezTo>
                      <a:pt x="17" y="43"/>
                      <a:pt x="17" y="37"/>
                      <a:pt x="17" y="8"/>
                    </a:cubicBezTo>
                    <a:cubicBezTo>
                      <a:pt x="12" y="3"/>
                      <a:pt x="9" y="1"/>
                      <a:pt x="8"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1" name="Google Shape;2823;p66">
                <a:extLst>
                  <a:ext uri="{FF2B5EF4-FFF2-40B4-BE49-F238E27FC236}">
                    <a16:creationId xmlns:a16="http://schemas.microsoft.com/office/drawing/2014/main" id="{0F93BC9A-F82D-9E3B-FA56-B8F254F0D5E1}"/>
                  </a:ext>
                </a:extLst>
              </p:cNvPr>
              <p:cNvSpPr/>
              <p:nvPr/>
            </p:nvSpPr>
            <p:spPr>
              <a:xfrm>
                <a:off x="3258925" y="3190500"/>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2" name="Google Shape;2824;p66">
                <a:extLst>
                  <a:ext uri="{FF2B5EF4-FFF2-40B4-BE49-F238E27FC236}">
                    <a16:creationId xmlns:a16="http://schemas.microsoft.com/office/drawing/2014/main" id="{C9CED01D-0B55-7AA9-1B92-171885691726}"/>
                  </a:ext>
                </a:extLst>
              </p:cNvPr>
              <p:cNvSpPr/>
              <p:nvPr/>
            </p:nvSpPr>
            <p:spPr>
              <a:xfrm>
                <a:off x="3215050" y="3187300"/>
                <a:ext cx="52050" cy="18900"/>
              </a:xfrm>
              <a:custGeom>
                <a:avLst/>
                <a:gdLst/>
                <a:ahLst/>
                <a:cxnLst/>
                <a:rect l="l" t="t" r="r" b="b"/>
                <a:pathLst>
                  <a:path w="2082" h="756" extrusionOk="0">
                    <a:moveTo>
                      <a:pt x="2081" y="0"/>
                    </a:moveTo>
                    <a:cubicBezTo>
                      <a:pt x="2081" y="0"/>
                      <a:pt x="2080" y="53"/>
                      <a:pt x="2070" y="53"/>
                    </a:cubicBezTo>
                    <a:cubicBezTo>
                      <a:pt x="2066" y="53"/>
                      <a:pt x="2062" y="46"/>
                      <a:pt x="2056" y="29"/>
                    </a:cubicBezTo>
                    <a:cubicBezTo>
                      <a:pt x="2056" y="19"/>
                      <a:pt x="2056" y="9"/>
                      <a:pt x="2056" y="4"/>
                    </a:cubicBezTo>
                    <a:cubicBezTo>
                      <a:pt x="2048" y="4"/>
                      <a:pt x="2042" y="1"/>
                      <a:pt x="2037" y="1"/>
                    </a:cubicBezTo>
                    <a:cubicBezTo>
                      <a:pt x="2028" y="1"/>
                      <a:pt x="2023" y="12"/>
                      <a:pt x="2006" y="79"/>
                    </a:cubicBezTo>
                    <a:cubicBezTo>
                      <a:pt x="2006" y="104"/>
                      <a:pt x="2006" y="129"/>
                      <a:pt x="2006" y="154"/>
                    </a:cubicBezTo>
                    <a:cubicBezTo>
                      <a:pt x="2021" y="80"/>
                      <a:pt x="2036" y="58"/>
                      <a:pt x="2050" y="58"/>
                    </a:cubicBezTo>
                    <a:cubicBezTo>
                      <a:pt x="2061" y="58"/>
                      <a:pt x="2071" y="69"/>
                      <a:pt x="2081" y="79"/>
                    </a:cubicBezTo>
                    <a:cubicBezTo>
                      <a:pt x="2081" y="54"/>
                      <a:pt x="2081" y="54"/>
                      <a:pt x="2081" y="4"/>
                    </a:cubicBezTo>
                    <a:cubicBezTo>
                      <a:pt x="2081" y="1"/>
                      <a:pt x="2081" y="0"/>
                      <a:pt x="2081" y="0"/>
                    </a:cubicBezTo>
                    <a:close/>
                    <a:moveTo>
                      <a:pt x="201" y="705"/>
                    </a:moveTo>
                    <a:cubicBezTo>
                      <a:pt x="201" y="707"/>
                      <a:pt x="201" y="709"/>
                      <a:pt x="201" y="711"/>
                    </a:cubicBezTo>
                    <a:lnTo>
                      <a:pt x="201" y="711"/>
                    </a:lnTo>
                    <a:cubicBezTo>
                      <a:pt x="201" y="709"/>
                      <a:pt x="201" y="708"/>
                      <a:pt x="201" y="705"/>
                    </a:cubicBezTo>
                    <a:close/>
                    <a:moveTo>
                      <a:pt x="94" y="717"/>
                    </a:moveTo>
                    <a:cubicBezTo>
                      <a:pt x="96" y="729"/>
                      <a:pt x="99" y="740"/>
                      <a:pt x="100" y="740"/>
                    </a:cubicBezTo>
                    <a:cubicBezTo>
                      <a:pt x="101" y="740"/>
                      <a:pt x="101" y="737"/>
                      <a:pt x="101" y="730"/>
                    </a:cubicBezTo>
                    <a:lnTo>
                      <a:pt x="94" y="717"/>
                    </a:lnTo>
                    <a:close/>
                    <a:moveTo>
                      <a:pt x="201" y="711"/>
                    </a:moveTo>
                    <a:cubicBezTo>
                      <a:pt x="201" y="715"/>
                      <a:pt x="201" y="716"/>
                      <a:pt x="200" y="716"/>
                    </a:cubicBezTo>
                    <a:cubicBezTo>
                      <a:pt x="200" y="716"/>
                      <a:pt x="198" y="714"/>
                      <a:pt x="196" y="712"/>
                    </a:cubicBezTo>
                    <a:lnTo>
                      <a:pt x="196" y="712"/>
                    </a:lnTo>
                    <a:cubicBezTo>
                      <a:pt x="194" y="725"/>
                      <a:pt x="196" y="745"/>
                      <a:pt x="199" y="745"/>
                    </a:cubicBezTo>
                    <a:cubicBezTo>
                      <a:pt x="200" y="745"/>
                      <a:pt x="201" y="736"/>
                      <a:pt x="201" y="711"/>
                    </a:cubicBezTo>
                    <a:close/>
                    <a:moveTo>
                      <a:pt x="1981" y="4"/>
                    </a:moveTo>
                    <a:cubicBezTo>
                      <a:pt x="1981" y="29"/>
                      <a:pt x="1981" y="29"/>
                      <a:pt x="1981" y="79"/>
                    </a:cubicBezTo>
                    <a:cubicBezTo>
                      <a:pt x="1968" y="66"/>
                      <a:pt x="1956" y="62"/>
                      <a:pt x="1943" y="62"/>
                    </a:cubicBezTo>
                    <a:cubicBezTo>
                      <a:pt x="1906" y="62"/>
                      <a:pt x="1868" y="104"/>
                      <a:pt x="1830" y="104"/>
                    </a:cubicBezTo>
                    <a:cubicBezTo>
                      <a:pt x="1830" y="151"/>
                      <a:pt x="1826" y="166"/>
                      <a:pt x="1818" y="166"/>
                    </a:cubicBezTo>
                    <a:cubicBezTo>
                      <a:pt x="1805" y="166"/>
                      <a:pt x="1783" y="120"/>
                      <a:pt x="1766" y="120"/>
                    </a:cubicBezTo>
                    <a:cubicBezTo>
                      <a:pt x="1762" y="120"/>
                      <a:pt x="1759" y="122"/>
                      <a:pt x="1755" y="129"/>
                    </a:cubicBezTo>
                    <a:cubicBezTo>
                      <a:pt x="1755" y="147"/>
                      <a:pt x="1755" y="164"/>
                      <a:pt x="1746" y="164"/>
                    </a:cubicBezTo>
                    <a:cubicBezTo>
                      <a:pt x="1743" y="164"/>
                      <a:pt x="1738" y="161"/>
                      <a:pt x="1730" y="154"/>
                    </a:cubicBezTo>
                    <a:lnTo>
                      <a:pt x="1730" y="229"/>
                    </a:lnTo>
                    <a:cubicBezTo>
                      <a:pt x="1697" y="174"/>
                      <a:pt x="1665" y="163"/>
                      <a:pt x="1634" y="163"/>
                    </a:cubicBezTo>
                    <a:cubicBezTo>
                      <a:pt x="1611" y="163"/>
                      <a:pt x="1589" y="169"/>
                      <a:pt x="1569" y="169"/>
                    </a:cubicBezTo>
                    <a:cubicBezTo>
                      <a:pt x="1555" y="169"/>
                      <a:pt x="1542" y="166"/>
                      <a:pt x="1530" y="154"/>
                    </a:cubicBezTo>
                    <a:cubicBezTo>
                      <a:pt x="1492" y="141"/>
                      <a:pt x="1455" y="116"/>
                      <a:pt x="1417" y="116"/>
                    </a:cubicBezTo>
                    <a:cubicBezTo>
                      <a:pt x="1379" y="116"/>
                      <a:pt x="1342" y="141"/>
                      <a:pt x="1304" y="229"/>
                    </a:cubicBezTo>
                    <a:cubicBezTo>
                      <a:pt x="1304" y="204"/>
                      <a:pt x="1304" y="204"/>
                      <a:pt x="1304" y="204"/>
                    </a:cubicBezTo>
                    <a:cubicBezTo>
                      <a:pt x="1304" y="210"/>
                      <a:pt x="1303" y="212"/>
                      <a:pt x="1301" y="212"/>
                    </a:cubicBezTo>
                    <a:cubicBezTo>
                      <a:pt x="1297" y="212"/>
                      <a:pt x="1289" y="206"/>
                      <a:pt x="1281" y="206"/>
                    </a:cubicBezTo>
                    <a:cubicBezTo>
                      <a:pt x="1273" y="206"/>
                      <a:pt x="1263" y="211"/>
                      <a:pt x="1254" y="229"/>
                    </a:cubicBezTo>
                    <a:lnTo>
                      <a:pt x="1254" y="204"/>
                    </a:lnTo>
                    <a:cubicBezTo>
                      <a:pt x="1229" y="267"/>
                      <a:pt x="1204" y="267"/>
                      <a:pt x="1179" y="267"/>
                    </a:cubicBezTo>
                    <a:cubicBezTo>
                      <a:pt x="1154" y="267"/>
                      <a:pt x="1129" y="267"/>
                      <a:pt x="1104" y="329"/>
                    </a:cubicBezTo>
                    <a:cubicBezTo>
                      <a:pt x="1054" y="329"/>
                      <a:pt x="978" y="329"/>
                      <a:pt x="928" y="380"/>
                    </a:cubicBezTo>
                    <a:lnTo>
                      <a:pt x="928" y="354"/>
                    </a:lnTo>
                    <a:cubicBezTo>
                      <a:pt x="920" y="363"/>
                      <a:pt x="911" y="367"/>
                      <a:pt x="902" y="367"/>
                    </a:cubicBezTo>
                    <a:cubicBezTo>
                      <a:pt x="869" y="367"/>
                      <a:pt x="837" y="317"/>
                      <a:pt x="804" y="317"/>
                    </a:cubicBezTo>
                    <a:cubicBezTo>
                      <a:pt x="795" y="317"/>
                      <a:pt x="786" y="321"/>
                      <a:pt x="778" y="329"/>
                    </a:cubicBezTo>
                    <a:cubicBezTo>
                      <a:pt x="772" y="324"/>
                      <a:pt x="767" y="321"/>
                      <a:pt x="762" y="321"/>
                    </a:cubicBezTo>
                    <a:cubicBezTo>
                      <a:pt x="729" y="321"/>
                      <a:pt x="704" y="422"/>
                      <a:pt x="660" y="422"/>
                    </a:cubicBezTo>
                    <a:cubicBezTo>
                      <a:pt x="650" y="422"/>
                      <a:pt x="640" y="417"/>
                      <a:pt x="627" y="405"/>
                    </a:cubicBezTo>
                    <a:cubicBezTo>
                      <a:pt x="618" y="382"/>
                      <a:pt x="611" y="373"/>
                      <a:pt x="605" y="373"/>
                    </a:cubicBezTo>
                    <a:cubicBezTo>
                      <a:pt x="583" y="373"/>
                      <a:pt x="573" y="473"/>
                      <a:pt x="553" y="473"/>
                    </a:cubicBezTo>
                    <a:cubicBezTo>
                      <a:pt x="546" y="473"/>
                      <a:pt x="538" y="461"/>
                      <a:pt x="527" y="430"/>
                    </a:cubicBezTo>
                    <a:cubicBezTo>
                      <a:pt x="501" y="367"/>
                      <a:pt x="477" y="343"/>
                      <a:pt x="456" y="343"/>
                    </a:cubicBezTo>
                    <a:cubicBezTo>
                      <a:pt x="416" y="343"/>
                      <a:pt x="384" y="424"/>
                      <a:pt x="352" y="505"/>
                    </a:cubicBezTo>
                    <a:cubicBezTo>
                      <a:pt x="345" y="498"/>
                      <a:pt x="339" y="496"/>
                      <a:pt x="332" y="496"/>
                    </a:cubicBezTo>
                    <a:cubicBezTo>
                      <a:pt x="302" y="496"/>
                      <a:pt x="272" y="551"/>
                      <a:pt x="243" y="551"/>
                    </a:cubicBezTo>
                    <a:cubicBezTo>
                      <a:pt x="229" y="551"/>
                      <a:pt x="215" y="539"/>
                      <a:pt x="201" y="505"/>
                    </a:cubicBezTo>
                    <a:cubicBezTo>
                      <a:pt x="197" y="517"/>
                      <a:pt x="193" y="522"/>
                      <a:pt x="188" y="522"/>
                    </a:cubicBezTo>
                    <a:cubicBezTo>
                      <a:pt x="163" y="522"/>
                      <a:pt x="128" y="402"/>
                      <a:pt x="106" y="402"/>
                    </a:cubicBezTo>
                    <a:cubicBezTo>
                      <a:pt x="104" y="402"/>
                      <a:pt x="103" y="403"/>
                      <a:pt x="101" y="405"/>
                    </a:cubicBezTo>
                    <a:lnTo>
                      <a:pt x="101" y="455"/>
                    </a:lnTo>
                    <a:cubicBezTo>
                      <a:pt x="96" y="435"/>
                      <a:pt x="93" y="428"/>
                      <a:pt x="92" y="428"/>
                    </a:cubicBezTo>
                    <a:cubicBezTo>
                      <a:pt x="86" y="428"/>
                      <a:pt x="91" y="494"/>
                      <a:pt x="87" y="494"/>
                    </a:cubicBezTo>
                    <a:cubicBezTo>
                      <a:pt x="85" y="494"/>
                      <a:pt x="82" y="483"/>
                      <a:pt x="76" y="455"/>
                    </a:cubicBezTo>
                    <a:lnTo>
                      <a:pt x="76" y="430"/>
                    </a:lnTo>
                    <a:cubicBezTo>
                      <a:pt x="73" y="420"/>
                      <a:pt x="70" y="415"/>
                      <a:pt x="69" y="415"/>
                    </a:cubicBezTo>
                    <a:lnTo>
                      <a:pt x="69" y="415"/>
                    </a:lnTo>
                    <a:cubicBezTo>
                      <a:pt x="59" y="415"/>
                      <a:pt x="71" y="544"/>
                      <a:pt x="75" y="544"/>
                    </a:cubicBezTo>
                    <a:cubicBezTo>
                      <a:pt x="76" y="544"/>
                      <a:pt x="76" y="540"/>
                      <a:pt x="76" y="530"/>
                    </a:cubicBezTo>
                    <a:lnTo>
                      <a:pt x="76" y="555"/>
                    </a:lnTo>
                    <a:cubicBezTo>
                      <a:pt x="76" y="560"/>
                      <a:pt x="76" y="562"/>
                      <a:pt x="76" y="562"/>
                    </a:cubicBezTo>
                    <a:cubicBezTo>
                      <a:pt x="75" y="562"/>
                      <a:pt x="71" y="525"/>
                      <a:pt x="51" y="505"/>
                    </a:cubicBezTo>
                    <a:lnTo>
                      <a:pt x="51" y="505"/>
                    </a:lnTo>
                    <a:cubicBezTo>
                      <a:pt x="51" y="505"/>
                      <a:pt x="69" y="560"/>
                      <a:pt x="59" y="560"/>
                    </a:cubicBezTo>
                    <a:cubicBezTo>
                      <a:pt x="57" y="560"/>
                      <a:pt x="55" y="559"/>
                      <a:pt x="51" y="555"/>
                    </a:cubicBezTo>
                    <a:cubicBezTo>
                      <a:pt x="51" y="501"/>
                      <a:pt x="51" y="489"/>
                      <a:pt x="50" y="489"/>
                    </a:cubicBezTo>
                    <a:cubicBezTo>
                      <a:pt x="49" y="489"/>
                      <a:pt x="47" y="496"/>
                      <a:pt x="44" y="496"/>
                    </a:cubicBezTo>
                    <a:cubicBezTo>
                      <a:pt x="41" y="496"/>
                      <a:pt x="35" y="484"/>
                      <a:pt x="26" y="430"/>
                    </a:cubicBezTo>
                    <a:cubicBezTo>
                      <a:pt x="26" y="430"/>
                      <a:pt x="1" y="354"/>
                      <a:pt x="26" y="329"/>
                    </a:cubicBezTo>
                    <a:cubicBezTo>
                      <a:pt x="17" y="320"/>
                      <a:pt x="11" y="314"/>
                      <a:pt x="7" y="314"/>
                    </a:cubicBezTo>
                    <a:cubicBezTo>
                      <a:pt x="1" y="314"/>
                      <a:pt x="1" y="332"/>
                      <a:pt x="1" y="380"/>
                    </a:cubicBezTo>
                    <a:cubicBezTo>
                      <a:pt x="26" y="455"/>
                      <a:pt x="26" y="530"/>
                      <a:pt x="26" y="580"/>
                    </a:cubicBezTo>
                    <a:lnTo>
                      <a:pt x="26" y="530"/>
                    </a:lnTo>
                    <a:cubicBezTo>
                      <a:pt x="51" y="580"/>
                      <a:pt x="26" y="555"/>
                      <a:pt x="51" y="605"/>
                    </a:cubicBezTo>
                    <a:cubicBezTo>
                      <a:pt x="51" y="605"/>
                      <a:pt x="51" y="680"/>
                      <a:pt x="76" y="705"/>
                    </a:cubicBezTo>
                    <a:cubicBezTo>
                      <a:pt x="76" y="695"/>
                      <a:pt x="76" y="686"/>
                      <a:pt x="76" y="680"/>
                    </a:cubicBezTo>
                    <a:lnTo>
                      <a:pt x="94" y="717"/>
                    </a:lnTo>
                    <a:lnTo>
                      <a:pt x="94" y="717"/>
                    </a:lnTo>
                    <a:cubicBezTo>
                      <a:pt x="91" y="698"/>
                      <a:pt x="89" y="674"/>
                      <a:pt x="91" y="674"/>
                    </a:cubicBezTo>
                    <a:lnTo>
                      <a:pt x="91" y="674"/>
                    </a:lnTo>
                    <a:cubicBezTo>
                      <a:pt x="92" y="674"/>
                      <a:pt x="95" y="682"/>
                      <a:pt x="101" y="705"/>
                    </a:cubicBezTo>
                    <a:cubicBezTo>
                      <a:pt x="101" y="680"/>
                      <a:pt x="126" y="680"/>
                      <a:pt x="151" y="680"/>
                    </a:cubicBezTo>
                    <a:cubicBezTo>
                      <a:pt x="151" y="630"/>
                      <a:pt x="176" y="680"/>
                      <a:pt x="151" y="580"/>
                    </a:cubicBezTo>
                    <a:lnTo>
                      <a:pt x="151" y="580"/>
                    </a:lnTo>
                    <a:cubicBezTo>
                      <a:pt x="176" y="680"/>
                      <a:pt x="176" y="705"/>
                      <a:pt x="176" y="705"/>
                    </a:cubicBezTo>
                    <a:cubicBezTo>
                      <a:pt x="186" y="705"/>
                      <a:pt x="192" y="709"/>
                      <a:pt x="196" y="712"/>
                    </a:cubicBezTo>
                    <a:lnTo>
                      <a:pt x="196" y="712"/>
                    </a:lnTo>
                    <a:cubicBezTo>
                      <a:pt x="196" y="706"/>
                      <a:pt x="198" y="702"/>
                      <a:pt x="200" y="702"/>
                    </a:cubicBezTo>
                    <a:cubicBezTo>
                      <a:pt x="205" y="702"/>
                      <a:pt x="213" y="715"/>
                      <a:pt x="226" y="755"/>
                    </a:cubicBezTo>
                    <a:cubicBezTo>
                      <a:pt x="218" y="720"/>
                      <a:pt x="215" y="713"/>
                      <a:pt x="215" y="713"/>
                    </a:cubicBezTo>
                    <a:lnTo>
                      <a:pt x="215" y="713"/>
                    </a:lnTo>
                    <a:cubicBezTo>
                      <a:pt x="216" y="713"/>
                      <a:pt x="217" y="716"/>
                      <a:pt x="219" y="716"/>
                    </a:cubicBezTo>
                    <a:cubicBezTo>
                      <a:pt x="222" y="716"/>
                      <a:pt x="226" y="706"/>
                      <a:pt x="226" y="655"/>
                    </a:cubicBezTo>
                    <a:cubicBezTo>
                      <a:pt x="226" y="680"/>
                      <a:pt x="226" y="705"/>
                      <a:pt x="226" y="730"/>
                    </a:cubicBezTo>
                    <a:cubicBezTo>
                      <a:pt x="252" y="730"/>
                      <a:pt x="277" y="755"/>
                      <a:pt x="302" y="755"/>
                    </a:cubicBezTo>
                    <a:cubicBezTo>
                      <a:pt x="302" y="727"/>
                      <a:pt x="304" y="719"/>
                      <a:pt x="307" y="719"/>
                    </a:cubicBezTo>
                    <a:cubicBezTo>
                      <a:pt x="311" y="719"/>
                      <a:pt x="316" y="733"/>
                      <a:pt x="320" y="733"/>
                    </a:cubicBezTo>
                    <a:cubicBezTo>
                      <a:pt x="324" y="733"/>
                      <a:pt x="327" y="722"/>
                      <a:pt x="327" y="680"/>
                    </a:cubicBezTo>
                    <a:cubicBezTo>
                      <a:pt x="342" y="695"/>
                      <a:pt x="348" y="720"/>
                      <a:pt x="356" y="720"/>
                    </a:cubicBezTo>
                    <a:cubicBezTo>
                      <a:pt x="361" y="720"/>
                      <a:pt x="367" y="710"/>
                      <a:pt x="377" y="680"/>
                    </a:cubicBezTo>
                    <a:lnTo>
                      <a:pt x="377" y="705"/>
                    </a:lnTo>
                    <a:cubicBezTo>
                      <a:pt x="377" y="705"/>
                      <a:pt x="402" y="680"/>
                      <a:pt x="402" y="605"/>
                    </a:cubicBezTo>
                    <a:cubicBezTo>
                      <a:pt x="427" y="730"/>
                      <a:pt x="427" y="705"/>
                      <a:pt x="427" y="730"/>
                    </a:cubicBezTo>
                    <a:cubicBezTo>
                      <a:pt x="427" y="680"/>
                      <a:pt x="452" y="705"/>
                      <a:pt x="477" y="655"/>
                    </a:cubicBezTo>
                    <a:cubicBezTo>
                      <a:pt x="477" y="670"/>
                      <a:pt x="477" y="674"/>
                      <a:pt x="477" y="674"/>
                    </a:cubicBezTo>
                    <a:cubicBezTo>
                      <a:pt x="477" y="679"/>
                      <a:pt x="477" y="688"/>
                      <a:pt x="477" y="705"/>
                    </a:cubicBezTo>
                    <a:cubicBezTo>
                      <a:pt x="489" y="634"/>
                      <a:pt x="512" y="602"/>
                      <a:pt x="539" y="602"/>
                    </a:cubicBezTo>
                    <a:cubicBezTo>
                      <a:pt x="568" y="602"/>
                      <a:pt x="601" y="640"/>
                      <a:pt x="627" y="705"/>
                    </a:cubicBezTo>
                    <a:cubicBezTo>
                      <a:pt x="627" y="663"/>
                      <a:pt x="627" y="583"/>
                      <a:pt x="627" y="530"/>
                    </a:cubicBezTo>
                    <a:cubicBezTo>
                      <a:pt x="627" y="526"/>
                      <a:pt x="628" y="525"/>
                      <a:pt x="629" y="525"/>
                    </a:cubicBezTo>
                    <a:cubicBezTo>
                      <a:pt x="634" y="525"/>
                      <a:pt x="653" y="580"/>
                      <a:pt x="653" y="580"/>
                    </a:cubicBezTo>
                    <a:cubicBezTo>
                      <a:pt x="653" y="580"/>
                      <a:pt x="653" y="580"/>
                      <a:pt x="653" y="605"/>
                    </a:cubicBezTo>
                    <a:cubicBezTo>
                      <a:pt x="653" y="594"/>
                      <a:pt x="654" y="591"/>
                      <a:pt x="655" y="591"/>
                    </a:cubicBezTo>
                    <a:cubicBezTo>
                      <a:pt x="660" y="591"/>
                      <a:pt x="670" y="620"/>
                      <a:pt x="675" y="620"/>
                    </a:cubicBezTo>
                    <a:cubicBezTo>
                      <a:pt x="676" y="620"/>
                      <a:pt x="678" y="616"/>
                      <a:pt x="678" y="605"/>
                    </a:cubicBezTo>
                    <a:cubicBezTo>
                      <a:pt x="678" y="638"/>
                      <a:pt x="678" y="655"/>
                      <a:pt x="678" y="655"/>
                    </a:cubicBezTo>
                    <a:cubicBezTo>
                      <a:pt x="683" y="657"/>
                      <a:pt x="689" y="658"/>
                      <a:pt x="695" y="658"/>
                    </a:cubicBezTo>
                    <a:cubicBezTo>
                      <a:pt x="761" y="658"/>
                      <a:pt x="809" y="530"/>
                      <a:pt x="878" y="530"/>
                    </a:cubicBezTo>
                    <a:lnTo>
                      <a:pt x="878" y="555"/>
                    </a:lnTo>
                    <a:lnTo>
                      <a:pt x="903" y="505"/>
                    </a:lnTo>
                    <a:cubicBezTo>
                      <a:pt x="903" y="530"/>
                      <a:pt x="903" y="530"/>
                      <a:pt x="903" y="530"/>
                    </a:cubicBezTo>
                    <a:cubicBezTo>
                      <a:pt x="909" y="542"/>
                      <a:pt x="914" y="547"/>
                      <a:pt x="918" y="547"/>
                    </a:cubicBezTo>
                    <a:cubicBezTo>
                      <a:pt x="930" y="547"/>
                      <a:pt x="934" y="505"/>
                      <a:pt x="953" y="505"/>
                    </a:cubicBezTo>
                    <a:cubicBezTo>
                      <a:pt x="953" y="530"/>
                      <a:pt x="953" y="555"/>
                      <a:pt x="953" y="555"/>
                    </a:cubicBezTo>
                    <a:cubicBezTo>
                      <a:pt x="953" y="547"/>
                      <a:pt x="954" y="544"/>
                      <a:pt x="955" y="544"/>
                    </a:cubicBezTo>
                    <a:cubicBezTo>
                      <a:pt x="958" y="544"/>
                      <a:pt x="965" y="574"/>
                      <a:pt x="971" y="574"/>
                    </a:cubicBezTo>
                    <a:cubicBezTo>
                      <a:pt x="975" y="574"/>
                      <a:pt x="978" y="558"/>
                      <a:pt x="978" y="505"/>
                    </a:cubicBezTo>
                    <a:cubicBezTo>
                      <a:pt x="978" y="505"/>
                      <a:pt x="978" y="555"/>
                      <a:pt x="978" y="555"/>
                    </a:cubicBezTo>
                    <a:cubicBezTo>
                      <a:pt x="993" y="526"/>
                      <a:pt x="1016" y="513"/>
                      <a:pt x="1038" y="513"/>
                    </a:cubicBezTo>
                    <a:cubicBezTo>
                      <a:pt x="1054" y="513"/>
                      <a:pt x="1068" y="520"/>
                      <a:pt x="1079" y="530"/>
                    </a:cubicBezTo>
                    <a:cubicBezTo>
                      <a:pt x="1091" y="455"/>
                      <a:pt x="1110" y="448"/>
                      <a:pt x="1126" y="448"/>
                    </a:cubicBezTo>
                    <a:cubicBezTo>
                      <a:pt x="1129" y="448"/>
                      <a:pt x="1132" y="449"/>
                      <a:pt x="1135" y="449"/>
                    </a:cubicBezTo>
                    <a:cubicBezTo>
                      <a:pt x="1146" y="449"/>
                      <a:pt x="1154" y="445"/>
                      <a:pt x="1154" y="405"/>
                    </a:cubicBezTo>
                    <a:lnTo>
                      <a:pt x="1154" y="430"/>
                    </a:lnTo>
                    <a:cubicBezTo>
                      <a:pt x="1171" y="395"/>
                      <a:pt x="1189" y="384"/>
                      <a:pt x="1205" y="384"/>
                    </a:cubicBezTo>
                    <a:cubicBezTo>
                      <a:pt x="1230" y="384"/>
                      <a:pt x="1253" y="409"/>
                      <a:pt x="1269" y="409"/>
                    </a:cubicBezTo>
                    <a:cubicBezTo>
                      <a:pt x="1273" y="409"/>
                      <a:pt x="1276" y="408"/>
                      <a:pt x="1279" y="405"/>
                    </a:cubicBezTo>
                    <a:cubicBezTo>
                      <a:pt x="1304" y="405"/>
                      <a:pt x="1304" y="380"/>
                      <a:pt x="1329" y="354"/>
                    </a:cubicBezTo>
                    <a:lnTo>
                      <a:pt x="1329" y="405"/>
                    </a:lnTo>
                    <a:cubicBezTo>
                      <a:pt x="1335" y="375"/>
                      <a:pt x="1342" y="365"/>
                      <a:pt x="1351" y="365"/>
                    </a:cubicBezTo>
                    <a:cubicBezTo>
                      <a:pt x="1367" y="365"/>
                      <a:pt x="1387" y="408"/>
                      <a:pt x="1405" y="408"/>
                    </a:cubicBezTo>
                    <a:cubicBezTo>
                      <a:pt x="1414" y="408"/>
                      <a:pt x="1423" y="395"/>
                      <a:pt x="1429" y="354"/>
                    </a:cubicBezTo>
                    <a:lnTo>
                      <a:pt x="1429" y="405"/>
                    </a:lnTo>
                    <a:cubicBezTo>
                      <a:pt x="1429" y="376"/>
                      <a:pt x="1433" y="373"/>
                      <a:pt x="1436" y="373"/>
                    </a:cubicBezTo>
                    <a:cubicBezTo>
                      <a:pt x="1437" y="373"/>
                      <a:pt x="1438" y="373"/>
                      <a:pt x="1439" y="373"/>
                    </a:cubicBezTo>
                    <a:cubicBezTo>
                      <a:pt x="1442" y="373"/>
                      <a:pt x="1442" y="367"/>
                      <a:pt x="1429" y="304"/>
                    </a:cubicBezTo>
                    <a:lnTo>
                      <a:pt x="1429" y="304"/>
                    </a:lnTo>
                    <a:lnTo>
                      <a:pt x="1455" y="354"/>
                    </a:lnTo>
                    <a:cubicBezTo>
                      <a:pt x="1455" y="305"/>
                      <a:pt x="1456" y="290"/>
                      <a:pt x="1460" y="290"/>
                    </a:cubicBezTo>
                    <a:cubicBezTo>
                      <a:pt x="1466" y="290"/>
                      <a:pt x="1477" y="341"/>
                      <a:pt x="1489" y="341"/>
                    </a:cubicBezTo>
                    <a:cubicBezTo>
                      <a:pt x="1494" y="341"/>
                      <a:pt x="1499" y="331"/>
                      <a:pt x="1505" y="304"/>
                    </a:cubicBezTo>
                    <a:lnTo>
                      <a:pt x="1505" y="329"/>
                    </a:lnTo>
                    <a:cubicBezTo>
                      <a:pt x="1505" y="317"/>
                      <a:pt x="1505" y="311"/>
                      <a:pt x="1508" y="311"/>
                    </a:cubicBezTo>
                    <a:cubicBezTo>
                      <a:pt x="1511" y="311"/>
                      <a:pt x="1517" y="317"/>
                      <a:pt x="1530" y="329"/>
                    </a:cubicBezTo>
                    <a:lnTo>
                      <a:pt x="1530" y="354"/>
                    </a:lnTo>
                    <a:cubicBezTo>
                      <a:pt x="1537" y="383"/>
                      <a:pt x="1542" y="393"/>
                      <a:pt x="1546" y="393"/>
                    </a:cubicBezTo>
                    <a:cubicBezTo>
                      <a:pt x="1557" y="393"/>
                      <a:pt x="1562" y="329"/>
                      <a:pt x="1580" y="329"/>
                    </a:cubicBezTo>
                    <a:lnTo>
                      <a:pt x="1580" y="380"/>
                    </a:lnTo>
                    <a:cubicBezTo>
                      <a:pt x="1589" y="361"/>
                      <a:pt x="1598" y="356"/>
                      <a:pt x="1606" y="356"/>
                    </a:cubicBezTo>
                    <a:cubicBezTo>
                      <a:pt x="1615" y="356"/>
                      <a:pt x="1622" y="362"/>
                      <a:pt x="1626" y="362"/>
                    </a:cubicBezTo>
                    <a:cubicBezTo>
                      <a:pt x="1629" y="362"/>
                      <a:pt x="1630" y="360"/>
                      <a:pt x="1630" y="354"/>
                    </a:cubicBezTo>
                    <a:lnTo>
                      <a:pt x="1630" y="380"/>
                    </a:lnTo>
                    <a:cubicBezTo>
                      <a:pt x="1655" y="380"/>
                      <a:pt x="1680" y="329"/>
                      <a:pt x="1680" y="329"/>
                    </a:cubicBezTo>
                    <a:lnTo>
                      <a:pt x="1705" y="380"/>
                    </a:lnTo>
                    <a:cubicBezTo>
                      <a:pt x="1705" y="350"/>
                      <a:pt x="1709" y="344"/>
                      <a:pt x="1715" y="344"/>
                    </a:cubicBezTo>
                    <a:cubicBezTo>
                      <a:pt x="1720" y="344"/>
                      <a:pt x="1726" y="348"/>
                      <a:pt x="1734" y="348"/>
                    </a:cubicBezTo>
                    <a:cubicBezTo>
                      <a:pt x="1740" y="348"/>
                      <a:pt x="1748" y="344"/>
                      <a:pt x="1755" y="329"/>
                    </a:cubicBezTo>
                    <a:lnTo>
                      <a:pt x="1755" y="354"/>
                    </a:lnTo>
                    <a:cubicBezTo>
                      <a:pt x="1780" y="354"/>
                      <a:pt x="1830" y="279"/>
                      <a:pt x="1856" y="254"/>
                    </a:cubicBezTo>
                    <a:cubicBezTo>
                      <a:pt x="1856" y="240"/>
                      <a:pt x="1856" y="229"/>
                      <a:pt x="1856" y="229"/>
                    </a:cubicBezTo>
                    <a:cubicBezTo>
                      <a:pt x="1881" y="229"/>
                      <a:pt x="1881" y="254"/>
                      <a:pt x="1881" y="254"/>
                    </a:cubicBezTo>
                    <a:cubicBezTo>
                      <a:pt x="1881" y="272"/>
                      <a:pt x="1881" y="279"/>
                      <a:pt x="1881" y="279"/>
                    </a:cubicBezTo>
                    <a:cubicBezTo>
                      <a:pt x="1882" y="279"/>
                      <a:pt x="1885" y="242"/>
                      <a:pt x="1895" y="242"/>
                    </a:cubicBezTo>
                    <a:cubicBezTo>
                      <a:pt x="1898" y="242"/>
                      <a:pt x="1901" y="245"/>
                      <a:pt x="1906" y="254"/>
                    </a:cubicBezTo>
                    <a:cubicBezTo>
                      <a:pt x="1906" y="254"/>
                      <a:pt x="1906" y="229"/>
                      <a:pt x="1906" y="204"/>
                    </a:cubicBezTo>
                    <a:cubicBezTo>
                      <a:pt x="1931" y="179"/>
                      <a:pt x="1956" y="154"/>
                      <a:pt x="2006" y="79"/>
                    </a:cubicBezTo>
                    <a:cubicBezTo>
                      <a:pt x="2006" y="41"/>
                      <a:pt x="2006" y="41"/>
                      <a:pt x="2003" y="41"/>
                    </a:cubicBezTo>
                    <a:cubicBezTo>
                      <a:pt x="2000" y="41"/>
                      <a:pt x="1993" y="41"/>
                      <a:pt x="1981" y="4"/>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825;p66">
                <a:extLst>
                  <a:ext uri="{FF2B5EF4-FFF2-40B4-BE49-F238E27FC236}">
                    <a16:creationId xmlns:a16="http://schemas.microsoft.com/office/drawing/2014/main" id="{D737F36B-B054-4AB3-5CD9-411DAFCDA085}"/>
                  </a:ext>
                </a:extLst>
              </p:cNvPr>
              <p:cNvSpPr/>
              <p:nvPr/>
            </p:nvSpPr>
            <p:spPr>
              <a:xfrm>
                <a:off x="3262050" y="3193650"/>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2826;p66">
                <a:extLst>
                  <a:ext uri="{FF2B5EF4-FFF2-40B4-BE49-F238E27FC236}">
                    <a16:creationId xmlns:a16="http://schemas.microsoft.com/office/drawing/2014/main" id="{05C13C42-BC27-4670-24A0-D9F285687FFC}"/>
                  </a:ext>
                </a:extLst>
              </p:cNvPr>
              <p:cNvSpPr/>
              <p:nvPr/>
            </p:nvSpPr>
            <p:spPr>
              <a:xfrm>
                <a:off x="3216950" y="3204925"/>
                <a:ext cx="25" cy="650"/>
              </a:xfrm>
              <a:custGeom>
                <a:avLst/>
                <a:gdLst/>
                <a:ahLst/>
                <a:cxnLst/>
                <a:rect l="l" t="t" r="r" b="b"/>
                <a:pathLst>
                  <a:path w="1" h="26" extrusionOk="0">
                    <a:moveTo>
                      <a:pt x="0" y="25"/>
                    </a:moveTo>
                    <a:lnTo>
                      <a:pt x="0" y="0"/>
                    </a:lnTo>
                    <a:cubicBezTo>
                      <a:pt x="0" y="25"/>
                      <a:pt x="0" y="25"/>
                      <a:pt x="0" y="25"/>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2827;p66">
                <a:extLst>
                  <a:ext uri="{FF2B5EF4-FFF2-40B4-BE49-F238E27FC236}">
                    <a16:creationId xmlns:a16="http://schemas.microsoft.com/office/drawing/2014/main" id="{2BF5B2E8-0974-2502-B4B4-67A5D1382AEB}"/>
                  </a:ext>
                </a:extLst>
              </p:cNvPr>
              <p:cNvSpPr/>
              <p:nvPr/>
            </p:nvSpPr>
            <p:spPr>
              <a:xfrm>
                <a:off x="3452525" y="3237500"/>
                <a:ext cx="1275" cy="650"/>
              </a:xfrm>
              <a:custGeom>
                <a:avLst/>
                <a:gdLst/>
                <a:ahLst/>
                <a:cxnLst/>
                <a:rect l="l" t="t" r="r" b="b"/>
                <a:pathLst>
                  <a:path w="51" h="26" extrusionOk="0">
                    <a:moveTo>
                      <a:pt x="26" y="1"/>
                    </a:moveTo>
                    <a:lnTo>
                      <a:pt x="1" y="26"/>
                    </a:lnTo>
                    <a:lnTo>
                      <a:pt x="5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6" name="Google Shape;2828;p66">
                <a:extLst>
                  <a:ext uri="{FF2B5EF4-FFF2-40B4-BE49-F238E27FC236}">
                    <a16:creationId xmlns:a16="http://schemas.microsoft.com/office/drawing/2014/main" id="{A00546CC-72C4-FCDD-D719-9681943D2050}"/>
                  </a:ext>
                </a:extLst>
              </p:cNvPr>
              <p:cNvSpPr/>
              <p:nvPr/>
            </p:nvSpPr>
            <p:spPr>
              <a:xfrm>
                <a:off x="3452700" y="3237500"/>
                <a:ext cx="3625" cy="825"/>
              </a:xfrm>
              <a:custGeom>
                <a:avLst/>
                <a:gdLst/>
                <a:ahLst/>
                <a:cxnLst/>
                <a:rect l="l" t="t" r="r" b="b"/>
                <a:pathLst>
                  <a:path w="145" h="33" extrusionOk="0">
                    <a:moveTo>
                      <a:pt x="144" y="1"/>
                    </a:moveTo>
                    <a:lnTo>
                      <a:pt x="19" y="26"/>
                    </a:lnTo>
                    <a:cubicBezTo>
                      <a:pt x="3" y="31"/>
                      <a:pt x="0" y="33"/>
                      <a:pt x="6" y="33"/>
                    </a:cubicBezTo>
                    <a:cubicBezTo>
                      <a:pt x="21" y="33"/>
                      <a:pt x="96" y="18"/>
                      <a:pt x="119" y="18"/>
                    </a:cubicBezTo>
                    <a:cubicBezTo>
                      <a:pt x="128" y="18"/>
                      <a:pt x="130" y="20"/>
                      <a:pt x="119" y="26"/>
                    </a:cubicBezTo>
                    <a:cubicBezTo>
                      <a:pt x="119" y="26"/>
                      <a:pt x="144" y="26"/>
                      <a:pt x="144"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7" name="Google Shape;2829;p66">
                <a:extLst>
                  <a:ext uri="{FF2B5EF4-FFF2-40B4-BE49-F238E27FC236}">
                    <a16:creationId xmlns:a16="http://schemas.microsoft.com/office/drawing/2014/main" id="{B1571BE8-7A25-95C1-EA7A-89ED64596D73}"/>
                  </a:ext>
                </a:extLst>
              </p:cNvPr>
              <p:cNvSpPr/>
              <p:nvPr/>
            </p:nvSpPr>
            <p:spPr>
              <a:xfrm>
                <a:off x="3454725" y="3238125"/>
                <a:ext cx="2225" cy="500"/>
              </a:xfrm>
              <a:custGeom>
                <a:avLst/>
                <a:gdLst/>
                <a:ahLst/>
                <a:cxnLst/>
                <a:rect l="l" t="t" r="r" b="b"/>
                <a:pathLst>
                  <a:path w="89" h="20" extrusionOk="0">
                    <a:moveTo>
                      <a:pt x="13" y="1"/>
                    </a:moveTo>
                    <a:cubicBezTo>
                      <a:pt x="0" y="13"/>
                      <a:pt x="13" y="19"/>
                      <a:pt x="32" y="19"/>
                    </a:cubicBezTo>
                    <a:cubicBezTo>
                      <a:pt x="51" y="19"/>
                      <a:pt x="76" y="13"/>
                      <a:pt x="88" y="1"/>
                    </a:cubicBezTo>
                    <a:lnTo>
                      <a:pt x="88" y="1"/>
                    </a:lnTo>
                    <a:cubicBezTo>
                      <a:pt x="71" y="9"/>
                      <a:pt x="66" y="12"/>
                      <a:pt x="63" y="12"/>
                    </a:cubicBezTo>
                    <a:cubicBezTo>
                      <a:pt x="57" y="12"/>
                      <a:pt x="63" y="1"/>
                      <a:pt x="13"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2830;p66">
                <a:extLst>
                  <a:ext uri="{FF2B5EF4-FFF2-40B4-BE49-F238E27FC236}">
                    <a16:creationId xmlns:a16="http://schemas.microsoft.com/office/drawing/2014/main" id="{63DC5833-3B30-BA2D-1FE1-77EE380E03EF}"/>
                  </a:ext>
                </a:extLst>
              </p:cNvPr>
              <p:cNvSpPr/>
              <p:nvPr/>
            </p:nvSpPr>
            <p:spPr>
              <a:xfrm>
                <a:off x="3454400" y="3259425"/>
                <a:ext cx="25" cy="650"/>
              </a:xfrm>
              <a:custGeom>
                <a:avLst/>
                <a:gdLst/>
                <a:ahLst/>
                <a:cxnLst/>
                <a:rect l="l" t="t" r="r" b="b"/>
                <a:pathLst>
                  <a:path w="1" h="26" extrusionOk="0">
                    <a:moveTo>
                      <a:pt x="1" y="26"/>
                    </a:moveTo>
                    <a:lnTo>
                      <a:pt x="1" y="1"/>
                    </a:lnTo>
                    <a:cubicBezTo>
                      <a:pt x="1" y="1"/>
                      <a:pt x="1" y="26"/>
                      <a:pt x="1"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9" name="Google Shape;2831;p66">
                <a:extLst>
                  <a:ext uri="{FF2B5EF4-FFF2-40B4-BE49-F238E27FC236}">
                    <a16:creationId xmlns:a16="http://schemas.microsoft.com/office/drawing/2014/main" id="{1DAD94A7-729B-97E7-44DA-9FA0EAE18EDE}"/>
                  </a:ext>
                </a:extLst>
              </p:cNvPr>
              <p:cNvSpPr/>
              <p:nvPr/>
            </p:nvSpPr>
            <p:spPr>
              <a:xfrm>
                <a:off x="3333475" y="3238750"/>
                <a:ext cx="128475" cy="48900"/>
              </a:xfrm>
              <a:custGeom>
                <a:avLst/>
                <a:gdLst/>
                <a:ahLst/>
                <a:cxnLst/>
                <a:rect l="l" t="t" r="r" b="b"/>
                <a:pathLst>
                  <a:path w="5139" h="1956" extrusionOk="0">
                    <a:moveTo>
                      <a:pt x="4913" y="1"/>
                    </a:moveTo>
                    <a:cubicBezTo>
                      <a:pt x="4863" y="1"/>
                      <a:pt x="4863" y="26"/>
                      <a:pt x="4838" y="26"/>
                    </a:cubicBezTo>
                    <a:cubicBezTo>
                      <a:pt x="4813" y="51"/>
                      <a:pt x="4913" y="51"/>
                      <a:pt x="4863" y="76"/>
                    </a:cubicBezTo>
                    <a:lnTo>
                      <a:pt x="4838" y="76"/>
                    </a:lnTo>
                    <a:cubicBezTo>
                      <a:pt x="4825" y="88"/>
                      <a:pt x="4844" y="88"/>
                      <a:pt x="4863" y="88"/>
                    </a:cubicBezTo>
                    <a:cubicBezTo>
                      <a:pt x="4882" y="88"/>
                      <a:pt x="4901" y="88"/>
                      <a:pt x="4888" y="101"/>
                    </a:cubicBezTo>
                    <a:lnTo>
                      <a:pt x="4838" y="101"/>
                    </a:lnTo>
                    <a:cubicBezTo>
                      <a:pt x="4863" y="126"/>
                      <a:pt x="4838" y="176"/>
                      <a:pt x="4913" y="201"/>
                    </a:cubicBezTo>
                    <a:cubicBezTo>
                      <a:pt x="4838" y="201"/>
                      <a:pt x="4913" y="226"/>
                      <a:pt x="4863" y="251"/>
                    </a:cubicBezTo>
                    <a:cubicBezTo>
                      <a:pt x="4888" y="251"/>
                      <a:pt x="4863" y="276"/>
                      <a:pt x="4913" y="276"/>
                    </a:cubicBezTo>
                    <a:cubicBezTo>
                      <a:pt x="4888" y="402"/>
                      <a:pt x="4938" y="527"/>
                      <a:pt x="4913" y="652"/>
                    </a:cubicBezTo>
                    <a:cubicBezTo>
                      <a:pt x="5013" y="753"/>
                      <a:pt x="4838" y="778"/>
                      <a:pt x="4863" y="853"/>
                    </a:cubicBezTo>
                    <a:lnTo>
                      <a:pt x="4838" y="853"/>
                    </a:lnTo>
                    <a:cubicBezTo>
                      <a:pt x="4863" y="878"/>
                      <a:pt x="4863" y="903"/>
                      <a:pt x="4838" y="928"/>
                    </a:cubicBezTo>
                    <a:lnTo>
                      <a:pt x="4863" y="978"/>
                    </a:lnTo>
                    <a:cubicBezTo>
                      <a:pt x="4687" y="1028"/>
                      <a:pt x="4587" y="1179"/>
                      <a:pt x="4412" y="1204"/>
                    </a:cubicBezTo>
                    <a:cubicBezTo>
                      <a:pt x="4312" y="1229"/>
                      <a:pt x="4211" y="1229"/>
                      <a:pt x="4111" y="1229"/>
                    </a:cubicBezTo>
                    <a:cubicBezTo>
                      <a:pt x="4061" y="1254"/>
                      <a:pt x="3986" y="1254"/>
                      <a:pt x="3986" y="1279"/>
                    </a:cubicBezTo>
                    <a:cubicBezTo>
                      <a:pt x="3936" y="1304"/>
                      <a:pt x="3885" y="1329"/>
                      <a:pt x="3835" y="1379"/>
                    </a:cubicBezTo>
                    <a:cubicBezTo>
                      <a:pt x="3835" y="1354"/>
                      <a:pt x="3835" y="1354"/>
                      <a:pt x="3835" y="1354"/>
                    </a:cubicBezTo>
                    <a:cubicBezTo>
                      <a:pt x="3825" y="1359"/>
                      <a:pt x="3813" y="1361"/>
                      <a:pt x="3801" y="1361"/>
                    </a:cubicBezTo>
                    <a:cubicBezTo>
                      <a:pt x="3767" y="1361"/>
                      <a:pt x="3728" y="1347"/>
                      <a:pt x="3695" y="1347"/>
                    </a:cubicBezTo>
                    <a:cubicBezTo>
                      <a:pt x="3682" y="1347"/>
                      <a:pt x="3671" y="1349"/>
                      <a:pt x="3660" y="1354"/>
                    </a:cubicBezTo>
                    <a:cubicBezTo>
                      <a:pt x="3597" y="1417"/>
                      <a:pt x="3522" y="1417"/>
                      <a:pt x="3447" y="1417"/>
                    </a:cubicBezTo>
                    <a:cubicBezTo>
                      <a:pt x="3372" y="1417"/>
                      <a:pt x="3297" y="1417"/>
                      <a:pt x="3234" y="1479"/>
                    </a:cubicBezTo>
                    <a:cubicBezTo>
                      <a:pt x="3058" y="1479"/>
                      <a:pt x="2858" y="1504"/>
                      <a:pt x="2682" y="1555"/>
                    </a:cubicBezTo>
                    <a:lnTo>
                      <a:pt x="2682" y="1530"/>
                    </a:lnTo>
                    <a:cubicBezTo>
                      <a:pt x="2661" y="1538"/>
                      <a:pt x="2638" y="1542"/>
                      <a:pt x="2615" y="1542"/>
                    </a:cubicBezTo>
                    <a:cubicBezTo>
                      <a:pt x="2528" y="1542"/>
                      <a:pt x="2432" y="1492"/>
                      <a:pt x="2334" y="1492"/>
                    </a:cubicBezTo>
                    <a:cubicBezTo>
                      <a:pt x="2308" y="1492"/>
                      <a:pt x="2282" y="1496"/>
                      <a:pt x="2256" y="1504"/>
                    </a:cubicBezTo>
                    <a:cubicBezTo>
                      <a:pt x="2241" y="1499"/>
                      <a:pt x="2226" y="1497"/>
                      <a:pt x="2211" y="1497"/>
                    </a:cubicBezTo>
                    <a:cubicBezTo>
                      <a:pt x="2097" y="1497"/>
                      <a:pt x="1984" y="1620"/>
                      <a:pt x="1871" y="1620"/>
                    </a:cubicBezTo>
                    <a:cubicBezTo>
                      <a:pt x="1849" y="1620"/>
                      <a:pt x="1827" y="1616"/>
                      <a:pt x="1805" y="1605"/>
                    </a:cubicBezTo>
                    <a:cubicBezTo>
                      <a:pt x="1786" y="1580"/>
                      <a:pt x="1766" y="1571"/>
                      <a:pt x="1747" y="1571"/>
                    </a:cubicBezTo>
                    <a:cubicBezTo>
                      <a:pt x="1686" y="1571"/>
                      <a:pt x="1624" y="1663"/>
                      <a:pt x="1563" y="1663"/>
                    </a:cubicBezTo>
                    <a:cubicBezTo>
                      <a:pt x="1543" y="1663"/>
                      <a:pt x="1524" y="1654"/>
                      <a:pt x="1505" y="1630"/>
                    </a:cubicBezTo>
                    <a:cubicBezTo>
                      <a:pt x="1433" y="1568"/>
                      <a:pt x="1369" y="1543"/>
                      <a:pt x="1307" y="1543"/>
                    </a:cubicBezTo>
                    <a:cubicBezTo>
                      <a:pt x="1194" y="1543"/>
                      <a:pt x="1091" y="1624"/>
                      <a:pt x="978" y="1705"/>
                    </a:cubicBezTo>
                    <a:lnTo>
                      <a:pt x="928" y="1705"/>
                    </a:lnTo>
                    <a:cubicBezTo>
                      <a:pt x="900" y="1696"/>
                      <a:pt x="871" y="1692"/>
                      <a:pt x="843" y="1692"/>
                    </a:cubicBezTo>
                    <a:cubicBezTo>
                      <a:pt x="783" y="1692"/>
                      <a:pt x="723" y="1707"/>
                      <a:pt x="662" y="1707"/>
                    </a:cubicBezTo>
                    <a:cubicBezTo>
                      <a:pt x="600" y="1707"/>
                      <a:pt x="539" y="1692"/>
                      <a:pt x="477" y="1630"/>
                    </a:cubicBezTo>
                    <a:cubicBezTo>
                      <a:pt x="463" y="1648"/>
                      <a:pt x="450" y="1656"/>
                      <a:pt x="438" y="1656"/>
                    </a:cubicBezTo>
                    <a:cubicBezTo>
                      <a:pt x="385" y="1656"/>
                      <a:pt x="340" y="1528"/>
                      <a:pt x="267" y="1528"/>
                    </a:cubicBezTo>
                    <a:cubicBezTo>
                      <a:pt x="262" y="1528"/>
                      <a:pt x="257" y="1528"/>
                      <a:pt x="251" y="1530"/>
                    </a:cubicBezTo>
                    <a:lnTo>
                      <a:pt x="251" y="1555"/>
                    </a:lnTo>
                    <a:cubicBezTo>
                      <a:pt x="247" y="1535"/>
                      <a:pt x="241" y="1528"/>
                      <a:pt x="234" y="1528"/>
                    </a:cubicBezTo>
                    <a:cubicBezTo>
                      <a:pt x="217" y="1528"/>
                      <a:pt x="197" y="1583"/>
                      <a:pt x="185" y="1583"/>
                    </a:cubicBezTo>
                    <a:cubicBezTo>
                      <a:pt x="180" y="1583"/>
                      <a:pt x="176" y="1570"/>
                      <a:pt x="176" y="1530"/>
                    </a:cubicBezTo>
                    <a:cubicBezTo>
                      <a:pt x="176" y="1519"/>
                      <a:pt x="175" y="1515"/>
                      <a:pt x="174" y="1515"/>
                    </a:cubicBezTo>
                    <a:cubicBezTo>
                      <a:pt x="166" y="1515"/>
                      <a:pt x="140" y="1629"/>
                      <a:pt x="130" y="1629"/>
                    </a:cubicBezTo>
                    <a:cubicBezTo>
                      <a:pt x="128" y="1629"/>
                      <a:pt x="126" y="1622"/>
                      <a:pt x="126" y="1605"/>
                    </a:cubicBezTo>
                    <a:lnTo>
                      <a:pt x="101" y="1655"/>
                    </a:lnTo>
                    <a:cubicBezTo>
                      <a:pt x="101" y="1655"/>
                      <a:pt x="101" y="1605"/>
                      <a:pt x="101" y="1605"/>
                    </a:cubicBezTo>
                    <a:cubicBezTo>
                      <a:pt x="101" y="1605"/>
                      <a:pt x="101" y="1637"/>
                      <a:pt x="88" y="1637"/>
                    </a:cubicBezTo>
                    <a:cubicBezTo>
                      <a:pt x="85" y="1637"/>
                      <a:pt x="81" y="1635"/>
                      <a:pt x="76" y="1630"/>
                    </a:cubicBezTo>
                    <a:cubicBezTo>
                      <a:pt x="85" y="1575"/>
                      <a:pt x="81" y="1564"/>
                      <a:pt x="73" y="1564"/>
                    </a:cubicBezTo>
                    <a:cubicBezTo>
                      <a:pt x="67" y="1564"/>
                      <a:pt x="59" y="1571"/>
                      <a:pt x="54" y="1571"/>
                    </a:cubicBezTo>
                    <a:cubicBezTo>
                      <a:pt x="46" y="1571"/>
                      <a:pt x="42" y="1559"/>
                      <a:pt x="51" y="1504"/>
                    </a:cubicBezTo>
                    <a:cubicBezTo>
                      <a:pt x="51" y="1504"/>
                      <a:pt x="26" y="1429"/>
                      <a:pt x="76" y="1404"/>
                    </a:cubicBezTo>
                    <a:cubicBezTo>
                      <a:pt x="67" y="1395"/>
                      <a:pt x="58" y="1389"/>
                      <a:pt x="50" y="1389"/>
                    </a:cubicBezTo>
                    <a:cubicBezTo>
                      <a:pt x="36" y="1389"/>
                      <a:pt x="26" y="1407"/>
                      <a:pt x="26" y="1454"/>
                    </a:cubicBezTo>
                    <a:cubicBezTo>
                      <a:pt x="1" y="1530"/>
                      <a:pt x="1" y="1605"/>
                      <a:pt x="1" y="1655"/>
                    </a:cubicBezTo>
                    <a:lnTo>
                      <a:pt x="26" y="1605"/>
                    </a:lnTo>
                    <a:cubicBezTo>
                      <a:pt x="26" y="1655"/>
                      <a:pt x="26" y="1630"/>
                      <a:pt x="26" y="1680"/>
                    </a:cubicBezTo>
                    <a:cubicBezTo>
                      <a:pt x="51" y="1680"/>
                      <a:pt x="26" y="1755"/>
                      <a:pt x="51" y="1805"/>
                    </a:cubicBezTo>
                    <a:cubicBezTo>
                      <a:pt x="51" y="1805"/>
                      <a:pt x="51" y="1805"/>
                      <a:pt x="51" y="1780"/>
                    </a:cubicBezTo>
                    <a:cubicBezTo>
                      <a:pt x="59" y="1763"/>
                      <a:pt x="65" y="1758"/>
                      <a:pt x="69" y="1758"/>
                    </a:cubicBezTo>
                    <a:cubicBezTo>
                      <a:pt x="79" y="1758"/>
                      <a:pt x="84" y="1780"/>
                      <a:pt x="101" y="1780"/>
                    </a:cubicBezTo>
                    <a:lnTo>
                      <a:pt x="101" y="1805"/>
                    </a:lnTo>
                    <a:cubicBezTo>
                      <a:pt x="101" y="1818"/>
                      <a:pt x="102" y="1823"/>
                      <a:pt x="103" y="1823"/>
                    </a:cubicBezTo>
                    <a:cubicBezTo>
                      <a:pt x="107" y="1823"/>
                      <a:pt x="117" y="1763"/>
                      <a:pt x="122" y="1763"/>
                    </a:cubicBezTo>
                    <a:cubicBezTo>
                      <a:pt x="125" y="1763"/>
                      <a:pt x="126" y="1774"/>
                      <a:pt x="126" y="1805"/>
                    </a:cubicBezTo>
                    <a:cubicBezTo>
                      <a:pt x="176" y="1780"/>
                      <a:pt x="226" y="1780"/>
                      <a:pt x="302" y="1780"/>
                    </a:cubicBezTo>
                    <a:cubicBezTo>
                      <a:pt x="302" y="1772"/>
                      <a:pt x="304" y="1772"/>
                      <a:pt x="308" y="1772"/>
                    </a:cubicBezTo>
                    <a:cubicBezTo>
                      <a:pt x="315" y="1772"/>
                      <a:pt x="327" y="1772"/>
                      <a:pt x="327" y="1705"/>
                    </a:cubicBezTo>
                    <a:cubicBezTo>
                      <a:pt x="327" y="1805"/>
                      <a:pt x="377" y="1830"/>
                      <a:pt x="402" y="1830"/>
                    </a:cubicBezTo>
                    <a:cubicBezTo>
                      <a:pt x="402" y="1830"/>
                      <a:pt x="377" y="1855"/>
                      <a:pt x="377" y="1855"/>
                    </a:cubicBezTo>
                    <a:cubicBezTo>
                      <a:pt x="382" y="1882"/>
                      <a:pt x="387" y="1892"/>
                      <a:pt x="393" y="1892"/>
                    </a:cubicBezTo>
                    <a:cubicBezTo>
                      <a:pt x="406" y="1892"/>
                      <a:pt x="420" y="1831"/>
                      <a:pt x="433" y="1831"/>
                    </a:cubicBezTo>
                    <a:cubicBezTo>
                      <a:pt x="440" y="1831"/>
                      <a:pt x="446" y="1843"/>
                      <a:pt x="452" y="1880"/>
                    </a:cubicBezTo>
                    <a:cubicBezTo>
                      <a:pt x="452" y="1852"/>
                      <a:pt x="456" y="1844"/>
                      <a:pt x="462" y="1844"/>
                    </a:cubicBezTo>
                    <a:cubicBezTo>
                      <a:pt x="471" y="1844"/>
                      <a:pt x="484" y="1858"/>
                      <a:pt x="496" y="1858"/>
                    </a:cubicBezTo>
                    <a:cubicBezTo>
                      <a:pt x="508" y="1858"/>
                      <a:pt x="519" y="1847"/>
                      <a:pt x="527" y="1805"/>
                    </a:cubicBezTo>
                    <a:cubicBezTo>
                      <a:pt x="527" y="1830"/>
                      <a:pt x="527" y="1855"/>
                      <a:pt x="527" y="1880"/>
                    </a:cubicBezTo>
                    <a:cubicBezTo>
                      <a:pt x="577" y="1880"/>
                      <a:pt x="627" y="1931"/>
                      <a:pt x="677" y="1931"/>
                    </a:cubicBezTo>
                    <a:cubicBezTo>
                      <a:pt x="692" y="1902"/>
                      <a:pt x="704" y="1894"/>
                      <a:pt x="715" y="1894"/>
                    </a:cubicBezTo>
                    <a:cubicBezTo>
                      <a:pt x="731" y="1894"/>
                      <a:pt x="744" y="1908"/>
                      <a:pt x="759" y="1908"/>
                    </a:cubicBezTo>
                    <a:cubicBezTo>
                      <a:pt x="772" y="1908"/>
                      <a:pt x="786" y="1897"/>
                      <a:pt x="803" y="1855"/>
                    </a:cubicBezTo>
                    <a:cubicBezTo>
                      <a:pt x="843" y="1876"/>
                      <a:pt x="851" y="1912"/>
                      <a:pt x="892" y="1912"/>
                    </a:cubicBezTo>
                    <a:cubicBezTo>
                      <a:pt x="902" y="1912"/>
                      <a:pt x="914" y="1910"/>
                      <a:pt x="928" y="1905"/>
                    </a:cubicBezTo>
                    <a:cubicBezTo>
                      <a:pt x="1003" y="1905"/>
                      <a:pt x="1028" y="1880"/>
                      <a:pt x="1078" y="1805"/>
                    </a:cubicBezTo>
                    <a:cubicBezTo>
                      <a:pt x="1104" y="1931"/>
                      <a:pt x="1104" y="1905"/>
                      <a:pt x="1129" y="1956"/>
                    </a:cubicBezTo>
                    <a:cubicBezTo>
                      <a:pt x="1154" y="1880"/>
                      <a:pt x="1204" y="1905"/>
                      <a:pt x="1254" y="1855"/>
                    </a:cubicBezTo>
                    <a:cubicBezTo>
                      <a:pt x="1254" y="1870"/>
                      <a:pt x="1256" y="1874"/>
                      <a:pt x="1260" y="1874"/>
                    </a:cubicBezTo>
                    <a:cubicBezTo>
                      <a:pt x="1264" y="1874"/>
                      <a:pt x="1270" y="1870"/>
                      <a:pt x="1276" y="1870"/>
                    </a:cubicBezTo>
                    <a:cubicBezTo>
                      <a:pt x="1285" y="1870"/>
                      <a:pt x="1294" y="1876"/>
                      <a:pt x="1304" y="1905"/>
                    </a:cubicBezTo>
                    <a:cubicBezTo>
                      <a:pt x="1350" y="1825"/>
                      <a:pt x="1407" y="1792"/>
                      <a:pt x="1469" y="1792"/>
                    </a:cubicBezTo>
                    <a:cubicBezTo>
                      <a:pt x="1542" y="1792"/>
                      <a:pt x="1624" y="1838"/>
                      <a:pt x="1705" y="1905"/>
                    </a:cubicBezTo>
                    <a:cubicBezTo>
                      <a:pt x="1705" y="1855"/>
                      <a:pt x="1730" y="1755"/>
                      <a:pt x="1730" y="1705"/>
                    </a:cubicBezTo>
                    <a:cubicBezTo>
                      <a:pt x="1752" y="1705"/>
                      <a:pt x="1773" y="1760"/>
                      <a:pt x="1795" y="1760"/>
                    </a:cubicBezTo>
                    <a:cubicBezTo>
                      <a:pt x="1798" y="1760"/>
                      <a:pt x="1802" y="1759"/>
                      <a:pt x="1805" y="1755"/>
                    </a:cubicBezTo>
                    <a:cubicBezTo>
                      <a:pt x="1805" y="1780"/>
                      <a:pt x="1805" y="1780"/>
                      <a:pt x="1805" y="1780"/>
                    </a:cubicBezTo>
                    <a:cubicBezTo>
                      <a:pt x="1808" y="1777"/>
                      <a:pt x="1811" y="1776"/>
                      <a:pt x="1814" y="1776"/>
                    </a:cubicBezTo>
                    <a:cubicBezTo>
                      <a:pt x="1829" y="1776"/>
                      <a:pt x="1844" y="1809"/>
                      <a:pt x="1859" y="1809"/>
                    </a:cubicBezTo>
                    <a:cubicBezTo>
                      <a:pt x="1866" y="1809"/>
                      <a:pt x="1873" y="1801"/>
                      <a:pt x="1880" y="1780"/>
                    </a:cubicBezTo>
                    <a:lnTo>
                      <a:pt x="1880" y="1805"/>
                    </a:lnTo>
                    <a:lnTo>
                      <a:pt x="1906" y="1780"/>
                    </a:lnTo>
                    <a:cubicBezTo>
                      <a:pt x="1906" y="1795"/>
                      <a:pt x="1906" y="1819"/>
                      <a:pt x="1906" y="1830"/>
                    </a:cubicBezTo>
                    <a:cubicBezTo>
                      <a:pt x="1921" y="1832"/>
                      <a:pt x="1936" y="1833"/>
                      <a:pt x="1952" y="1833"/>
                    </a:cubicBezTo>
                    <a:cubicBezTo>
                      <a:pt x="2137" y="1833"/>
                      <a:pt x="2322" y="1705"/>
                      <a:pt x="2507" y="1705"/>
                    </a:cubicBezTo>
                    <a:lnTo>
                      <a:pt x="2507" y="1730"/>
                    </a:lnTo>
                    <a:lnTo>
                      <a:pt x="2557" y="1680"/>
                    </a:lnTo>
                    <a:cubicBezTo>
                      <a:pt x="2557" y="1705"/>
                      <a:pt x="2557" y="1705"/>
                      <a:pt x="2557" y="1705"/>
                    </a:cubicBezTo>
                    <a:cubicBezTo>
                      <a:pt x="2570" y="1718"/>
                      <a:pt x="2582" y="1722"/>
                      <a:pt x="2595" y="1722"/>
                    </a:cubicBezTo>
                    <a:cubicBezTo>
                      <a:pt x="2632" y="1722"/>
                      <a:pt x="2670" y="1680"/>
                      <a:pt x="2708" y="1680"/>
                    </a:cubicBezTo>
                    <a:cubicBezTo>
                      <a:pt x="2708" y="1705"/>
                      <a:pt x="2708" y="1730"/>
                      <a:pt x="2708" y="1730"/>
                    </a:cubicBezTo>
                    <a:cubicBezTo>
                      <a:pt x="2712" y="1716"/>
                      <a:pt x="2717" y="1710"/>
                      <a:pt x="2722" y="1710"/>
                    </a:cubicBezTo>
                    <a:cubicBezTo>
                      <a:pt x="2734" y="1710"/>
                      <a:pt x="2746" y="1743"/>
                      <a:pt x="2758" y="1743"/>
                    </a:cubicBezTo>
                    <a:cubicBezTo>
                      <a:pt x="2767" y="1743"/>
                      <a:pt x="2775" y="1729"/>
                      <a:pt x="2783" y="1680"/>
                    </a:cubicBezTo>
                    <a:cubicBezTo>
                      <a:pt x="2783" y="1680"/>
                      <a:pt x="2783" y="1705"/>
                      <a:pt x="2783" y="1730"/>
                    </a:cubicBezTo>
                    <a:cubicBezTo>
                      <a:pt x="2856" y="1693"/>
                      <a:pt x="2930" y="1670"/>
                      <a:pt x="3003" y="1670"/>
                    </a:cubicBezTo>
                    <a:cubicBezTo>
                      <a:pt x="3030" y="1670"/>
                      <a:pt x="3057" y="1673"/>
                      <a:pt x="3083" y="1680"/>
                    </a:cubicBezTo>
                    <a:cubicBezTo>
                      <a:pt x="3184" y="1555"/>
                      <a:pt x="3284" y="1655"/>
                      <a:pt x="3359" y="1555"/>
                    </a:cubicBezTo>
                    <a:lnTo>
                      <a:pt x="3359" y="1580"/>
                    </a:lnTo>
                    <a:cubicBezTo>
                      <a:pt x="3413" y="1536"/>
                      <a:pt x="3468" y="1526"/>
                      <a:pt x="3522" y="1526"/>
                    </a:cubicBezTo>
                    <a:cubicBezTo>
                      <a:pt x="3573" y="1526"/>
                      <a:pt x="3624" y="1535"/>
                      <a:pt x="3675" y="1535"/>
                    </a:cubicBezTo>
                    <a:cubicBezTo>
                      <a:pt x="3695" y="1535"/>
                      <a:pt x="3715" y="1534"/>
                      <a:pt x="3735" y="1530"/>
                    </a:cubicBezTo>
                    <a:cubicBezTo>
                      <a:pt x="3745" y="1535"/>
                      <a:pt x="3754" y="1537"/>
                      <a:pt x="3763" y="1537"/>
                    </a:cubicBezTo>
                    <a:cubicBezTo>
                      <a:pt x="3796" y="1537"/>
                      <a:pt x="3820" y="1504"/>
                      <a:pt x="3860" y="1504"/>
                    </a:cubicBezTo>
                    <a:lnTo>
                      <a:pt x="3860" y="1555"/>
                    </a:lnTo>
                    <a:cubicBezTo>
                      <a:pt x="3885" y="1517"/>
                      <a:pt x="3911" y="1504"/>
                      <a:pt x="3936" y="1504"/>
                    </a:cubicBezTo>
                    <a:cubicBezTo>
                      <a:pt x="3961" y="1504"/>
                      <a:pt x="3986" y="1517"/>
                      <a:pt x="4011" y="1530"/>
                    </a:cubicBezTo>
                    <a:cubicBezTo>
                      <a:pt x="4029" y="1539"/>
                      <a:pt x="4047" y="1545"/>
                      <a:pt x="4065" y="1545"/>
                    </a:cubicBezTo>
                    <a:cubicBezTo>
                      <a:pt x="4094" y="1545"/>
                      <a:pt x="4120" y="1527"/>
                      <a:pt x="4136" y="1479"/>
                    </a:cubicBezTo>
                    <a:lnTo>
                      <a:pt x="4136" y="1530"/>
                    </a:lnTo>
                    <a:cubicBezTo>
                      <a:pt x="4136" y="1501"/>
                      <a:pt x="4147" y="1498"/>
                      <a:pt x="4157" y="1498"/>
                    </a:cubicBezTo>
                    <a:cubicBezTo>
                      <a:pt x="4161" y="1498"/>
                      <a:pt x="4164" y="1498"/>
                      <a:pt x="4167" y="1498"/>
                    </a:cubicBezTo>
                    <a:cubicBezTo>
                      <a:pt x="4180" y="1498"/>
                      <a:pt x="4186" y="1492"/>
                      <a:pt x="4161" y="1429"/>
                    </a:cubicBezTo>
                    <a:lnTo>
                      <a:pt x="4161" y="1429"/>
                    </a:lnTo>
                    <a:lnTo>
                      <a:pt x="4186" y="1454"/>
                    </a:lnTo>
                    <a:cubicBezTo>
                      <a:pt x="4194" y="1400"/>
                      <a:pt x="4209" y="1384"/>
                      <a:pt x="4227" y="1384"/>
                    </a:cubicBezTo>
                    <a:cubicBezTo>
                      <a:pt x="4254" y="1384"/>
                      <a:pt x="4288" y="1419"/>
                      <a:pt x="4319" y="1419"/>
                    </a:cubicBezTo>
                    <a:cubicBezTo>
                      <a:pt x="4335" y="1419"/>
                      <a:pt x="4350" y="1409"/>
                      <a:pt x="4362" y="1379"/>
                    </a:cubicBezTo>
                    <a:lnTo>
                      <a:pt x="4362" y="1404"/>
                    </a:lnTo>
                    <a:cubicBezTo>
                      <a:pt x="4379" y="1387"/>
                      <a:pt x="4385" y="1369"/>
                      <a:pt x="4395" y="1369"/>
                    </a:cubicBezTo>
                    <a:cubicBezTo>
                      <a:pt x="4399" y="1369"/>
                      <a:pt x="4404" y="1372"/>
                      <a:pt x="4412" y="1379"/>
                    </a:cubicBezTo>
                    <a:cubicBezTo>
                      <a:pt x="4412" y="1379"/>
                      <a:pt x="4412" y="1379"/>
                      <a:pt x="4412" y="1404"/>
                    </a:cubicBezTo>
                    <a:cubicBezTo>
                      <a:pt x="4432" y="1419"/>
                      <a:pt x="4448" y="1425"/>
                      <a:pt x="4463" y="1425"/>
                    </a:cubicBezTo>
                    <a:cubicBezTo>
                      <a:pt x="4523" y="1425"/>
                      <a:pt x="4547" y="1324"/>
                      <a:pt x="4587" y="1304"/>
                    </a:cubicBezTo>
                    <a:lnTo>
                      <a:pt x="4612" y="1354"/>
                    </a:lnTo>
                    <a:cubicBezTo>
                      <a:pt x="4612" y="1279"/>
                      <a:pt x="4687" y="1304"/>
                      <a:pt x="4713" y="1254"/>
                    </a:cubicBezTo>
                    <a:lnTo>
                      <a:pt x="4738" y="1279"/>
                    </a:lnTo>
                    <a:lnTo>
                      <a:pt x="4738" y="1254"/>
                    </a:lnTo>
                    <a:lnTo>
                      <a:pt x="4763" y="1279"/>
                    </a:lnTo>
                    <a:cubicBezTo>
                      <a:pt x="4813" y="1254"/>
                      <a:pt x="4813" y="1179"/>
                      <a:pt x="4863" y="1154"/>
                    </a:cubicBezTo>
                    <a:lnTo>
                      <a:pt x="4888" y="1179"/>
                    </a:lnTo>
                    <a:cubicBezTo>
                      <a:pt x="4863" y="1103"/>
                      <a:pt x="4963" y="1103"/>
                      <a:pt x="4988" y="1028"/>
                    </a:cubicBezTo>
                    <a:lnTo>
                      <a:pt x="4988" y="1053"/>
                    </a:lnTo>
                    <a:cubicBezTo>
                      <a:pt x="5089" y="928"/>
                      <a:pt x="5063" y="778"/>
                      <a:pt x="5038" y="652"/>
                    </a:cubicBezTo>
                    <a:lnTo>
                      <a:pt x="5063" y="652"/>
                    </a:lnTo>
                    <a:cubicBezTo>
                      <a:pt x="5063" y="652"/>
                      <a:pt x="5038" y="652"/>
                      <a:pt x="5038" y="627"/>
                    </a:cubicBezTo>
                    <a:lnTo>
                      <a:pt x="5038" y="627"/>
                    </a:lnTo>
                    <a:cubicBezTo>
                      <a:pt x="5038" y="627"/>
                      <a:pt x="5063" y="652"/>
                      <a:pt x="5063" y="652"/>
                    </a:cubicBezTo>
                    <a:cubicBezTo>
                      <a:pt x="5139" y="627"/>
                      <a:pt x="5013" y="552"/>
                      <a:pt x="5089" y="552"/>
                    </a:cubicBezTo>
                    <a:cubicBezTo>
                      <a:pt x="5089" y="552"/>
                      <a:pt x="5038" y="527"/>
                      <a:pt x="5013" y="527"/>
                    </a:cubicBezTo>
                    <a:cubicBezTo>
                      <a:pt x="5013" y="452"/>
                      <a:pt x="5013" y="327"/>
                      <a:pt x="4938" y="251"/>
                    </a:cubicBezTo>
                    <a:cubicBezTo>
                      <a:pt x="4938" y="226"/>
                      <a:pt x="4963" y="226"/>
                      <a:pt x="4988" y="226"/>
                    </a:cubicBezTo>
                    <a:cubicBezTo>
                      <a:pt x="4863" y="151"/>
                      <a:pt x="4913" y="76"/>
                      <a:pt x="4913"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2832;p66">
                <a:extLst>
                  <a:ext uri="{FF2B5EF4-FFF2-40B4-BE49-F238E27FC236}">
                    <a16:creationId xmlns:a16="http://schemas.microsoft.com/office/drawing/2014/main" id="{B48F6ED8-2350-F0E2-6E19-CD333F0EAF71}"/>
                  </a:ext>
                </a:extLst>
              </p:cNvPr>
              <p:cNvSpPr/>
              <p:nvPr/>
            </p:nvSpPr>
            <p:spPr>
              <a:xfrm>
                <a:off x="3460050" y="325505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1" name="Google Shape;2833;p66">
                <a:extLst>
                  <a:ext uri="{FF2B5EF4-FFF2-40B4-BE49-F238E27FC236}">
                    <a16:creationId xmlns:a16="http://schemas.microsoft.com/office/drawing/2014/main" id="{8784E4EB-490D-B327-3C62-2B031F894817}"/>
                  </a:ext>
                </a:extLst>
              </p:cNvPr>
              <p:cNvSpPr/>
              <p:nvPr/>
            </p:nvSpPr>
            <p:spPr>
              <a:xfrm>
                <a:off x="3334725" y="3283875"/>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2" name="Google Shape;2834;p66">
                <a:extLst>
                  <a:ext uri="{FF2B5EF4-FFF2-40B4-BE49-F238E27FC236}">
                    <a16:creationId xmlns:a16="http://schemas.microsoft.com/office/drawing/2014/main" id="{0368B919-6967-EEFE-FAE1-7F20B0372CB2}"/>
                  </a:ext>
                </a:extLst>
              </p:cNvPr>
              <p:cNvSpPr/>
              <p:nvPr/>
            </p:nvSpPr>
            <p:spPr>
              <a:xfrm>
                <a:off x="3379225" y="3219950"/>
                <a:ext cx="25" cy="1275"/>
              </a:xfrm>
              <a:custGeom>
                <a:avLst/>
                <a:gdLst/>
                <a:ahLst/>
                <a:cxnLst/>
                <a:rect l="l" t="t" r="r" b="b"/>
                <a:pathLst>
                  <a:path w="1" h="51" extrusionOk="0">
                    <a:moveTo>
                      <a:pt x="0" y="26"/>
                    </a:moveTo>
                    <a:lnTo>
                      <a:pt x="0" y="51"/>
                    </a:lnTo>
                    <a:lnTo>
                      <a:pt x="0"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2835;p66">
                <a:extLst>
                  <a:ext uri="{FF2B5EF4-FFF2-40B4-BE49-F238E27FC236}">
                    <a16:creationId xmlns:a16="http://schemas.microsoft.com/office/drawing/2014/main" id="{7266BD9F-2D70-5D05-0317-AC7CC1F965CB}"/>
                  </a:ext>
                </a:extLst>
              </p:cNvPr>
              <p:cNvSpPr/>
              <p:nvPr/>
            </p:nvSpPr>
            <p:spPr>
              <a:xfrm>
                <a:off x="3379225" y="3217450"/>
                <a:ext cx="1275" cy="3550"/>
              </a:xfrm>
              <a:custGeom>
                <a:avLst/>
                <a:gdLst/>
                <a:ahLst/>
                <a:cxnLst/>
                <a:rect l="l" t="t" r="r" b="b"/>
                <a:pathLst>
                  <a:path w="51" h="142" extrusionOk="0">
                    <a:moveTo>
                      <a:pt x="44" y="18"/>
                    </a:moveTo>
                    <a:cubicBezTo>
                      <a:pt x="43" y="18"/>
                      <a:pt x="43" y="18"/>
                      <a:pt x="43" y="18"/>
                    </a:cubicBezTo>
                    <a:lnTo>
                      <a:pt x="43" y="18"/>
                    </a:lnTo>
                    <a:cubicBezTo>
                      <a:pt x="47" y="22"/>
                      <a:pt x="50" y="26"/>
                      <a:pt x="50" y="26"/>
                    </a:cubicBezTo>
                    <a:cubicBezTo>
                      <a:pt x="48" y="21"/>
                      <a:pt x="46" y="18"/>
                      <a:pt x="44" y="18"/>
                    </a:cubicBezTo>
                    <a:close/>
                    <a:moveTo>
                      <a:pt x="25" y="1"/>
                    </a:moveTo>
                    <a:lnTo>
                      <a:pt x="0" y="126"/>
                    </a:lnTo>
                    <a:cubicBezTo>
                      <a:pt x="4" y="137"/>
                      <a:pt x="7" y="141"/>
                      <a:pt x="10" y="141"/>
                    </a:cubicBezTo>
                    <a:cubicBezTo>
                      <a:pt x="24" y="141"/>
                      <a:pt x="28" y="20"/>
                      <a:pt x="43" y="18"/>
                    </a:cubicBezTo>
                    <a:lnTo>
                      <a:pt x="43" y="18"/>
                    </a:lnTo>
                    <a:cubicBezTo>
                      <a:pt x="36" y="11"/>
                      <a:pt x="25" y="1"/>
                      <a:pt x="2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4" name="Google Shape;2836;p66">
                <a:extLst>
                  <a:ext uri="{FF2B5EF4-FFF2-40B4-BE49-F238E27FC236}">
                    <a16:creationId xmlns:a16="http://schemas.microsoft.com/office/drawing/2014/main" id="{02556028-ECC1-BC5C-FAE2-3F813E8620F2}"/>
                  </a:ext>
                </a:extLst>
              </p:cNvPr>
              <p:cNvSpPr/>
              <p:nvPr/>
            </p:nvSpPr>
            <p:spPr>
              <a:xfrm>
                <a:off x="3380475" y="3217450"/>
                <a:ext cx="650" cy="1400"/>
              </a:xfrm>
              <a:custGeom>
                <a:avLst/>
                <a:gdLst/>
                <a:ahLst/>
                <a:cxnLst/>
                <a:rect l="l" t="t" r="r" b="b"/>
                <a:pathLst>
                  <a:path w="26" h="56" extrusionOk="0">
                    <a:moveTo>
                      <a:pt x="26" y="1"/>
                    </a:moveTo>
                    <a:cubicBezTo>
                      <a:pt x="21" y="1"/>
                      <a:pt x="17" y="4"/>
                      <a:pt x="13" y="8"/>
                    </a:cubicBezTo>
                    <a:lnTo>
                      <a:pt x="13" y="8"/>
                    </a:lnTo>
                    <a:cubicBezTo>
                      <a:pt x="17" y="8"/>
                      <a:pt x="21" y="6"/>
                      <a:pt x="26" y="1"/>
                    </a:cubicBezTo>
                    <a:close/>
                    <a:moveTo>
                      <a:pt x="4" y="7"/>
                    </a:moveTo>
                    <a:cubicBezTo>
                      <a:pt x="0" y="7"/>
                      <a:pt x="0" y="13"/>
                      <a:pt x="0" y="51"/>
                    </a:cubicBezTo>
                    <a:cubicBezTo>
                      <a:pt x="0" y="54"/>
                      <a:pt x="0" y="56"/>
                      <a:pt x="1" y="56"/>
                    </a:cubicBezTo>
                    <a:cubicBezTo>
                      <a:pt x="1" y="56"/>
                      <a:pt x="3" y="23"/>
                      <a:pt x="13" y="8"/>
                    </a:cubicBezTo>
                    <a:lnTo>
                      <a:pt x="13" y="8"/>
                    </a:lnTo>
                    <a:cubicBezTo>
                      <a:pt x="12" y="8"/>
                      <a:pt x="12" y="8"/>
                      <a:pt x="11" y="8"/>
                    </a:cubicBezTo>
                    <a:cubicBezTo>
                      <a:pt x="8" y="8"/>
                      <a:pt x="5" y="7"/>
                      <a:pt x="4" y="7"/>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5" name="Google Shape;2837;p66">
                <a:extLst>
                  <a:ext uri="{FF2B5EF4-FFF2-40B4-BE49-F238E27FC236}">
                    <a16:creationId xmlns:a16="http://schemas.microsoft.com/office/drawing/2014/main" id="{0A05DA59-7299-B9E1-BE23-63CE05ADC5F7}"/>
                  </a:ext>
                </a:extLst>
              </p:cNvPr>
              <p:cNvSpPr/>
              <p:nvPr/>
            </p:nvSpPr>
            <p:spPr>
              <a:xfrm>
                <a:off x="3404900" y="3217450"/>
                <a:ext cx="25" cy="650"/>
              </a:xfrm>
              <a:custGeom>
                <a:avLst/>
                <a:gdLst/>
                <a:ahLst/>
                <a:cxnLst/>
                <a:rect l="l" t="t" r="r" b="b"/>
                <a:pathLst>
                  <a:path w="1" h="26" extrusionOk="0">
                    <a:moveTo>
                      <a:pt x="1" y="1"/>
                    </a:moveTo>
                    <a:cubicBezTo>
                      <a:pt x="1" y="1"/>
                      <a:pt x="1" y="1"/>
                      <a:pt x="1" y="26"/>
                    </a:cubicBezTo>
                    <a:cubicBezTo>
                      <a:pt x="1" y="26"/>
                      <a:pt x="1" y="26"/>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6" name="Google Shape;2838;p66">
                <a:extLst>
                  <a:ext uri="{FF2B5EF4-FFF2-40B4-BE49-F238E27FC236}">
                    <a16:creationId xmlns:a16="http://schemas.microsoft.com/office/drawing/2014/main" id="{F7CDDD56-20CA-9621-7570-5B56D32D11C2}"/>
                  </a:ext>
                </a:extLst>
              </p:cNvPr>
              <p:cNvSpPr/>
              <p:nvPr/>
            </p:nvSpPr>
            <p:spPr>
              <a:xfrm>
                <a:off x="3381100" y="3211525"/>
                <a:ext cx="83350" cy="37500"/>
              </a:xfrm>
              <a:custGeom>
                <a:avLst/>
                <a:gdLst/>
                <a:ahLst/>
                <a:cxnLst/>
                <a:rect l="l" t="t" r="r" b="b"/>
                <a:pathLst>
                  <a:path w="3334" h="1500" extrusionOk="0">
                    <a:moveTo>
                      <a:pt x="1955" y="12"/>
                    </a:moveTo>
                    <a:cubicBezTo>
                      <a:pt x="1955" y="12"/>
                      <a:pt x="1955" y="12"/>
                      <a:pt x="1955" y="12"/>
                    </a:cubicBezTo>
                    <a:lnTo>
                      <a:pt x="1955" y="12"/>
                    </a:lnTo>
                    <a:close/>
                    <a:moveTo>
                      <a:pt x="3309" y="1015"/>
                    </a:moveTo>
                    <a:lnTo>
                      <a:pt x="3334" y="1040"/>
                    </a:lnTo>
                    <a:lnTo>
                      <a:pt x="3309" y="1015"/>
                    </a:lnTo>
                    <a:close/>
                    <a:moveTo>
                      <a:pt x="2007" y="1"/>
                    </a:moveTo>
                    <a:cubicBezTo>
                      <a:pt x="1989" y="1"/>
                      <a:pt x="1972" y="10"/>
                      <a:pt x="1955" y="37"/>
                    </a:cubicBezTo>
                    <a:lnTo>
                      <a:pt x="1955" y="12"/>
                    </a:lnTo>
                    <a:cubicBezTo>
                      <a:pt x="1955" y="29"/>
                      <a:pt x="1950" y="32"/>
                      <a:pt x="1942" y="32"/>
                    </a:cubicBezTo>
                    <a:cubicBezTo>
                      <a:pt x="1939" y="32"/>
                      <a:pt x="1935" y="31"/>
                      <a:pt x="1930" y="31"/>
                    </a:cubicBezTo>
                    <a:cubicBezTo>
                      <a:pt x="1918" y="31"/>
                      <a:pt x="1905" y="37"/>
                      <a:pt x="1905" y="87"/>
                    </a:cubicBezTo>
                    <a:lnTo>
                      <a:pt x="1905" y="62"/>
                    </a:lnTo>
                    <a:cubicBezTo>
                      <a:pt x="1885" y="102"/>
                      <a:pt x="1869" y="116"/>
                      <a:pt x="1854" y="116"/>
                    </a:cubicBezTo>
                    <a:cubicBezTo>
                      <a:pt x="1824" y="116"/>
                      <a:pt x="1801" y="61"/>
                      <a:pt x="1769" y="61"/>
                    </a:cubicBezTo>
                    <a:cubicBezTo>
                      <a:pt x="1757" y="61"/>
                      <a:pt x="1744" y="68"/>
                      <a:pt x="1730" y="87"/>
                    </a:cubicBezTo>
                    <a:lnTo>
                      <a:pt x="1730" y="62"/>
                    </a:lnTo>
                    <a:cubicBezTo>
                      <a:pt x="1712" y="80"/>
                      <a:pt x="1694" y="98"/>
                      <a:pt x="1686" y="98"/>
                    </a:cubicBezTo>
                    <a:cubicBezTo>
                      <a:pt x="1682" y="98"/>
                      <a:pt x="1680" y="95"/>
                      <a:pt x="1680" y="87"/>
                    </a:cubicBezTo>
                    <a:cubicBezTo>
                      <a:pt x="1680" y="62"/>
                      <a:pt x="1680" y="62"/>
                      <a:pt x="1680" y="62"/>
                    </a:cubicBezTo>
                    <a:cubicBezTo>
                      <a:pt x="1655" y="20"/>
                      <a:pt x="1632" y="6"/>
                      <a:pt x="1611" y="6"/>
                    </a:cubicBezTo>
                    <a:cubicBezTo>
                      <a:pt x="1568" y="6"/>
                      <a:pt x="1529" y="62"/>
                      <a:pt x="1479" y="62"/>
                    </a:cubicBezTo>
                    <a:lnTo>
                      <a:pt x="1504" y="12"/>
                    </a:lnTo>
                    <a:lnTo>
                      <a:pt x="1504" y="12"/>
                    </a:lnTo>
                    <a:cubicBezTo>
                      <a:pt x="1486" y="31"/>
                      <a:pt x="1467" y="35"/>
                      <a:pt x="1450" y="35"/>
                    </a:cubicBezTo>
                    <a:cubicBezTo>
                      <a:pt x="1431" y="35"/>
                      <a:pt x="1414" y="30"/>
                      <a:pt x="1400" y="30"/>
                    </a:cubicBezTo>
                    <a:cubicBezTo>
                      <a:pt x="1392" y="30"/>
                      <a:pt x="1385" y="31"/>
                      <a:pt x="1379" y="37"/>
                    </a:cubicBezTo>
                    <a:lnTo>
                      <a:pt x="1379" y="12"/>
                    </a:lnTo>
                    <a:lnTo>
                      <a:pt x="1354" y="62"/>
                    </a:lnTo>
                    <a:lnTo>
                      <a:pt x="1354" y="12"/>
                    </a:lnTo>
                    <a:cubicBezTo>
                      <a:pt x="1344" y="7"/>
                      <a:pt x="1334" y="5"/>
                      <a:pt x="1324" y="5"/>
                    </a:cubicBezTo>
                    <a:cubicBezTo>
                      <a:pt x="1284" y="5"/>
                      <a:pt x="1244" y="37"/>
                      <a:pt x="1204" y="37"/>
                    </a:cubicBezTo>
                    <a:lnTo>
                      <a:pt x="1204" y="12"/>
                    </a:lnTo>
                    <a:cubicBezTo>
                      <a:pt x="1186" y="39"/>
                      <a:pt x="1168" y="46"/>
                      <a:pt x="1150" y="46"/>
                    </a:cubicBezTo>
                    <a:cubicBezTo>
                      <a:pt x="1126" y="46"/>
                      <a:pt x="1101" y="32"/>
                      <a:pt x="1076" y="32"/>
                    </a:cubicBezTo>
                    <a:cubicBezTo>
                      <a:pt x="1069" y="32"/>
                      <a:pt x="1061" y="33"/>
                      <a:pt x="1053" y="37"/>
                    </a:cubicBezTo>
                    <a:lnTo>
                      <a:pt x="1053" y="12"/>
                    </a:lnTo>
                    <a:cubicBezTo>
                      <a:pt x="928" y="12"/>
                      <a:pt x="803" y="87"/>
                      <a:pt x="677" y="112"/>
                    </a:cubicBezTo>
                    <a:cubicBezTo>
                      <a:pt x="671" y="93"/>
                      <a:pt x="663" y="87"/>
                      <a:pt x="655" y="87"/>
                    </a:cubicBezTo>
                    <a:cubicBezTo>
                      <a:pt x="637" y="87"/>
                      <a:pt x="617" y="112"/>
                      <a:pt x="600" y="112"/>
                    </a:cubicBezTo>
                    <a:cubicBezTo>
                      <a:pt x="591" y="112"/>
                      <a:pt x="583" y="106"/>
                      <a:pt x="577" y="87"/>
                    </a:cubicBezTo>
                    <a:cubicBezTo>
                      <a:pt x="577" y="112"/>
                      <a:pt x="577" y="137"/>
                      <a:pt x="577" y="162"/>
                    </a:cubicBezTo>
                    <a:cubicBezTo>
                      <a:pt x="477" y="187"/>
                      <a:pt x="376" y="187"/>
                      <a:pt x="276" y="263"/>
                    </a:cubicBezTo>
                    <a:cubicBezTo>
                      <a:pt x="251" y="238"/>
                      <a:pt x="251" y="213"/>
                      <a:pt x="251" y="187"/>
                    </a:cubicBezTo>
                    <a:cubicBezTo>
                      <a:pt x="209" y="257"/>
                      <a:pt x="160" y="273"/>
                      <a:pt x="111" y="273"/>
                    </a:cubicBezTo>
                    <a:cubicBezTo>
                      <a:pt x="72" y="273"/>
                      <a:pt x="34" y="263"/>
                      <a:pt x="1" y="263"/>
                    </a:cubicBezTo>
                    <a:cubicBezTo>
                      <a:pt x="1" y="288"/>
                      <a:pt x="1" y="288"/>
                      <a:pt x="1" y="313"/>
                    </a:cubicBezTo>
                    <a:cubicBezTo>
                      <a:pt x="5" y="322"/>
                      <a:pt x="9" y="325"/>
                      <a:pt x="14" y="325"/>
                    </a:cubicBezTo>
                    <a:cubicBezTo>
                      <a:pt x="28" y="325"/>
                      <a:pt x="43" y="288"/>
                      <a:pt x="57" y="288"/>
                    </a:cubicBezTo>
                    <a:cubicBezTo>
                      <a:pt x="64" y="288"/>
                      <a:pt x="70" y="295"/>
                      <a:pt x="76" y="313"/>
                    </a:cubicBezTo>
                    <a:lnTo>
                      <a:pt x="76" y="338"/>
                    </a:lnTo>
                    <a:cubicBezTo>
                      <a:pt x="79" y="341"/>
                      <a:pt x="81" y="342"/>
                      <a:pt x="82" y="342"/>
                    </a:cubicBezTo>
                    <a:cubicBezTo>
                      <a:pt x="94" y="342"/>
                      <a:pt x="82" y="284"/>
                      <a:pt x="94" y="284"/>
                    </a:cubicBezTo>
                    <a:cubicBezTo>
                      <a:pt x="96" y="284"/>
                      <a:pt x="98" y="285"/>
                      <a:pt x="101" y="288"/>
                    </a:cubicBezTo>
                    <a:cubicBezTo>
                      <a:pt x="101" y="313"/>
                      <a:pt x="101" y="338"/>
                      <a:pt x="101" y="338"/>
                    </a:cubicBezTo>
                    <a:cubicBezTo>
                      <a:pt x="126" y="313"/>
                      <a:pt x="176" y="363"/>
                      <a:pt x="226" y="263"/>
                    </a:cubicBezTo>
                    <a:cubicBezTo>
                      <a:pt x="226" y="338"/>
                      <a:pt x="251" y="288"/>
                      <a:pt x="276" y="338"/>
                    </a:cubicBezTo>
                    <a:cubicBezTo>
                      <a:pt x="276" y="313"/>
                      <a:pt x="301" y="313"/>
                      <a:pt x="301" y="288"/>
                    </a:cubicBezTo>
                    <a:cubicBezTo>
                      <a:pt x="320" y="291"/>
                      <a:pt x="339" y="293"/>
                      <a:pt x="358" y="293"/>
                    </a:cubicBezTo>
                    <a:cubicBezTo>
                      <a:pt x="451" y="293"/>
                      <a:pt x="555" y="257"/>
                      <a:pt x="661" y="257"/>
                    </a:cubicBezTo>
                    <a:cubicBezTo>
                      <a:pt x="683" y="257"/>
                      <a:pt x="705" y="259"/>
                      <a:pt x="727" y="263"/>
                    </a:cubicBezTo>
                    <a:cubicBezTo>
                      <a:pt x="743" y="215"/>
                      <a:pt x="764" y="200"/>
                      <a:pt x="787" y="200"/>
                    </a:cubicBezTo>
                    <a:cubicBezTo>
                      <a:pt x="828" y="200"/>
                      <a:pt x="877" y="247"/>
                      <a:pt x="922" y="247"/>
                    </a:cubicBezTo>
                    <a:cubicBezTo>
                      <a:pt x="933" y="247"/>
                      <a:pt x="943" y="244"/>
                      <a:pt x="953" y="238"/>
                    </a:cubicBezTo>
                    <a:cubicBezTo>
                      <a:pt x="971" y="220"/>
                      <a:pt x="988" y="202"/>
                      <a:pt x="1006" y="202"/>
                    </a:cubicBezTo>
                    <a:cubicBezTo>
                      <a:pt x="1013" y="202"/>
                      <a:pt x="1021" y="205"/>
                      <a:pt x="1028" y="213"/>
                    </a:cubicBezTo>
                    <a:lnTo>
                      <a:pt x="1053" y="162"/>
                    </a:lnTo>
                    <a:cubicBezTo>
                      <a:pt x="1153" y="213"/>
                      <a:pt x="1247" y="219"/>
                      <a:pt x="1341" y="219"/>
                    </a:cubicBezTo>
                    <a:cubicBezTo>
                      <a:pt x="1373" y="219"/>
                      <a:pt x="1404" y="218"/>
                      <a:pt x="1436" y="218"/>
                    </a:cubicBezTo>
                    <a:cubicBezTo>
                      <a:pt x="1499" y="218"/>
                      <a:pt x="1563" y="221"/>
                      <a:pt x="1630" y="238"/>
                    </a:cubicBezTo>
                    <a:cubicBezTo>
                      <a:pt x="1741" y="252"/>
                      <a:pt x="1853" y="289"/>
                      <a:pt x="1965" y="289"/>
                    </a:cubicBezTo>
                    <a:cubicBezTo>
                      <a:pt x="2053" y="289"/>
                      <a:pt x="2142" y="265"/>
                      <a:pt x="2231" y="187"/>
                    </a:cubicBezTo>
                    <a:cubicBezTo>
                      <a:pt x="2231" y="213"/>
                      <a:pt x="2231" y="213"/>
                      <a:pt x="2231" y="213"/>
                    </a:cubicBezTo>
                    <a:cubicBezTo>
                      <a:pt x="2241" y="208"/>
                      <a:pt x="2249" y="205"/>
                      <a:pt x="2256" y="205"/>
                    </a:cubicBezTo>
                    <a:cubicBezTo>
                      <a:pt x="2283" y="205"/>
                      <a:pt x="2291" y="238"/>
                      <a:pt x="2331" y="238"/>
                    </a:cubicBezTo>
                    <a:cubicBezTo>
                      <a:pt x="2341" y="236"/>
                      <a:pt x="2351" y="235"/>
                      <a:pt x="2360" y="235"/>
                    </a:cubicBezTo>
                    <a:cubicBezTo>
                      <a:pt x="2489" y="235"/>
                      <a:pt x="2544" y="388"/>
                      <a:pt x="2707" y="388"/>
                    </a:cubicBezTo>
                    <a:cubicBezTo>
                      <a:pt x="2757" y="438"/>
                      <a:pt x="2833" y="513"/>
                      <a:pt x="2883" y="563"/>
                    </a:cubicBezTo>
                    <a:cubicBezTo>
                      <a:pt x="2933" y="639"/>
                      <a:pt x="2983" y="689"/>
                      <a:pt x="3058" y="764"/>
                    </a:cubicBezTo>
                    <a:lnTo>
                      <a:pt x="3008" y="764"/>
                    </a:lnTo>
                    <a:cubicBezTo>
                      <a:pt x="3083" y="814"/>
                      <a:pt x="3083" y="889"/>
                      <a:pt x="3058" y="914"/>
                    </a:cubicBezTo>
                    <a:cubicBezTo>
                      <a:pt x="3008" y="914"/>
                      <a:pt x="2958" y="903"/>
                      <a:pt x="2923" y="903"/>
                    </a:cubicBezTo>
                    <a:cubicBezTo>
                      <a:pt x="2905" y="903"/>
                      <a:pt x="2891" y="906"/>
                      <a:pt x="2883" y="914"/>
                    </a:cubicBezTo>
                    <a:cubicBezTo>
                      <a:pt x="2869" y="910"/>
                      <a:pt x="2857" y="908"/>
                      <a:pt x="2846" y="908"/>
                    </a:cubicBezTo>
                    <a:cubicBezTo>
                      <a:pt x="2797" y="908"/>
                      <a:pt x="2769" y="949"/>
                      <a:pt x="2707" y="989"/>
                    </a:cubicBezTo>
                    <a:cubicBezTo>
                      <a:pt x="2671" y="1026"/>
                      <a:pt x="2620" y="1049"/>
                      <a:pt x="2567" y="1049"/>
                    </a:cubicBezTo>
                    <a:cubicBezTo>
                      <a:pt x="2547" y="1049"/>
                      <a:pt x="2527" y="1046"/>
                      <a:pt x="2507" y="1040"/>
                    </a:cubicBezTo>
                    <a:cubicBezTo>
                      <a:pt x="2489" y="1017"/>
                      <a:pt x="2472" y="1008"/>
                      <a:pt x="2455" y="1008"/>
                    </a:cubicBezTo>
                    <a:cubicBezTo>
                      <a:pt x="2395" y="1008"/>
                      <a:pt x="2342" y="1121"/>
                      <a:pt x="2283" y="1121"/>
                    </a:cubicBezTo>
                    <a:cubicBezTo>
                      <a:pt x="2266" y="1121"/>
                      <a:pt x="2249" y="1112"/>
                      <a:pt x="2231" y="1090"/>
                    </a:cubicBezTo>
                    <a:cubicBezTo>
                      <a:pt x="2167" y="1033"/>
                      <a:pt x="2108" y="1011"/>
                      <a:pt x="2052" y="1011"/>
                    </a:cubicBezTo>
                    <a:cubicBezTo>
                      <a:pt x="1934" y="1011"/>
                      <a:pt x="1832" y="1113"/>
                      <a:pt x="1730" y="1215"/>
                    </a:cubicBezTo>
                    <a:cubicBezTo>
                      <a:pt x="1710" y="1209"/>
                      <a:pt x="1690" y="1207"/>
                      <a:pt x="1671" y="1207"/>
                    </a:cubicBezTo>
                    <a:cubicBezTo>
                      <a:pt x="1565" y="1207"/>
                      <a:pt x="1476" y="1282"/>
                      <a:pt x="1375" y="1282"/>
                    </a:cubicBezTo>
                    <a:cubicBezTo>
                      <a:pt x="1337" y="1282"/>
                      <a:pt x="1297" y="1271"/>
                      <a:pt x="1254" y="1240"/>
                    </a:cubicBezTo>
                    <a:cubicBezTo>
                      <a:pt x="1238" y="1260"/>
                      <a:pt x="1222" y="1268"/>
                      <a:pt x="1205" y="1268"/>
                    </a:cubicBezTo>
                    <a:cubicBezTo>
                      <a:pt x="1144" y="1268"/>
                      <a:pt x="1074" y="1163"/>
                      <a:pt x="1017" y="1163"/>
                    </a:cubicBezTo>
                    <a:cubicBezTo>
                      <a:pt x="1012" y="1163"/>
                      <a:pt x="1008" y="1163"/>
                      <a:pt x="1003" y="1165"/>
                    </a:cubicBezTo>
                    <a:lnTo>
                      <a:pt x="1003" y="1190"/>
                    </a:lnTo>
                    <a:cubicBezTo>
                      <a:pt x="999" y="1179"/>
                      <a:pt x="996" y="1174"/>
                      <a:pt x="992" y="1174"/>
                    </a:cubicBezTo>
                    <a:cubicBezTo>
                      <a:pt x="976" y="1174"/>
                      <a:pt x="961" y="1254"/>
                      <a:pt x="945" y="1254"/>
                    </a:cubicBezTo>
                    <a:cubicBezTo>
                      <a:pt x="939" y="1254"/>
                      <a:pt x="934" y="1243"/>
                      <a:pt x="928" y="1215"/>
                    </a:cubicBezTo>
                    <a:lnTo>
                      <a:pt x="928" y="1190"/>
                    </a:lnTo>
                    <a:cubicBezTo>
                      <a:pt x="925" y="1180"/>
                      <a:pt x="922" y="1176"/>
                      <a:pt x="919" y="1176"/>
                    </a:cubicBezTo>
                    <a:cubicBezTo>
                      <a:pt x="905" y="1176"/>
                      <a:pt x="903" y="1304"/>
                      <a:pt x="903" y="1304"/>
                    </a:cubicBezTo>
                    <a:cubicBezTo>
                      <a:pt x="903" y="1304"/>
                      <a:pt x="903" y="1300"/>
                      <a:pt x="903" y="1290"/>
                    </a:cubicBezTo>
                    <a:lnTo>
                      <a:pt x="903" y="1315"/>
                    </a:lnTo>
                    <a:cubicBezTo>
                      <a:pt x="898" y="1320"/>
                      <a:pt x="895" y="1322"/>
                      <a:pt x="893" y="1322"/>
                    </a:cubicBezTo>
                    <a:cubicBezTo>
                      <a:pt x="885" y="1322"/>
                      <a:pt x="898" y="1285"/>
                      <a:pt x="878" y="1265"/>
                    </a:cubicBezTo>
                    <a:cubicBezTo>
                      <a:pt x="878" y="1265"/>
                      <a:pt x="878" y="1302"/>
                      <a:pt x="878" y="1315"/>
                    </a:cubicBezTo>
                    <a:cubicBezTo>
                      <a:pt x="870" y="1267"/>
                      <a:pt x="862" y="1255"/>
                      <a:pt x="854" y="1255"/>
                    </a:cubicBezTo>
                    <a:cubicBezTo>
                      <a:pt x="845" y="1255"/>
                      <a:pt x="837" y="1267"/>
                      <a:pt x="829" y="1267"/>
                    </a:cubicBezTo>
                    <a:cubicBezTo>
                      <a:pt x="820" y="1267"/>
                      <a:pt x="811" y="1252"/>
                      <a:pt x="803" y="1190"/>
                    </a:cubicBezTo>
                    <a:cubicBezTo>
                      <a:pt x="828" y="1190"/>
                      <a:pt x="777" y="1115"/>
                      <a:pt x="803" y="1090"/>
                    </a:cubicBezTo>
                    <a:cubicBezTo>
                      <a:pt x="803" y="1083"/>
                      <a:pt x="799" y="1080"/>
                      <a:pt x="795" y="1080"/>
                    </a:cubicBezTo>
                    <a:cubicBezTo>
                      <a:pt x="782" y="1080"/>
                      <a:pt x="759" y="1109"/>
                      <a:pt x="777" y="1165"/>
                    </a:cubicBezTo>
                    <a:cubicBezTo>
                      <a:pt x="777" y="1240"/>
                      <a:pt x="777" y="1290"/>
                      <a:pt x="803" y="1365"/>
                    </a:cubicBezTo>
                    <a:cubicBezTo>
                      <a:pt x="828" y="1365"/>
                      <a:pt x="853" y="1441"/>
                      <a:pt x="878" y="1491"/>
                    </a:cubicBezTo>
                    <a:lnTo>
                      <a:pt x="878" y="1466"/>
                    </a:lnTo>
                    <a:cubicBezTo>
                      <a:pt x="878" y="1441"/>
                      <a:pt x="884" y="1434"/>
                      <a:pt x="890" y="1434"/>
                    </a:cubicBezTo>
                    <a:cubicBezTo>
                      <a:pt x="897" y="1434"/>
                      <a:pt x="903" y="1441"/>
                      <a:pt x="903" y="1441"/>
                    </a:cubicBezTo>
                    <a:lnTo>
                      <a:pt x="903" y="1491"/>
                    </a:lnTo>
                    <a:cubicBezTo>
                      <a:pt x="906" y="1497"/>
                      <a:pt x="909" y="1500"/>
                      <a:pt x="911" y="1500"/>
                    </a:cubicBezTo>
                    <a:cubicBezTo>
                      <a:pt x="923" y="1500"/>
                      <a:pt x="927" y="1434"/>
                      <a:pt x="928" y="1434"/>
                    </a:cubicBezTo>
                    <a:cubicBezTo>
                      <a:pt x="928" y="1434"/>
                      <a:pt x="928" y="1443"/>
                      <a:pt x="928" y="1466"/>
                    </a:cubicBezTo>
                    <a:cubicBezTo>
                      <a:pt x="978" y="1441"/>
                      <a:pt x="1028" y="1416"/>
                      <a:pt x="1103" y="1416"/>
                    </a:cubicBezTo>
                    <a:cubicBezTo>
                      <a:pt x="1103" y="1365"/>
                      <a:pt x="1128" y="1415"/>
                      <a:pt x="1103" y="1340"/>
                    </a:cubicBezTo>
                    <a:lnTo>
                      <a:pt x="1103" y="1340"/>
                    </a:lnTo>
                    <a:cubicBezTo>
                      <a:pt x="1128" y="1416"/>
                      <a:pt x="1178" y="1441"/>
                      <a:pt x="1204" y="1441"/>
                    </a:cubicBezTo>
                    <a:cubicBezTo>
                      <a:pt x="1204" y="1441"/>
                      <a:pt x="1204" y="1466"/>
                      <a:pt x="1204" y="1466"/>
                    </a:cubicBezTo>
                    <a:cubicBezTo>
                      <a:pt x="1208" y="1485"/>
                      <a:pt x="1212" y="1492"/>
                      <a:pt x="1216" y="1492"/>
                    </a:cubicBezTo>
                    <a:cubicBezTo>
                      <a:pt x="1225" y="1492"/>
                      <a:pt x="1230" y="1437"/>
                      <a:pt x="1238" y="1437"/>
                    </a:cubicBezTo>
                    <a:cubicBezTo>
                      <a:pt x="1242" y="1437"/>
                      <a:pt x="1247" y="1451"/>
                      <a:pt x="1254" y="1491"/>
                    </a:cubicBezTo>
                    <a:cubicBezTo>
                      <a:pt x="1254" y="1455"/>
                      <a:pt x="1263" y="1448"/>
                      <a:pt x="1275" y="1448"/>
                    </a:cubicBezTo>
                    <a:cubicBezTo>
                      <a:pt x="1284" y="1448"/>
                      <a:pt x="1293" y="1451"/>
                      <a:pt x="1301" y="1451"/>
                    </a:cubicBezTo>
                    <a:cubicBezTo>
                      <a:pt x="1316" y="1451"/>
                      <a:pt x="1329" y="1442"/>
                      <a:pt x="1329" y="1390"/>
                    </a:cubicBezTo>
                    <a:cubicBezTo>
                      <a:pt x="1329" y="1416"/>
                      <a:pt x="1329" y="1441"/>
                      <a:pt x="1329" y="1441"/>
                    </a:cubicBezTo>
                    <a:cubicBezTo>
                      <a:pt x="1379" y="1441"/>
                      <a:pt x="1454" y="1466"/>
                      <a:pt x="1479" y="1466"/>
                    </a:cubicBezTo>
                    <a:cubicBezTo>
                      <a:pt x="1486" y="1444"/>
                      <a:pt x="1497" y="1439"/>
                      <a:pt x="1510" y="1439"/>
                    </a:cubicBezTo>
                    <a:cubicBezTo>
                      <a:pt x="1523" y="1439"/>
                      <a:pt x="1537" y="1444"/>
                      <a:pt x="1551" y="1444"/>
                    </a:cubicBezTo>
                    <a:cubicBezTo>
                      <a:pt x="1573" y="1444"/>
                      <a:pt x="1594" y="1432"/>
                      <a:pt x="1605" y="1365"/>
                    </a:cubicBezTo>
                    <a:cubicBezTo>
                      <a:pt x="1622" y="1383"/>
                      <a:pt x="1651" y="1412"/>
                      <a:pt x="1676" y="1412"/>
                    </a:cubicBezTo>
                    <a:cubicBezTo>
                      <a:pt x="1687" y="1412"/>
                      <a:pt x="1697" y="1406"/>
                      <a:pt x="1705" y="1390"/>
                    </a:cubicBezTo>
                    <a:lnTo>
                      <a:pt x="1705" y="1416"/>
                    </a:lnTo>
                    <a:cubicBezTo>
                      <a:pt x="1755" y="1390"/>
                      <a:pt x="1805" y="1390"/>
                      <a:pt x="1805" y="1290"/>
                    </a:cubicBezTo>
                    <a:cubicBezTo>
                      <a:pt x="1830" y="1416"/>
                      <a:pt x="1855" y="1390"/>
                      <a:pt x="1880" y="1416"/>
                    </a:cubicBezTo>
                    <a:cubicBezTo>
                      <a:pt x="1905" y="1365"/>
                      <a:pt x="1955" y="1390"/>
                      <a:pt x="1980" y="1315"/>
                    </a:cubicBezTo>
                    <a:cubicBezTo>
                      <a:pt x="1988" y="1330"/>
                      <a:pt x="1995" y="1334"/>
                      <a:pt x="2002" y="1334"/>
                    </a:cubicBezTo>
                    <a:cubicBezTo>
                      <a:pt x="2009" y="1334"/>
                      <a:pt x="2016" y="1330"/>
                      <a:pt x="2021" y="1330"/>
                    </a:cubicBezTo>
                    <a:cubicBezTo>
                      <a:pt x="2027" y="1330"/>
                      <a:pt x="2031" y="1336"/>
                      <a:pt x="2031" y="1365"/>
                    </a:cubicBezTo>
                    <a:cubicBezTo>
                      <a:pt x="2081" y="1290"/>
                      <a:pt x="2143" y="1259"/>
                      <a:pt x="2212" y="1259"/>
                    </a:cubicBezTo>
                    <a:cubicBezTo>
                      <a:pt x="2281" y="1259"/>
                      <a:pt x="2356" y="1290"/>
                      <a:pt x="2432" y="1340"/>
                    </a:cubicBezTo>
                    <a:cubicBezTo>
                      <a:pt x="2432" y="1290"/>
                      <a:pt x="2432" y="1190"/>
                      <a:pt x="2457" y="1140"/>
                    </a:cubicBezTo>
                    <a:cubicBezTo>
                      <a:pt x="2457" y="1140"/>
                      <a:pt x="2457" y="1165"/>
                      <a:pt x="2457" y="1165"/>
                    </a:cubicBezTo>
                    <a:cubicBezTo>
                      <a:pt x="2460" y="1161"/>
                      <a:pt x="2464" y="1160"/>
                      <a:pt x="2468" y="1160"/>
                    </a:cubicBezTo>
                    <a:cubicBezTo>
                      <a:pt x="2485" y="1160"/>
                      <a:pt x="2503" y="1195"/>
                      <a:pt x="2521" y="1195"/>
                    </a:cubicBezTo>
                    <a:cubicBezTo>
                      <a:pt x="2525" y="1195"/>
                      <a:pt x="2528" y="1194"/>
                      <a:pt x="2532" y="1190"/>
                    </a:cubicBezTo>
                    <a:cubicBezTo>
                      <a:pt x="2532" y="1215"/>
                      <a:pt x="2532" y="1215"/>
                      <a:pt x="2532" y="1240"/>
                    </a:cubicBezTo>
                    <a:cubicBezTo>
                      <a:pt x="2532" y="1229"/>
                      <a:pt x="2534" y="1225"/>
                      <a:pt x="2538" y="1225"/>
                    </a:cubicBezTo>
                    <a:cubicBezTo>
                      <a:pt x="2546" y="1225"/>
                      <a:pt x="2561" y="1244"/>
                      <a:pt x="2571" y="1244"/>
                    </a:cubicBezTo>
                    <a:cubicBezTo>
                      <a:pt x="2578" y="1244"/>
                      <a:pt x="2582" y="1237"/>
                      <a:pt x="2582" y="1215"/>
                    </a:cubicBezTo>
                    <a:lnTo>
                      <a:pt x="2607" y="1240"/>
                    </a:lnTo>
                    <a:cubicBezTo>
                      <a:pt x="2607" y="1254"/>
                      <a:pt x="2607" y="1265"/>
                      <a:pt x="2607" y="1265"/>
                    </a:cubicBezTo>
                    <a:cubicBezTo>
                      <a:pt x="2657" y="1265"/>
                      <a:pt x="2707" y="1265"/>
                      <a:pt x="2757" y="1240"/>
                    </a:cubicBezTo>
                    <a:cubicBezTo>
                      <a:pt x="2833" y="1215"/>
                      <a:pt x="2933" y="1190"/>
                      <a:pt x="3008" y="1165"/>
                    </a:cubicBezTo>
                    <a:cubicBezTo>
                      <a:pt x="3083" y="1140"/>
                      <a:pt x="3133" y="1115"/>
                      <a:pt x="3184" y="1090"/>
                    </a:cubicBezTo>
                    <a:cubicBezTo>
                      <a:pt x="3209" y="1090"/>
                      <a:pt x="3234" y="1065"/>
                      <a:pt x="3259" y="1065"/>
                    </a:cubicBezTo>
                    <a:lnTo>
                      <a:pt x="3309" y="1065"/>
                    </a:lnTo>
                    <a:cubicBezTo>
                      <a:pt x="3309" y="1040"/>
                      <a:pt x="3309" y="1015"/>
                      <a:pt x="3309" y="1015"/>
                    </a:cubicBezTo>
                    <a:lnTo>
                      <a:pt x="3309" y="1015"/>
                    </a:lnTo>
                    <a:lnTo>
                      <a:pt x="3309" y="1015"/>
                    </a:lnTo>
                    <a:lnTo>
                      <a:pt x="3309" y="1015"/>
                    </a:lnTo>
                    <a:lnTo>
                      <a:pt x="3259" y="964"/>
                    </a:lnTo>
                    <a:lnTo>
                      <a:pt x="3309" y="964"/>
                    </a:lnTo>
                    <a:cubicBezTo>
                      <a:pt x="3334" y="914"/>
                      <a:pt x="3209" y="839"/>
                      <a:pt x="3209" y="789"/>
                    </a:cubicBezTo>
                    <a:lnTo>
                      <a:pt x="3259" y="789"/>
                    </a:lnTo>
                    <a:cubicBezTo>
                      <a:pt x="3158" y="739"/>
                      <a:pt x="3334" y="689"/>
                      <a:pt x="3158" y="689"/>
                    </a:cubicBezTo>
                    <a:lnTo>
                      <a:pt x="3209" y="689"/>
                    </a:lnTo>
                    <a:cubicBezTo>
                      <a:pt x="3083" y="563"/>
                      <a:pt x="3008" y="438"/>
                      <a:pt x="2958" y="338"/>
                    </a:cubicBezTo>
                    <a:cubicBezTo>
                      <a:pt x="2936" y="344"/>
                      <a:pt x="2917" y="347"/>
                      <a:pt x="2900" y="347"/>
                    </a:cubicBezTo>
                    <a:cubicBezTo>
                      <a:pt x="2803" y="347"/>
                      <a:pt x="2790" y="254"/>
                      <a:pt x="2707" y="254"/>
                    </a:cubicBezTo>
                    <a:cubicBezTo>
                      <a:pt x="2693" y="254"/>
                      <a:pt x="2676" y="256"/>
                      <a:pt x="2657" y="263"/>
                    </a:cubicBezTo>
                    <a:lnTo>
                      <a:pt x="2682" y="238"/>
                    </a:lnTo>
                    <a:cubicBezTo>
                      <a:pt x="2532" y="238"/>
                      <a:pt x="2482" y="87"/>
                      <a:pt x="2356" y="37"/>
                    </a:cubicBezTo>
                    <a:cubicBezTo>
                      <a:pt x="2346" y="32"/>
                      <a:pt x="2336" y="30"/>
                      <a:pt x="2326" y="30"/>
                    </a:cubicBezTo>
                    <a:cubicBezTo>
                      <a:pt x="2286" y="30"/>
                      <a:pt x="2246" y="62"/>
                      <a:pt x="2206" y="62"/>
                    </a:cubicBezTo>
                    <a:lnTo>
                      <a:pt x="2206" y="12"/>
                    </a:lnTo>
                    <a:cubicBezTo>
                      <a:pt x="2188" y="49"/>
                      <a:pt x="2168" y="62"/>
                      <a:pt x="2147" y="62"/>
                    </a:cubicBezTo>
                    <a:cubicBezTo>
                      <a:pt x="2101" y="62"/>
                      <a:pt x="2052" y="1"/>
                      <a:pt x="2007"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7" name="Google Shape;2839;p66">
                <a:extLst>
                  <a:ext uri="{FF2B5EF4-FFF2-40B4-BE49-F238E27FC236}">
                    <a16:creationId xmlns:a16="http://schemas.microsoft.com/office/drawing/2014/main" id="{ED6D19C9-958B-9261-D3CC-F1471F04C927}"/>
                  </a:ext>
                </a:extLst>
              </p:cNvPr>
              <p:cNvSpPr/>
              <p:nvPr/>
            </p:nvSpPr>
            <p:spPr>
              <a:xfrm>
                <a:off x="3398025" y="321432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8" name="Google Shape;2840;p66">
                <a:extLst>
                  <a:ext uri="{FF2B5EF4-FFF2-40B4-BE49-F238E27FC236}">
                    <a16:creationId xmlns:a16="http://schemas.microsoft.com/office/drawing/2014/main" id="{108ED3A5-CFA3-6717-FB39-DA57E0B4AD02}"/>
                  </a:ext>
                </a:extLst>
              </p:cNvPr>
              <p:cNvSpPr/>
              <p:nvPr/>
            </p:nvSpPr>
            <p:spPr>
              <a:xfrm>
                <a:off x="3403025" y="3248775"/>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9" name="Google Shape;2841;p66">
                <a:extLst>
                  <a:ext uri="{FF2B5EF4-FFF2-40B4-BE49-F238E27FC236}">
                    <a16:creationId xmlns:a16="http://schemas.microsoft.com/office/drawing/2014/main" id="{CB700E05-012C-39E5-4116-CB870791C309}"/>
                  </a:ext>
                </a:extLst>
              </p:cNvPr>
              <p:cNvSpPr/>
              <p:nvPr/>
            </p:nvSpPr>
            <p:spPr>
              <a:xfrm>
                <a:off x="3267700" y="3153550"/>
                <a:ext cx="25" cy="1275"/>
              </a:xfrm>
              <a:custGeom>
                <a:avLst/>
                <a:gdLst/>
                <a:ahLst/>
                <a:cxnLst/>
                <a:rect l="l" t="t" r="r" b="b"/>
                <a:pathLst>
                  <a:path w="1" h="51" extrusionOk="0">
                    <a:moveTo>
                      <a:pt x="0" y="25"/>
                    </a:moveTo>
                    <a:lnTo>
                      <a:pt x="0" y="0"/>
                    </a:lnTo>
                    <a:lnTo>
                      <a:pt x="0" y="5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0" name="Google Shape;2842;p66">
                <a:extLst>
                  <a:ext uri="{FF2B5EF4-FFF2-40B4-BE49-F238E27FC236}">
                    <a16:creationId xmlns:a16="http://schemas.microsoft.com/office/drawing/2014/main" id="{E5DDE8FD-55CA-A990-046C-B5E218C1D18E}"/>
                  </a:ext>
                </a:extLst>
              </p:cNvPr>
              <p:cNvSpPr/>
              <p:nvPr/>
            </p:nvSpPr>
            <p:spPr>
              <a:xfrm>
                <a:off x="3267275" y="3153775"/>
                <a:ext cx="450" cy="3100"/>
              </a:xfrm>
              <a:custGeom>
                <a:avLst/>
                <a:gdLst/>
                <a:ahLst/>
                <a:cxnLst/>
                <a:rect l="l" t="t" r="r" b="b"/>
                <a:pathLst>
                  <a:path w="18" h="124" extrusionOk="0">
                    <a:moveTo>
                      <a:pt x="9" y="1"/>
                    </a:moveTo>
                    <a:cubicBezTo>
                      <a:pt x="0" y="1"/>
                      <a:pt x="13" y="124"/>
                      <a:pt x="16" y="124"/>
                    </a:cubicBezTo>
                    <a:cubicBezTo>
                      <a:pt x="17" y="124"/>
                      <a:pt x="17" y="122"/>
                      <a:pt x="17" y="116"/>
                    </a:cubicBezTo>
                    <a:lnTo>
                      <a:pt x="17" y="16"/>
                    </a:lnTo>
                    <a:cubicBezTo>
                      <a:pt x="14" y="5"/>
                      <a:pt x="11" y="1"/>
                      <a:pt x="9"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1" name="Google Shape;2843;p66">
                <a:extLst>
                  <a:ext uri="{FF2B5EF4-FFF2-40B4-BE49-F238E27FC236}">
                    <a16:creationId xmlns:a16="http://schemas.microsoft.com/office/drawing/2014/main" id="{700D5B75-3117-CF49-8B31-AAAB95622959}"/>
                  </a:ext>
                </a:extLst>
              </p:cNvPr>
              <p:cNvSpPr/>
              <p:nvPr/>
            </p:nvSpPr>
            <p:spPr>
              <a:xfrm>
                <a:off x="3267700" y="3155425"/>
                <a:ext cx="25" cy="2525"/>
              </a:xfrm>
              <a:custGeom>
                <a:avLst/>
                <a:gdLst/>
                <a:ahLst/>
                <a:cxnLst/>
                <a:rect l="l" t="t" r="r" b="b"/>
                <a:pathLst>
                  <a:path w="1" h="101" extrusionOk="0">
                    <a:moveTo>
                      <a:pt x="0" y="25"/>
                    </a:moveTo>
                    <a:cubicBezTo>
                      <a:pt x="0" y="0"/>
                      <a:pt x="0" y="76"/>
                      <a:pt x="0" y="76"/>
                    </a:cubicBezTo>
                    <a:cubicBezTo>
                      <a:pt x="0" y="50"/>
                      <a:pt x="0" y="101"/>
                      <a:pt x="0" y="25"/>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2" name="Google Shape;2844;p66">
                <a:extLst>
                  <a:ext uri="{FF2B5EF4-FFF2-40B4-BE49-F238E27FC236}">
                    <a16:creationId xmlns:a16="http://schemas.microsoft.com/office/drawing/2014/main" id="{6BE8EA57-69EF-0436-4EC9-E09B11E6F9C2}"/>
                  </a:ext>
                </a:extLst>
              </p:cNvPr>
              <p:cNvSpPr/>
              <p:nvPr/>
            </p:nvSpPr>
            <p:spPr>
              <a:xfrm>
                <a:off x="3258925" y="3157925"/>
                <a:ext cx="25" cy="650"/>
              </a:xfrm>
              <a:custGeom>
                <a:avLst/>
                <a:gdLst/>
                <a:ahLst/>
                <a:cxnLst/>
                <a:rect l="l" t="t" r="r" b="b"/>
                <a:pathLst>
                  <a:path w="1" h="26" extrusionOk="0">
                    <a:moveTo>
                      <a:pt x="0" y="26"/>
                    </a:moveTo>
                    <a:lnTo>
                      <a:pt x="0" y="1"/>
                    </a:lnTo>
                    <a:cubicBezTo>
                      <a:pt x="0" y="1"/>
                      <a:pt x="0" y="1"/>
                      <a:pt x="0"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3" name="Google Shape;2845;p66">
                <a:extLst>
                  <a:ext uri="{FF2B5EF4-FFF2-40B4-BE49-F238E27FC236}">
                    <a16:creationId xmlns:a16="http://schemas.microsoft.com/office/drawing/2014/main" id="{559AC11B-1F9F-FCFF-C256-5C84EA95DA7D}"/>
                  </a:ext>
                </a:extLst>
              </p:cNvPr>
              <p:cNvSpPr/>
              <p:nvPr/>
            </p:nvSpPr>
            <p:spPr>
              <a:xfrm>
                <a:off x="3215675" y="3154800"/>
                <a:ext cx="52050" cy="18825"/>
              </a:xfrm>
              <a:custGeom>
                <a:avLst/>
                <a:gdLst/>
                <a:ahLst/>
                <a:cxnLst/>
                <a:rect l="l" t="t" r="r" b="b"/>
                <a:pathLst>
                  <a:path w="2082" h="753" extrusionOk="0">
                    <a:moveTo>
                      <a:pt x="1956" y="0"/>
                    </a:moveTo>
                    <a:cubicBezTo>
                      <a:pt x="1956" y="25"/>
                      <a:pt x="1956" y="25"/>
                      <a:pt x="1956" y="75"/>
                    </a:cubicBezTo>
                    <a:cubicBezTo>
                      <a:pt x="1949" y="72"/>
                      <a:pt x="1942" y="70"/>
                      <a:pt x="1936" y="70"/>
                    </a:cubicBezTo>
                    <a:cubicBezTo>
                      <a:pt x="1898" y="70"/>
                      <a:pt x="1873" y="126"/>
                      <a:pt x="1831" y="126"/>
                    </a:cubicBezTo>
                    <a:cubicBezTo>
                      <a:pt x="1823" y="165"/>
                      <a:pt x="1813" y="177"/>
                      <a:pt x="1801" y="177"/>
                    </a:cubicBezTo>
                    <a:cubicBezTo>
                      <a:pt x="1782" y="177"/>
                      <a:pt x="1760" y="140"/>
                      <a:pt x="1743" y="140"/>
                    </a:cubicBezTo>
                    <a:cubicBezTo>
                      <a:pt x="1739" y="140"/>
                      <a:pt x="1734" y="143"/>
                      <a:pt x="1730" y="151"/>
                    </a:cubicBezTo>
                    <a:cubicBezTo>
                      <a:pt x="1730" y="168"/>
                      <a:pt x="1730" y="186"/>
                      <a:pt x="1721" y="186"/>
                    </a:cubicBezTo>
                    <a:cubicBezTo>
                      <a:pt x="1718" y="186"/>
                      <a:pt x="1713" y="183"/>
                      <a:pt x="1705" y="176"/>
                    </a:cubicBezTo>
                    <a:lnTo>
                      <a:pt x="1705" y="226"/>
                    </a:lnTo>
                    <a:cubicBezTo>
                      <a:pt x="1677" y="189"/>
                      <a:pt x="1653" y="179"/>
                      <a:pt x="1630" y="179"/>
                    </a:cubicBezTo>
                    <a:cubicBezTo>
                      <a:pt x="1604" y="179"/>
                      <a:pt x="1579" y="191"/>
                      <a:pt x="1553" y="191"/>
                    </a:cubicBezTo>
                    <a:cubicBezTo>
                      <a:pt x="1537" y="191"/>
                      <a:pt x="1522" y="187"/>
                      <a:pt x="1505" y="176"/>
                    </a:cubicBezTo>
                    <a:cubicBezTo>
                      <a:pt x="1465" y="163"/>
                      <a:pt x="1426" y="128"/>
                      <a:pt x="1390" y="128"/>
                    </a:cubicBezTo>
                    <a:cubicBezTo>
                      <a:pt x="1357" y="128"/>
                      <a:pt x="1328" y="156"/>
                      <a:pt x="1304" y="251"/>
                    </a:cubicBezTo>
                    <a:cubicBezTo>
                      <a:pt x="1304" y="226"/>
                      <a:pt x="1304" y="226"/>
                      <a:pt x="1304" y="226"/>
                    </a:cubicBezTo>
                    <a:cubicBezTo>
                      <a:pt x="1299" y="231"/>
                      <a:pt x="1294" y="233"/>
                      <a:pt x="1288" y="233"/>
                    </a:cubicBezTo>
                    <a:cubicBezTo>
                      <a:pt x="1274" y="233"/>
                      <a:pt x="1259" y="219"/>
                      <a:pt x="1245" y="219"/>
                    </a:cubicBezTo>
                    <a:cubicBezTo>
                      <a:pt x="1240" y="219"/>
                      <a:pt x="1234" y="221"/>
                      <a:pt x="1229" y="226"/>
                    </a:cubicBezTo>
                    <a:cubicBezTo>
                      <a:pt x="1220" y="262"/>
                      <a:pt x="1205" y="269"/>
                      <a:pt x="1188" y="269"/>
                    </a:cubicBezTo>
                    <a:cubicBezTo>
                      <a:pt x="1176" y="269"/>
                      <a:pt x="1164" y="266"/>
                      <a:pt x="1153" y="266"/>
                    </a:cubicBezTo>
                    <a:cubicBezTo>
                      <a:pt x="1133" y="266"/>
                      <a:pt x="1114" y="275"/>
                      <a:pt x="1104" y="326"/>
                    </a:cubicBezTo>
                    <a:cubicBezTo>
                      <a:pt x="1029" y="326"/>
                      <a:pt x="978" y="351"/>
                      <a:pt x="928" y="376"/>
                    </a:cubicBezTo>
                    <a:lnTo>
                      <a:pt x="928" y="351"/>
                    </a:lnTo>
                    <a:cubicBezTo>
                      <a:pt x="920" y="360"/>
                      <a:pt x="910" y="363"/>
                      <a:pt x="900" y="363"/>
                    </a:cubicBezTo>
                    <a:cubicBezTo>
                      <a:pt x="863" y="363"/>
                      <a:pt x="821" y="314"/>
                      <a:pt x="795" y="314"/>
                    </a:cubicBezTo>
                    <a:cubicBezTo>
                      <a:pt x="788" y="314"/>
                      <a:pt x="782" y="317"/>
                      <a:pt x="778" y="326"/>
                    </a:cubicBezTo>
                    <a:cubicBezTo>
                      <a:pt x="769" y="320"/>
                      <a:pt x="761" y="318"/>
                      <a:pt x="754" y="318"/>
                    </a:cubicBezTo>
                    <a:cubicBezTo>
                      <a:pt x="707" y="318"/>
                      <a:pt x="682" y="418"/>
                      <a:pt x="650" y="418"/>
                    </a:cubicBezTo>
                    <a:cubicBezTo>
                      <a:pt x="643" y="418"/>
                      <a:pt x="636" y="413"/>
                      <a:pt x="628" y="401"/>
                    </a:cubicBezTo>
                    <a:cubicBezTo>
                      <a:pt x="618" y="377"/>
                      <a:pt x="609" y="368"/>
                      <a:pt x="601" y="368"/>
                    </a:cubicBezTo>
                    <a:cubicBezTo>
                      <a:pt x="576" y="368"/>
                      <a:pt x="558" y="460"/>
                      <a:pt x="542" y="460"/>
                    </a:cubicBezTo>
                    <a:cubicBezTo>
                      <a:pt x="537" y="460"/>
                      <a:pt x="532" y="451"/>
                      <a:pt x="527" y="426"/>
                    </a:cubicBezTo>
                    <a:cubicBezTo>
                      <a:pt x="501" y="356"/>
                      <a:pt x="477" y="329"/>
                      <a:pt x="456" y="329"/>
                    </a:cubicBezTo>
                    <a:cubicBezTo>
                      <a:pt x="417" y="329"/>
                      <a:pt x="384" y="420"/>
                      <a:pt x="352" y="502"/>
                    </a:cubicBezTo>
                    <a:cubicBezTo>
                      <a:pt x="339" y="489"/>
                      <a:pt x="328" y="484"/>
                      <a:pt x="318" y="484"/>
                    </a:cubicBezTo>
                    <a:cubicBezTo>
                      <a:pt x="284" y="484"/>
                      <a:pt x="261" y="534"/>
                      <a:pt x="231" y="534"/>
                    </a:cubicBezTo>
                    <a:cubicBezTo>
                      <a:pt x="216" y="534"/>
                      <a:pt x="198" y="520"/>
                      <a:pt x="176" y="476"/>
                    </a:cubicBezTo>
                    <a:cubicBezTo>
                      <a:pt x="171" y="497"/>
                      <a:pt x="166" y="505"/>
                      <a:pt x="161" y="505"/>
                    </a:cubicBezTo>
                    <a:cubicBezTo>
                      <a:pt x="143" y="505"/>
                      <a:pt x="124" y="399"/>
                      <a:pt x="106" y="399"/>
                    </a:cubicBezTo>
                    <a:cubicBezTo>
                      <a:pt x="104" y="399"/>
                      <a:pt x="103" y="400"/>
                      <a:pt x="101" y="401"/>
                    </a:cubicBezTo>
                    <a:lnTo>
                      <a:pt x="101" y="426"/>
                    </a:lnTo>
                    <a:cubicBezTo>
                      <a:pt x="97" y="409"/>
                      <a:pt x="93" y="402"/>
                      <a:pt x="90" y="402"/>
                    </a:cubicBezTo>
                    <a:cubicBezTo>
                      <a:pt x="80" y="402"/>
                      <a:pt x="75" y="476"/>
                      <a:pt x="66" y="476"/>
                    </a:cubicBezTo>
                    <a:cubicBezTo>
                      <a:pt x="62" y="476"/>
                      <a:pt x="57" y="463"/>
                      <a:pt x="51" y="426"/>
                    </a:cubicBezTo>
                    <a:cubicBezTo>
                      <a:pt x="51" y="457"/>
                      <a:pt x="51" y="526"/>
                      <a:pt x="51" y="526"/>
                    </a:cubicBezTo>
                    <a:cubicBezTo>
                      <a:pt x="51" y="526"/>
                      <a:pt x="51" y="526"/>
                      <a:pt x="51" y="527"/>
                    </a:cubicBezTo>
                    <a:cubicBezTo>
                      <a:pt x="43" y="478"/>
                      <a:pt x="38" y="466"/>
                      <a:pt x="34" y="466"/>
                    </a:cubicBezTo>
                    <a:cubicBezTo>
                      <a:pt x="30" y="466"/>
                      <a:pt x="28" y="479"/>
                      <a:pt x="27" y="479"/>
                    </a:cubicBezTo>
                    <a:cubicBezTo>
                      <a:pt x="26" y="479"/>
                      <a:pt x="26" y="464"/>
                      <a:pt x="26" y="401"/>
                    </a:cubicBezTo>
                    <a:cubicBezTo>
                      <a:pt x="26" y="401"/>
                      <a:pt x="1" y="326"/>
                      <a:pt x="26" y="301"/>
                    </a:cubicBezTo>
                    <a:cubicBezTo>
                      <a:pt x="17" y="292"/>
                      <a:pt x="11" y="286"/>
                      <a:pt x="7" y="286"/>
                    </a:cubicBezTo>
                    <a:cubicBezTo>
                      <a:pt x="1" y="286"/>
                      <a:pt x="1" y="304"/>
                      <a:pt x="1" y="351"/>
                    </a:cubicBezTo>
                    <a:cubicBezTo>
                      <a:pt x="1" y="426"/>
                      <a:pt x="1" y="502"/>
                      <a:pt x="26" y="552"/>
                    </a:cubicBezTo>
                    <a:cubicBezTo>
                      <a:pt x="26" y="557"/>
                      <a:pt x="26" y="565"/>
                      <a:pt x="26" y="577"/>
                    </a:cubicBezTo>
                    <a:cubicBezTo>
                      <a:pt x="26" y="577"/>
                      <a:pt x="26" y="652"/>
                      <a:pt x="51" y="702"/>
                    </a:cubicBezTo>
                    <a:cubicBezTo>
                      <a:pt x="54" y="709"/>
                      <a:pt x="57" y="711"/>
                      <a:pt x="59" y="711"/>
                    </a:cubicBezTo>
                    <a:cubicBezTo>
                      <a:pt x="67" y="711"/>
                      <a:pt x="61" y="645"/>
                      <a:pt x="66" y="645"/>
                    </a:cubicBezTo>
                    <a:lnTo>
                      <a:pt x="66" y="645"/>
                    </a:lnTo>
                    <a:cubicBezTo>
                      <a:pt x="67" y="645"/>
                      <a:pt x="70" y="654"/>
                      <a:pt x="76" y="677"/>
                    </a:cubicBezTo>
                    <a:cubicBezTo>
                      <a:pt x="76" y="652"/>
                      <a:pt x="101" y="652"/>
                      <a:pt x="126" y="652"/>
                    </a:cubicBezTo>
                    <a:cubicBezTo>
                      <a:pt x="126" y="602"/>
                      <a:pt x="151" y="651"/>
                      <a:pt x="127" y="578"/>
                    </a:cubicBezTo>
                    <a:lnTo>
                      <a:pt x="127" y="578"/>
                    </a:lnTo>
                    <a:cubicBezTo>
                      <a:pt x="151" y="652"/>
                      <a:pt x="151" y="677"/>
                      <a:pt x="151" y="677"/>
                    </a:cubicBezTo>
                    <a:cubicBezTo>
                      <a:pt x="151" y="702"/>
                      <a:pt x="151" y="702"/>
                      <a:pt x="151" y="702"/>
                    </a:cubicBezTo>
                    <a:cubicBezTo>
                      <a:pt x="157" y="729"/>
                      <a:pt x="161" y="738"/>
                      <a:pt x="164" y="738"/>
                    </a:cubicBezTo>
                    <a:cubicBezTo>
                      <a:pt x="173" y="738"/>
                      <a:pt x="175" y="677"/>
                      <a:pt x="176" y="677"/>
                    </a:cubicBezTo>
                    <a:cubicBezTo>
                      <a:pt x="176" y="677"/>
                      <a:pt x="176" y="690"/>
                      <a:pt x="176" y="727"/>
                    </a:cubicBezTo>
                    <a:cubicBezTo>
                      <a:pt x="176" y="694"/>
                      <a:pt x="179" y="685"/>
                      <a:pt x="183" y="685"/>
                    </a:cubicBezTo>
                    <a:cubicBezTo>
                      <a:pt x="187" y="685"/>
                      <a:pt x="191" y="694"/>
                      <a:pt x="195" y="694"/>
                    </a:cubicBezTo>
                    <a:cubicBezTo>
                      <a:pt x="199" y="694"/>
                      <a:pt x="201" y="685"/>
                      <a:pt x="201" y="652"/>
                    </a:cubicBezTo>
                    <a:cubicBezTo>
                      <a:pt x="201" y="652"/>
                      <a:pt x="201" y="677"/>
                      <a:pt x="201" y="702"/>
                    </a:cubicBezTo>
                    <a:cubicBezTo>
                      <a:pt x="227" y="702"/>
                      <a:pt x="252" y="727"/>
                      <a:pt x="277" y="752"/>
                    </a:cubicBezTo>
                    <a:cubicBezTo>
                      <a:pt x="277" y="716"/>
                      <a:pt x="280" y="709"/>
                      <a:pt x="284" y="709"/>
                    </a:cubicBezTo>
                    <a:cubicBezTo>
                      <a:pt x="287" y="709"/>
                      <a:pt x="290" y="712"/>
                      <a:pt x="293" y="712"/>
                    </a:cubicBezTo>
                    <a:cubicBezTo>
                      <a:pt x="298" y="712"/>
                      <a:pt x="302" y="703"/>
                      <a:pt x="302" y="652"/>
                    </a:cubicBezTo>
                    <a:cubicBezTo>
                      <a:pt x="319" y="669"/>
                      <a:pt x="324" y="698"/>
                      <a:pt x="334" y="698"/>
                    </a:cubicBezTo>
                    <a:cubicBezTo>
                      <a:pt x="339" y="698"/>
                      <a:pt x="344" y="693"/>
                      <a:pt x="352" y="677"/>
                    </a:cubicBezTo>
                    <a:lnTo>
                      <a:pt x="352" y="702"/>
                    </a:lnTo>
                    <a:cubicBezTo>
                      <a:pt x="352" y="677"/>
                      <a:pt x="377" y="677"/>
                      <a:pt x="377" y="602"/>
                    </a:cubicBezTo>
                    <a:cubicBezTo>
                      <a:pt x="402" y="727"/>
                      <a:pt x="402" y="702"/>
                      <a:pt x="402" y="727"/>
                    </a:cubicBezTo>
                    <a:cubicBezTo>
                      <a:pt x="402" y="677"/>
                      <a:pt x="427" y="677"/>
                      <a:pt x="452" y="627"/>
                    </a:cubicBezTo>
                    <a:cubicBezTo>
                      <a:pt x="452" y="652"/>
                      <a:pt x="452" y="658"/>
                      <a:pt x="452" y="658"/>
                    </a:cubicBezTo>
                    <a:cubicBezTo>
                      <a:pt x="452" y="663"/>
                      <a:pt x="452" y="675"/>
                      <a:pt x="452" y="702"/>
                    </a:cubicBezTo>
                    <a:cubicBezTo>
                      <a:pt x="475" y="622"/>
                      <a:pt x="498" y="589"/>
                      <a:pt x="521" y="589"/>
                    </a:cubicBezTo>
                    <a:cubicBezTo>
                      <a:pt x="548" y="589"/>
                      <a:pt x="575" y="634"/>
                      <a:pt x="602" y="702"/>
                    </a:cubicBezTo>
                    <a:cubicBezTo>
                      <a:pt x="602" y="659"/>
                      <a:pt x="602" y="580"/>
                      <a:pt x="602" y="527"/>
                    </a:cubicBezTo>
                    <a:cubicBezTo>
                      <a:pt x="602" y="523"/>
                      <a:pt x="603" y="522"/>
                      <a:pt x="604" y="522"/>
                    </a:cubicBezTo>
                    <a:cubicBezTo>
                      <a:pt x="609" y="522"/>
                      <a:pt x="628" y="577"/>
                      <a:pt x="628" y="577"/>
                    </a:cubicBezTo>
                    <a:cubicBezTo>
                      <a:pt x="628" y="577"/>
                      <a:pt x="628" y="577"/>
                      <a:pt x="628" y="602"/>
                    </a:cubicBezTo>
                    <a:cubicBezTo>
                      <a:pt x="628" y="591"/>
                      <a:pt x="629" y="587"/>
                      <a:pt x="630" y="587"/>
                    </a:cubicBezTo>
                    <a:cubicBezTo>
                      <a:pt x="635" y="587"/>
                      <a:pt x="645" y="616"/>
                      <a:pt x="650" y="616"/>
                    </a:cubicBezTo>
                    <a:cubicBezTo>
                      <a:pt x="651" y="616"/>
                      <a:pt x="653" y="612"/>
                      <a:pt x="653" y="602"/>
                    </a:cubicBezTo>
                    <a:lnTo>
                      <a:pt x="653" y="627"/>
                    </a:lnTo>
                    <a:lnTo>
                      <a:pt x="678" y="577"/>
                    </a:lnTo>
                    <a:cubicBezTo>
                      <a:pt x="678" y="602"/>
                      <a:pt x="678" y="652"/>
                      <a:pt x="678" y="652"/>
                    </a:cubicBezTo>
                    <a:cubicBezTo>
                      <a:pt x="681" y="654"/>
                      <a:pt x="686" y="655"/>
                      <a:pt x="690" y="655"/>
                    </a:cubicBezTo>
                    <a:cubicBezTo>
                      <a:pt x="739" y="655"/>
                      <a:pt x="809" y="527"/>
                      <a:pt x="878" y="527"/>
                    </a:cubicBezTo>
                    <a:lnTo>
                      <a:pt x="878" y="552"/>
                    </a:lnTo>
                    <a:cubicBezTo>
                      <a:pt x="882" y="555"/>
                      <a:pt x="885" y="557"/>
                      <a:pt x="889" y="557"/>
                    </a:cubicBezTo>
                    <a:cubicBezTo>
                      <a:pt x="906" y="557"/>
                      <a:pt x="922" y="521"/>
                      <a:pt x="927" y="521"/>
                    </a:cubicBezTo>
                    <a:cubicBezTo>
                      <a:pt x="928" y="521"/>
                      <a:pt x="928" y="523"/>
                      <a:pt x="928" y="527"/>
                    </a:cubicBezTo>
                    <a:cubicBezTo>
                      <a:pt x="928" y="527"/>
                      <a:pt x="928" y="552"/>
                      <a:pt x="928" y="577"/>
                    </a:cubicBezTo>
                    <a:cubicBezTo>
                      <a:pt x="934" y="560"/>
                      <a:pt x="940" y="554"/>
                      <a:pt x="945" y="554"/>
                    </a:cubicBezTo>
                    <a:cubicBezTo>
                      <a:pt x="954" y="554"/>
                      <a:pt x="961" y="572"/>
                      <a:pt x="963" y="572"/>
                    </a:cubicBezTo>
                    <a:cubicBezTo>
                      <a:pt x="964" y="572"/>
                      <a:pt x="964" y="565"/>
                      <a:pt x="960" y="544"/>
                    </a:cubicBezTo>
                    <a:lnTo>
                      <a:pt x="960" y="544"/>
                    </a:lnTo>
                    <a:cubicBezTo>
                      <a:pt x="964" y="549"/>
                      <a:pt x="970" y="552"/>
                      <a:pt x="978" y="552"/>
                    </a:cubicBezTo>
                    <a:cubicBezTo>
                      <a:pt x="993" y="522"/>
                      <a:pt x="1008" y="510"/>
                      <a:pt x="1027" y="510"/>
                    </a:cubicBezTo>
                    <a:cubicBezTo>
                      <a:pt x="1041" y="510"/>
                      <a:pt x="1058" y="516"/>
                      <a:pt x="1079" y="527"/>
                    </a:cubicBezTo>
                    <a:cubicBezTo>
                      <a:pt x="1079" y="401"/>
                      <a:pt x="1129" y="502"/>
                      <a:pt x="1154" y="401"/>
                    </a:cubicBezTo>
                    <a:lnTo>
                      <a:pt x="1154" y="426"/>
                    </a:lnTo>
                    <a:cubicBezTo>
                      <a:pt x="1163" y="391"/>
                      <a:pt x="1174" y="381"/>
                      <a:pt x="1188" y="381"/>
                    </a:cubicBezTo>
                    <a:cubicBezTo>
                      <a:pt x="1209" y="381"/>
                      <a:pt x="1235" y="405"/>
                      <a:pt x="1261" y="405"/>
                    </a:cubicBezTo>
                    <a:cubicBezTo>
                      <a:pt x="1267" y="405"/>
                      <a:pt x="1273" y="404"/>
                      <a:pt x="1279" y="401"/>
                    </a:cubicBezTo>
                    <a:cubicBezTo>
                      <a:pt x="1284" y="406"/>
                      <a:pt x="1288" y="408"/>
                      <a:pt x="1292" y="408"/>
                    </a:cubicBezTo>
                    <a:cubicBezTo>
                      <a:pt x="1305" y="408"/>
                      <a:pt x="1309" y="376"/>
                      <a:pt x="1329" y="376"/>
                    </a:cubicBezTo>
                    <a:lnTo>
                      <a:pt x="1329" y="401"/>
                    </a:lnTo>
                    <a:cubicBezTo>
                      <a:pt x="1329" y="374"/>
                      <a:pt x="1333" y="365"/>
                      <a:pt x="1338" y="365"/>
                    </a:cubicBezTo>
                    <a:cubicBezTo>
                      <a:pt x="1352" y="365"/>
                      <a:pt x="1378" y="426"/>
                      <a:pt x="1393" y="426"/>
                    </a:cubicBezTo>
                    <a:cubicBezTo>
                      <a:pt x="1400" y="426"/>
                      <a:pt x="1404" y="413"/>
                      <a:pt x="1404" y="376"/>
                    </a:cubicBezTo>
                    <a:lnTo>
                      <a:pt x="1430" y="426"/>
                    </a:lnTo>
                    <a:cubicBezTo>
                      <a:pt x="1420" y="398"/>
                      <a:pt x="1418" y="395"/>
                      <a:pt x="1419" y="395"/>
                    </a:cubicBezTo>
                    <a:lnTo>
                      <a:pt x="1419" y="395"/>
                    </a:lnTo>
                    <a:cubicBezTo>
                      <a:pt x="1419" y="395"/>
                      <a:pt x="1419" y="395"/>
                      <a:pt x="1420" y="395"/>
                    </a:cubicBezTo>
                    <a:cubicBezTo>
                      <a:pt x="1423" y="395"/>
                      <a:pt x="1430" y="389"/>
                      <a:pt x="1430" y="326"/>
                    </a:cubicBezTo>
                    <a:lnTo>
                      <a:pt x="1430" y="351"/>
                    </a:lnTo>
                    <a:cubicBezTo>
                      <a:pt x="1430" y="311"/>
                      <a:pt x="1433" y="298"/>
                      <a:pt x="1438" y="298"/>
                    </a:cubicBezTo>
                    <a:cubicBezTo>
                      <a:pt x="1449" y="298"/>
                      <a:pt x="1466" y="353"/>
                      <a:pt x="1475" y="353"/>
                    </a:cubicBezTo>
                    <a:cubicBezTo>
                      <a:pt x="1478" y="353"/>
                      <a:pt x="1480" y="346"/>
                      <a:pt x="1480" y="326"/>
                    </a:cubicBezTo>
                    <a:lnTo>
                      <a:pt x="1505" y="351"/>
                    </a:lnTo>
                    <a:cubicBezTo>
                      <a:pt x="1521" y="393"/>
                      <a:pt x="1533" y="407"/>
                      <a:pt x="1541" y="407"/>
                    </a:cubicBezTo>
                    <a:cubicBezTo>
                      <a:pt x="1558" y="407"/>
                      <a:pt x="1563" y="351"/>
                      <a:pt x="1580" y="351"/>
                    </a:cubicBezTo>
                    <a:lnTo>
                      <a:pt x="1580" y="401"/>
                    </a:lnTo>
                    <a:cubicBezTo>
                      <a:pt x="1580" y="372"/>
                      <a:pt x="1584" y="366"/>
                      <a:pt x="1590" y="366"/>
                    </a:cubicBezTo>
                    <a:cubicBezTo>
                      <a:pt x="1595" y="366"/>
                      <a:pt x="1601" y="370"/>
                      <a:pt x="1608" y="370"/>
                    </a:cubicBezTo>
                    <a:cubicBezTo>
                      <a:pt x="1615" y="370"/>
                      <a:pt x="1623" y="366"/>
                      <a:pt x="1630" y="351"/>
                    </a:cubicBezTo>
                    <a:lnTo>
                      <a:pt x="1630" y="401"/>
                    </a:lnTo>
                    <a:cubicBezTo>
                      <a:pt x="1655" y="401"/>
                      <a:pt x="1655" y="351"/>
                      <a:pt x="1680" y="351"/>
                    </a:cubicBezTo>
                    <a:lnTo>
                      <a:pt x="1680" y="401"/>
                    </a:lnTo>
                    <a:cubicBezTo>
                      <a:pt x="1680" y="364"/>
                      <a:pt x="1687" y="355"/>
                      <a:pt x="1696" y="355"/>
                    </a:cubicBezTo>
                    <a:cubicBezTo>
                      <a:pt x="1705" y="355"/>
                      <a:pt x="1717" y="366"/>
                      <a:pt x="1724" y="366"/>
                    </a:cubicBezTo>
                    <a:cubicBezTo>
                      <a:pt x="1728" y="366"/>
                      <a:pt x="1730" y="363"/>
                      <a:pt x="1730" y="351"/>
                    </a:cubicBezTo>
                    <a:lnTo>
                      <a:pt x="1730" y="376"/>
                    </a:lnTo>
                    <a:cubicBezTo>
                      <a:pt x="1780" y="376"/>
                      <a:pt x="1805" y="301"/>
                      <a:pt x="1856" y="251"/>
                    </a:cubicBezTo>
                    <a:cubicBezTo>
                      <a:pt x="1862" y="270"/>
                      <a:pt x="1867" y="276"/>
                      <a:pt x="1870" y="276"/>
                    </a:cubicBezTo>
                    <a:cubicBezTo>
                      <a:pt x="1877" y="276"/>
                      <a:pt x="1879" y="251"/>
                      <a:pt x="1880" y="251"/>
                    </a:cubicBezTo>
                    <a:cubicBezTo>
                      <a:pt x="1881" y="251"/>
                      <a:pt x="1881" y="257"/>
                      <a:pt x="1881" y="276"/>
                    </a:cubicBezTo>
                    <a:cubicBezTo>
                      <a:pt x="1881" y="251"/>
                      <a:pt x="1881" y="226"/>
                      <a:pt x="1881" y="201"/>
                    </a:cubicBezTo>
                    <a:cubicBezTo>
                      <a:pt x="1906" y="176"/>
                      <a:pt x="1956" y="151"/>
                      <a:pt x="1981" y="101"/>
                    </a:cubicBezTo>
                    <a:cubicBezTo>
                      <a:pt x="1981" y="101"/>
                      <a:pt x="1981" y="126"/>
                      <a:pt x="1981" y="151"/>
                    </a:cubicBezTo>
                    <a:cubicBezTo>
                      <a:pt x="1995" y="81"/>
                      <a:pt x="2009" y="66"/>
                      <a:pt x="2027" y="66"/>
                    </a:cubicBezTo>
                    <a:cubicBezTo>
                      <a:pt x="2042" y="66"/>
                      <a:pt x="2059" y="75"/>
                      <a:pt x="2081" y="75"/>
                    </a:cubicBezTo>
                    <a:cubicBezTo>
                      <a:pt x="2056" y="50"/>
                      <a:pt x="2056" y="50"/>
                      <a:pt x="2056" y="25"/>
                    </a:cubicBezTo>
                    <a:cubicBezTo>
                      <a:pt x="2056" y="17"/>
                      <a:pt x="2056" y="13"/>
                      <a:pt x="2056" y="13"/>
                    </a:cubicBezTo>
                    <a:cubicBezTo>
                      <a:pt x="2055" y="13"/>
                      <a:pt x="2053" y="63"/>
                      <a:pt x="2042" y="63"/>
                    </a:cubicBezTo>
                    <a:cubicBezTo>
                      <a:pt x="2039" y="63"/>
                      <a:pt x="2035" y="59"/>
                      <a:pt x="2031" y="50"/>
                    </a:cubicBezTo>
                    <a:cubicBezTo>
                      <a:pt x="2031" y="37"/>
                      <a:pt x="2031" y="0"/>
                      <a:pt x="2031" y="0"/>
                    </a:cubicBezTo>
                    <a:cubicBezTo>
                      <a:pt x="2006" y="25"/>
                      <a:pt x="2006" y="0"/>
                      <a:pt x="1981" y="75"/>
                    </a:cubicBezTo>
                    <a:cubicBezTo>
                      <a:pt x="1981" y="38"/>
                      <a:pt x="1981" y="38"/>
                      <a:pt x="1978" y="38"/>
                    </a:cubicBezTo>
                    <a:cubicBezTo>
                      <a:pt x="1975" y="38"/>
                      <a:pt x="1968" y="38"/>
                      <a:pt x="195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4" name="Google Shape;2846;p66">
                <a:extLst>
                  <a:ext uri="{FF2B5EF4-FFF2-40B4-BE49-F238E27FC236}">
                    <a16:creationId xmlns:a16="http://schemas.microsoft.com/office/drawing/2014/main" id="{87061C37-BB59-AA62-8A86-40A4FB5C29EE}"/>
                  </a:ext>
                </a:extLst>
              </p:cNvPr>
              <p:cNvSpPr/>
              <p:nvPr/>
            </p:nvSpPr>
            <p:spPr>
              <a:xfrm>
                <a:off x="3262050" y="3161050"/>
                <a:ext cx="25" cy="650"/>
              </a:xfrm>
              <a:custGeom>
                <a:avLst/>
                <a:gdLst/>
                <a:ahLst/>
                <a:cxnLst/>
                <a:rect l="l" t="t" r="r" b="b"/>
                <a:pathLst>
                  <a:path w="1" h="26" extrusionOk="0">
                    <a:moveTo>
                      <a:pt x="1" y="1"/>
                    </a:moveTo>
                    <a:lnTo>
                      <a:pt x="1" y="1"/>
                    </a:lnTo>
                    <a:cubicBezTo>
                      <a:pt x="1" y="26"/>
                      <a:pt x="1" y="26"/>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5" name="Google Shape;2847;p66">
                <a:extLst>
                  <a:ext uri="{FF2B5EF4-FFF2-40B4-BE49-F238E27FC236}">
                    <a16:creationId xmlns:a16="http://schemas.microsoft.com/office/drawing/2014/main" id="{0763AA6C-B9D8-D6AA-CFB8-C0119FAD9105}"/>
                  </a:ext>
                </a:extLst>
              </p:cNvPr>
              <p:cNvSpPr/>
              <p:nvPr/>
            </p:nvSpPr>
            <p:spPr>
              <a:xfrm>
                <a:off x="3216950" y="317235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6" name="Google Shape;2848;p66">
                <a:extLst>
                  <a:ext uri="{FF2B5EF4-FFF2-40B4-BE49-F238E27FC236}">
                    <a16:creationId xmlns:a16="http://schemas.microsoft.com/office/drawing/2014/main" id="{7EC5AC33-FA8E-2FBB-501B-5B057E82D13C}"/>
                  </a:ext>
                </a:extLst>
              </p:cNvPr>
              <p:cNvSpPr/>
              <p:nvPr/>
            </p:nvSpPr>
            <p:spPr>
              <a:xfrm>
                <a:off x="3407425" y="3053300"/>
                <a:ext cx="25" cy="1275"/>
              </a:xfrm>
              <a:custGeom>
                <a:avLst/>
                <a:gdLst/>
                <a:ahLst/>
                <a:cxnLst/>
                <a:rect l="l" t="t" r="r" b="b"/>
                <a:pathLst>
                  <a:path w="1" h="51" extrusionOk="0">
                    <a:moveTo>
                      <a:pt x="0" y="25"/>
                    </a:moveTo>
                    <a:lnTo>
                      <a:pt x="0" y="0"/>
                    </a:lnTo>
                    <a:lnTo>
                      <a:pt x="0" y="5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7" name="Google Shape;2849;p66">
                <a:extLst>
                  <a:ext uri="{FF2B5EF4-FFF2-40B4-BE49-F238E27FC236}">
                    <a16:creationId xmlns:a16="http://schemas.microsoft.com/office/drawing/2014/main" id="{A2ABD8D3-AC86-55B6-9E88-257C4B525667}"/>
                  </a:ext>
                </a:extLst>
              </p:cNvPr>
              <p:cNvSpPr/>
              <p:nvPr/>
            </p:nvSpPr>
            <p:spPr>
              <a:xfrm>
                <a:off x="3407000" y="3053525"/>
                <a:ext cx="450" cy="3100"/>
              </a:xfrm>
              <a:custGeom>
                <a:avLst/>
                <a:gdLst/>
                <a:ahLst/>
                <a:cxnLst/>
                <a:rect l="l" t="t" r="r" b="b"/>
                <a:pathLst>
                  <a:path w="18" h="124" extrusionOk="0">
                    <a:moveTo>
                      <a:pt x="9" y="1"/>
                    </a:moveTo>
                    <a:cubicBezTo>
                      <a:pt x="0" y="1"/>
                      <a:pt x="13" y="124"/>
                      <a:pt x="16" y="124"/>
                    </a:cubicBezTo>
                    <a:cubicBezTo>
                      <a:pt x="17" y="124"/>
                      <a:pt x="17" y="122"/>
                      <a:pt x="17" y="116"/>
                    </a:cubicBezTo>
                    <a:lnTo>
                      <a:pt x="17" y="16"/>
                    </a:lnTo>
                    <a:cubicBezTo>
                      <a:pt x="14" y="5"/>
                      <a:pt x="11" y="1"/>
                      <a:pt x="9"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8" name="Google Shape;2850;p66">
                <a:extLst>
                  <a:ext uri="{FF2B5EF4-FFF2-40B4-BE49-F238E27FC236}">
                    <a16:creationId xmlns:a16="http://schemas.microsoft.com/office/drawing/2014/main" id="{9680F6EF-35A0-4D3C-387B-02EB7655B3B4}"/>
                  </a:ext>
                </a:extLst>
              </p:cNvPr>
              <p:cNvSpPr/>
              <p:nvPr/>
            </p:nvSpPr>
            <p:spPr>
              <a:xfrm>
                <a:off x="3406800" y="3056425"/>
                <a:ext cx="325" cy="1275"/>
              </a:xfrm>
              <a:custGeom>
                <a:avLst/>
                <a:gdLst/>
                <a:ahLst/>
                <a:cxnLst/>
                <a:rect l="l" t="t" r="r" b="b"/>
                <a:pathLst>
                  <a:path w="13" h="51" extrusionOk="0">
                    <a:moveTo>
                      <a:pt x="0" y="0"/>
                    </a:moveTo>
                    <a:cubicBezTo>
                      <a:pt x="0" y="16"/>
                      <a:pt x="0" y="39"/>
                      <a:pt x="0" y="51"/>
                    </a:cubicBezTo>
                    <a:cubicBezTo>
                      <a:pt x="0" y="26"/>
                      <a:pt x="6" y="26"/>
                      <a:pt x="10" y="26"/>
                    </a:cubicBezTo>
                    <a:cubicBezTo>
                      <a:pt x="13" y="26"/>
                      <a:pt x="13" y="26"/>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9" name="Google Shape;2851;p66">
                <a:extLst>
                  <a:ext uri="{FF2B5EF4-FFF2-40B4-BE49-F238E27FC236}">
                    <a16:creationId xmlns:a16="http://schemas.microsoft.com/office/drawing/2014/main" id="{8D8BFBE3-66F3-ED1E-B864-3E90F847D8B2}"/>
                  </a:ext>
                </a:extLst>
              </p:cNvPr>
              <p:cNvSpPr/>
              <p:nvPr/>
            </p:nvSpPr>
            <p:spPr>
              <a:xfrm>
                <a:off x="3398025" y="3057675"/>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0" name="Google Shape;2852;p66">
                <a:extLst>
                  <a:ext uri="{FF2B5EF4-FFF2-40B4-BE49-F238E27FC236}">
                    <a16:creationId xmlns:a16="http://schemas.microsoft.com/office/drawing/2014/main" id="{38954BA6-9828-0761-8BC4-BD594731FA87}"/>
                  </a:ext>
                </a:extLst>
              </p:cNvPr>
              <p:cNvSpPr/>
              <p:nvPr/>
            </p:nvSpPr>
            <p:spPr>
              <a:xfrm>
                <a:off x="3351650" y="3054550"/>
                <a:ext cx="55175" cy="17575"/>
              </a:xfrm>
              <a:custGeom>
                <a:avLst/>
                <a:gdLst/>
                <a:ahLst/>
                <a:cxnLst/>
                <a:rect l="l" t="t" r="r" b="b"/>
                <a:pathLst>
                  <a:path w="2207" h="703" extrusionOk="0">
                    <a:moveTo>
                      <a:pt x="1" y="251"/>
                    </a:moveTo>
                    <a:cubicBezTo>
                      <a:pt x="1" y="261"/>
                      <a:pt x="1" y="277"/>
                      <a:pt x="1" y="301"/>
                    </a:cubicBezTo>
                    <a:cubicBezTo>
                      <a:pt x="1" y="318"/>
                      <a:pt x="1" y="335"/>
                      <a:pt x="1" y="351"/>
                    </a:cubicBezTo>
                    <a:cubicBezTo>
                      <a:pt x="26" y="351"/>
                      <a:pt x="1" y="276"/>
                      <a:pt x="1" y="251"/>
                    </a:cubicBezTo>
                    <a:close/>
                    <a:moveTo>
                      <a:pt x="1" y="351"/>
                    </a:moveTo>
                    <a:cubicBezTo>
                      <a:pt x="1" y="351"/>
                      <a:pt x="1" y="351"/>
                      <a:pt x="1" y="351"/>
                    </a:cubicBezTo>
                    <a:cubicBezTo>
                      <a:pt x="1" y="351"/>
                      <a:pt x="1" y="351"/>
                      <a:pt x="1" y="351"/>
                    </a:cubicBezTo>
                    <a:close/>
                    <a:moveTo>
                      <a:pt x="2106" y="0"/>
                    </a:moveTo>
                    <a:cubicBezTo>
                      <a:pt x="2106" y="25"/>
                      <a:pt x="2081" y="25"/>
                      <a:pt x="2106" y="75"/>
                    </a:cubicBezTo>
                    <a:cubicBezTo>
                      <a:pt x="2095" y="72"/>
                      <a:pt x="2084" y="70"/>
                      <a:pt x="2074" y="70"/>
                    </a:cubicBezTo>
                    <a:cubicBezTo>
                      <a:pt x="2026" y="70"/>
                      <a:pt x="1988" y="106"/>
                      <a:pt x="1953" y="106"/>
                    </a:cubicBezTo>
                    <a:cubicBezTo>
                      <a:pt x="1945" y="106"/>
                      <a:pt x="1938" y="104"/>
                      <a:pt x="1930" y="101"/>
                    </a:cubicBezTo>
                    <a:cubicBezTo>
                      <a:pt x="1930" y="154"/>
                      <a:pt x="1924" y="169"/>
                      <a:pt x="1915" y="169"/>
                    </a:cubicBezTo>
                    <a:cubicBezTo>
                      <a:pt x="1902" y="169"/>
                      <a:pt x="1884" y="140"/>
                      <a:pt x="1868" y="140"/>
                    </a:cubicBezTo>
                    <a:cubicBezTo>
                      <a:pt x="1864" y="140"/>
                      <a:pt x="1859" y="143"/>
                      <a:pt x="1855" y="151"/>
                    </a:cubicBezTo>
                    <a:lnTo>
                      <a:pt x="1855" y="126"/>
                    </a:lnTo>
                    <a:cubicBezTo>
                      <a:pt x="1855" y="143"/>
                      <a:pt x="1843" y="161"/>
                      <a:pt x="1835" y="161"/>
                    </a:cubicBezTo>
                    <a:cubicBezTo>
                      <a:pt x="1832" y="161"/>
                      <a:pt x="1830" y="158"/>
                      <a:pt x="1830" y="151"/>
                    </a:cubicBezTo>
                    <a:lnTo>
                      <a:pt x="1830" y="226"/>
                    </a:lnTo>
                    <a:cubicBezTo>
                      <a:pt x="1786" y="171"/>
                      <a:pt x="1752" y="159"/>
                      <a:pt x="1721" y="159"/>
                    </a:cubicBezTo>
                    <a:cubicBezTo>
                      <a:pt x="1698" y="159"/>
                      <a:pt x="1677" y="166"/>
                      <a:pt x="1655" y="166"/>
                    </a:cubicBezTo>
                    <a:cubicBezTo>
                      <a:pt x="1639" y="166"/>
                      <a:pt x="1622" y="162"/>
                      <a:pt x="1605" y="151"/>
                    </a:cubicBezTo>
                    <a:cubicBezTo>
                      <a:pt x="1567" y="138"/>
                      <a:pt x="1529" y="113"/>
                      <a:pt x="1492" y="113"/>
                    </a:cubicBezTo>
                    <a:cubicBezTo>
                      <a:pt x="1454" y="113"/>
                      <a:pt x="1417" y="138"/>
                      <a:pt x="1379" y="226"/>
                    </a:cubicBezTo>
                    <a:cubicBezTo>
                      <a:pt x="1379" y="201"/>
                      <a:pt x="1379" y="201"/>
                      <a:pt x="1379" y="201"/>
                    </a:cubicBezTo>
                    <a:cubicBezTo>
                      <a:pt x="1374" y="206"/>
                      <a:pt x="1368" y="208"/>
                      <a:pt x="1363" y="208"/>
                    </a:cubicBezTo>
                    <a:cubicBezTo>
                      <a:pt x="1349" y="208"/>
                      <a:pt x="1334" y="194"/>
                      <a:pt x="1320" y="194"/>
                    </a:cubicBezTo>
                    <a:cubicBezTo>
                      <a:pt x="1314" y="194"/>
                      <a:pt x="1309" y="195"/>
                      <a:pt x="1304" y="201"/>
                    </a:cubicBezTo>
                    <a:cubicBezTo>
                      <a:pt x="1279" y="301"/>
                      <a:pt x="1204" y="201"/>
                      <a:pt x="1153" y="326"/>
                    </a:cubicBezTo>
                    <a:cubicBezTo>
                      <a:pt x="1140" y="319"/>
                      <a:pt x="1125" y="316"/>
                      <a:pt x="1109" y="316"/>
                    </a:cubicBezTo>
                    <a:cubicBezTo>
                      <a:pt x="1065" y="316"/>
                      <a:pt x="1015" y="339"/>
                      <a:pt x="978" y="376"/>
                    </a:cubicBezTo>
                    <a:lnTo>
                      <a:pt x="978" y="326"/>
                    </a:lnTo>
                    <a:cubicBezTo>
                      <a:pt x="968" y="342"/>
                      <a:pt x="956" y="348"/>
                      <a:pt x="944" y="348"/>
                    </a:cubicBezTo>
                    <a:cubicBezTo>
                      <a:pt x="906" y="348"/>
                      <a:pt x="863" y="291"/>
                      <a:pt x="826" y="291"/>
                    </a:cubicBezTo>
                    <a:cubicBezTo>
                      <a:pt x="818" y="291"/>
                      <a:pt x="810" y="294"/>
                      <a:pt x="803" y="301"/>
                    </a:cubicBezTo>
                    <a:cubicBezTo>
                      <a:pt x="797" y="295"/>
                      <a:pt x="791" y="293"/>
                      <a:pt x="786" y="293"/>
                    </a:cubicBezTo>
                    <a:cubicBezTo>
                      <a:pt x="749" y="293"/>
                      <a:pt x="713" y="393"/>
                      <a:pt x="676" y="393"/>
                    </a:cubicBezTo>
                    <a:cubicBezTo>
                      <a:pt x="668" y="393"/>
                      <a:pt x="660" y="388"/>
                      <a:pt x="652" y="376"/>
                    </a:cubicBezTo>
                    <a:cubicBezTo>
                      <a:pt x="642" y="352"/>
                      <a:pt x="634" y="343"/>
                      <a:pt x="626" y="343"/>
                    </a:cubicBezTo>
                    <a:cubicBezTo>
                      <a:pt x="600" y="343"/>
                      <a:pt x="583" y="435"/>
                      <a:pt x="567" y="435"/>
                    </a:cubicBezTo>
                    <a:cubicBezTo>
                      <a:pt x="562" y="435"/>
                      <a:pt x="557" y="426"/>
                      <a:pt x="552" y="401"/>
                    </a:cubicBezTo>
                    <a:cubicBezTo>
                      <a:pt x="523" y="325"/>
                      <a:pt x="495" y="296"/>
                      <a:pt x="468" y="296"/>
                    </a:cubicBezTo>
                    <a:cubicBezTo>
                      <a:pt x="423" y="296"/>
                      <a:pt x="383" y="374"/>
                      <a:pt x="351" y="451"/>
                    </a:cubicBezTo>
                    <a:cubicBezTo>
                      <a:pt x="345" y="445"/>
                      <a:pt x="338" y="442"/>
                      <a:pt x="331" y="442"/>
                    </a:cubicBezTo>
                    <a:cubicBezTo>
                      <a:pt x="303" y="442"/>
                      <a:pt x="275" y="489"/>
                      <a:pt x="240" y="489"/>
                    </a:cubicBezTo>
                    <a:cubicBezTo>
                      <a:pt x="221" y="489"/>
                      <a:pt x="200" y="474"/>
                      <a:pt x="176" y="426"/>
                    </a:cubicBezTo>
                    <a:cubicBezTo>
                      <a:pt x="171" y="447"/>
                      <a:pt x="166" y="455"/>
                      <a:pt x="161" y="455"/>
                    </a:cubicBezTo>
                    <a:cubicBezTo>
                      <a:pt x="141" y="455"/>
                      <a:pt x="119" y="349"/>
                      <a:pt x="84" y="349"/>
                    </a:cubicBezTo>
                    <a:cubicBezTo>
                      <a:pt x="82" y="349"/>
                      <a:pt x="79" y="350"/>
                      <a:pt x="76" y="351"/>
                    </a:cubicBezTo>
                    <a:lnTo>
                      <a:pt x="84" y="359"/>
                    </a:lnTo>
                    <a:lnTo>
                      <a:pt x="84" y="359"/>
                    </a:lnTo>
                    <a:cubicBezTo>
                      <a:pt x="77" y="378"/>
                      <a:pt x="73" y="426"/>
                      <a:pt x="65" y="426"/>
                    </a:cubicBezTo>
                    <a:cubicBezTo>
                      <a:pt x="61" y="426"/>
                      <a:pt x="57" y="413"/>
                      <a:pt x="51" y="376"/>
                    </a:cubicBezTo>
                    <a:cubicBezTo>
                      <a:pt x="51" y="407"/>
                      <a:pt x="51" y="475"/>
                      <a:pt x="51" y="475"/>
                    </a:cubicBezTo>
                    <a:lnTo>
                      <a:pt x="51" y="502"/>
                    </a:lnTo>
                    <a:cubicBezTo>
                      <a:pt x="51" y="502"/>
                      <a:pt x="51" y="451"/>
                      <a:pt x="26" y="426"/>
                    </a:cubicBezTo>
                    <a:lnTo>
                      <a:pt x="26" y="426"/>
                    </a:lnTo>
                    <a:cubicBezTo>
                      <a:pt x="26" y="447"/>
                      <a:pt x="42" y="483"/>
                      <a:pt x="35" y="483"/>
                    </a:cubicBezTo>
                    <a:cubicBezTo>
                      <a:pt x="33" y="483"/>
                      <a:pt x="30" y="481"/>
                      <a:pt x="26" y="476"/>
                    </a:cubicBezTo>
                    <a:cubicBezTo>
                      <a:pt x="26" y="428"/>
                      <a:pt x="26" y="416"/>
                      <a:pt x="25" y="416"/>
                    </a:cubicBezTo>
                    <a:cubicBezTo>
                      <a:pt x="24" y="416"/>
                      <a:pt x="22" y="428"/>
                      <a:pt x="19" y="428"/>
                    </a:cubicBezTo>
                    <a:cubicBezTo>
                      <a:pt x="15" y="428"/>
                      <a:pt x="9" y="414"/>
                      <a:pt x="1" y="351"/>
                    </a:cubicBezTo>
                    <a:cubicBezTo>
                      <a:pt x="1" y="409"/>
                      <a:pt x="1" y="463"/>
                      <a:pt x="1" y="502"/>
                    </a:cubicBezTo>
                    <a:cubicBezTo>
                      <a:pt x="1" y="507"/>
                      <a:pt x="1" y="515"/>
                      <a:pt x="1" y="527"/>
                    </a:cubicBezTo>
                    <a:cubicBezTo>
                      <a:pt x="26" y="527"/>
                      <a:pt x="26" y="602"/>
                      <a:pt x="26" y="652"/>
                    </a:cubicBezTo>
                    <a:cubicBezTo>
                      <a:pt x="26" y="652"/>
                      <a:pt x="26" y="652"/>
                      <a:pt x="26" y="627"/>
                    </a:cubicBezTo>
                    <a:cubicBezTo>
                      <a:pt x="26" y="606"/>
                      <a:pt x="30" y="598"/>
                      <a:pt x="35" y="598"/>
                    </a:cubicBezTo>
                    <a:cubicBezTo>
                      <a:pt x="42" y="598"/>
                      <a:pt x="51" y="612"/>
                      <a:pt x="51" y="627"/>
                    </a:cubicBezTo>
                    <a:cubicBezTo>
                      <a:pt x="76" y="602"/>
                      <a:pt x="101" y="602"/>
                      <a:pt x="126" y="602"/>
                    </a:cubicBezTo>
                    <a:cubicBezTo>
                      <a:pt x="126" y="552"/>
                      <a:pt x="126" y="602"/>
                      <a:pt x="126" y="527"/>
                    </a:cubicBezTo>
                    <a:cubicBezTo>
                      <a:pt x="126" y="603"/>
                      <a:pt x="141" y="636"/>
                      <a:pt x="147" y="636"/>
                    </a:cubicBezTo>
                    <a:cubicBezTo>
                      <a:pt x="150" y="636"/>
                      <a:pt x="151" y="633"/>
                      <a:pt x="151" y="627"/>
                    </a:cubicBezTo>
                    <a:cubicBezTo>
                      <a:pt x="151" y="652"/>
                      <a:pt x="151" y="652"/>
                      <a:pt x="151" y="652"/>
                    </a:cubicBezTo>
                    <a:cubicBezTo>
                      <a:pt x="157" y="681"/>
                      <a:pt x="161" y="691"/>
                      <a:pt x="165" y="691"/>
                    </a:cubicBezTo>
                    <a:cubicBezTo>
                      <a:pt x="173" y="691"/>
                      <a:pt x="175" y="638"/>
                      <a:pt x="176" y="638"/>
                    </a:cubicBezTo>
                    <a:cubicBezTo>
                      <a:pt x="176" y="638"/>
                      <a:pt x="176" y="648"/>
                      <a:pt x="176" y="677"/>
                    </a:cubicBezTo>
                    <a:cubicBezTo>
                      <a:pt x="176" y="648"/>
                      <a:pt x="178" y="640"/>
                      <a:pt x="181" y="640"/>
                    </a:cubicBezTo>
                    <a:cubicBezTo>
                      <a:pt x="185" y="640"/>
                      <a:pt x="190" y="655"/>
                      <a:pt x="195" y="655"/>
                    </a:cubicBezTo>
                    <a:cubicBezTo>
                      <a:pt x="198" y="655"/>
                      <a:pt x="201" y="644"/>
                      <a:pt x="201" y="602"/>
                    </a:cubicBezTo>
                    <a:cubicBezTo>
                      <a:pt x="201" y="627"/>
                      <a:pt x="201" y="652"/>
                      <a:pt x="201" y="652"/>
                    </a:cubicBezTo>
                    <a:cubicBezTo>
                      <a:pt x="226" y="652"/>
                      <a:pt x="251" y="702"/>
                      <a:pt x="276" y="702"/>
                    </a:cubicBezTo>
                    <a:cubicBezTo>
                      <a:pt x="276" y="672"/>
                      <a:pt x="278" y="665"/>
                      <a:pt x="282" y="665"/>
                    </a:cubicBezTo>
                    <a:cubicBezTo>
                      <a:pt x="285" y="665"/>
                      <a:pt x="289" y="673"/>
                      <a:pt x="293" y="673"/>
                    </a:cubicBezTo>
                    <a:cubicBezTo>
                      <a:pt x="298" y="673"/>
                      <a:pt x="301" y="660"/>
                      <a:pt x="301" y="602"/>
                    </a:cubicBezTo>
                    <a:cubicBezTo>
                      <a:pt x="319" y="637"/>
                      <a:pt x="337" y="673"/>
                      <a:pt x="346" y="673"/>
                    </a:cubicBezTo>
                    <a:cubicBezTo>
                      <a:pt x="349" y="673"/>
                      <a:pt x="351" y="667"/>
                      <a:pt x="351" y="652"/>
                    </a:cubicBezTo>
                    <a:cubicBezTo>
                      <a:pt x="377" y="652"/>
                      <a:pt x="377" y="652"/>
                      <a:pt x="402" y="552"/>
                    </a:cubicBezTo>
                    <a:cubicBezTo>
                      <a:pt x="402" y="677"/>
                      <a:pt x="402" y="652"/>
                      <a:pt x="427" y="702"/>
                    </a:cubicBezTo>
                    <a:cubicBezTo>
                      <a:pt x="427" y="627"/>
                      <a:pt x="452" y="652"/>
                      <a:pt x="452" y="602"/>
                    </a:cubicBezTo>
                    <a:cubicBezTo>
                      <a:pt x="459" y="617"/>
                      <a:pt x="464" y="620"/>
                      <a:pt x="468" y="620"/>
                    </a:cubicBezTo>
                    <a:cubicBezTo>
                      <a:pt x="472" y="620"/>
                      <a:pt x="474" y="616"/>
                      <a:pt x="475" y="616"/>
                    </a:cubicBezTo>
                    <a:cubicBezTo>
                      <a:pt x="477" y="616"/>
                      <a:pt x="477" y="623"/>
                      <a:pt x="477" y="652"/>
                    </a:cubicBezTo>
                    <a:cubicBezTo>
                      <a:pt x="488" y="587"/>
                      <a:pt x="508" y="559"/>
                      <a:pt x="532" y="559"/>
                    </a:cubicBezTo>
                    <a:cubicBezTo>
                      <a:pt x="562" y="559"/>
                      <a:pt x="599" y="606"/>
                      <a:pt x="627" y="677"/>
                    </a:cubicBezTo>
                    <a:cubicBezTo>
                      <a:pt x="627" y="634"/>
                      <a:pt x="627" y="555"/>
                      <a:pt x="627" y="502"/>
                    </a:cubicBezTo>
                    <a:cubicBezTo>
                      <a:pt x="631" y="498"/>
                      <a:pt x="634" y="496"/>
                      <a:pt x="636" y="496"/>
                    </a:cubicBezTo>
                    <a:cubicBezTo>
                      <a:pt x="652" y="496"/>
                      <a:pt x="652" y="552"/>
                      <a:pt x="652" y="552"/>
                    </a:cubicBezTo>
                    <a:lnTo>
                      <a:pt x="652" y="577"/>
                    </a:lnTo>
                    <a:cubicBezTo>
                      <a:pt x="658" y="566"/>
                      <a:pt x="662" y="562"/>
                      <a:pt x="665" y="562"/>
                    </a:cubicBezTo>
                    <a:cubicBezTo>
                      <a:pt x="674" y="562"/>
                      <a:pt x="676" y="591"/>
                      <a:pt x="677" y="591"/>
                    </a:cubicBezTo>
                    <a:cubicBezTo>
                      <a:pt x="677" y="591"/>
                      <a:pt x="677" y="587"/>
                      <a:pt x="677" y="577"/>
                    </a:cubicBezTo>
                    <a:lnTo>
                      <a:pt x="702" y="602"/>
                    </a:lnTo>
                    <a:cubicBezTo>
                      <a:pt x="702" y="616"/>
                      <a:pt x="702" y="627"/>
                      <a:pt x="702" y="627"/>
                    </a:cubicBezTo>
                    <a:cubicBezTo>
                      <a:pt x="708" y="629"/>
                      <a:pt x="714" y="630"/>
                      <a:pt x="719" y="630"/>
                    </a:cubicBezTo>
                    <a:cubicBezTo>
                      <a:pt x="780" y="630"/>
                      <a:pt x="827" y="524"/>
                      <a:pt x="905" y="524"/>
                    </a:cubicBezTo>
                    <a:cubicBezTo>
                      <a:pt x="913" y="524"/>
                      <a:pt x="920" y="525"/>
                      <a:pt x="928" y="527"/>
                    </a:cubicBezTo>
                    <a:cubicBezTo>
                      <a:pt x="934" y="539"/>
                      <a:pt x="939" y="544"/>
                      <a:pt x="943" y="544"/>
                    </a:cubicBezTo>
                    <a:cubicBezTo>
                      <a:pt x="955" y="544"/>
                      <a:pt x="959" y="502"/>
                      <a:pt x="978" y="502"/>
                    </a:cubicBezTo>
                    <a:cubicBezTo>
                      <a:pt x="978" y="502"/>
                      <a:pt x="978" y="552"/>
                      <a:pt x="978" y="552"/>
                    </a:cubicBezTo>
                    <a:cubicBezTo>
                      <a:pt x="983" y="537"/>
                      <a:pt x="988" y="532"/>
                      <a:pt x="992" y="532"/>
                    </a:cubicBezTo>
                    <a:cubicBezTo>
                      <a:pt x="996" y="532"/>
                      <a:pt x="1000" y="536"/>
                      <a:pt x="1003" y="542"/>
                    </a:cubicBezTo>
                    <a:lnTo>
                      <a:pt x="1003" y="542"/>
                    </a:lnTo>
                    <a:cubicBezTo>
                      <a:pt x="1003" y="545"/>
                      <a:pt x="1003" y="548"/>
                      <a:pt x="1003" y="552"/>
                    </a:cubicBezTo>
                    <a:cubicBezTo>
                      <a:pt x="1004" y="550"/>
                      <a:pt x="1005" y="549"/>
                      <a:pt x="1007" y="548"/>
                    </a:cubicBezTo>
                    <a:lnTo>
                      <a:pt x="1007" y="548"/>
                    </a:lnTo>
                    <a:cubicBezTo>
                      <a:pt x="1010" y="556"/>
                      <a:pt x="1013" y="565"/>
                      <a:pt x="1013" y="565"/>
                    </a:cubicBezTo>
                    <a:cubicBezTo>
                      <a:pt x="1014" y="565"/>
                      <a:pt x="1013" y="559"/>
                      <a:pt x="1010" y="545"/>
                    </a:cubicBezTo>
                    <a:lnTo>
                      <a:pt x="1010" y="545"/>
                    </a:lnTo>
                    <a:cubicBezTo>
                      <a:pt x="1036" y="520"/>
                      <a:pt x="1055" y="510"/>
                      <a:pt x="1075" y="510"/>
                    </a:cubicBezTo>
                    <a:cubicBezTo>
                      <a:pt x="1091" y="510"/>
                      <a:pt x="1108" y="516"/>
                      <a:pt x="1128" y="527"/>
                    </a:cubicBezTo>
                    <a:cubicBezTo>
                      <a:pt x="1153" y="376"/>
                      <a:pt x="1204" y="502"/>
                      <a:pt x="1229" y="376"/>
                    </a:cubicBezTo>
                    <a:lnTo>
                      <a:pt x="1229" y="401"/>
                    </a:lnTo>
                    <a:cubicBezTo>
                      <a:pt x="1238" y="375"/>
                      <a:pt x="1250" y="367"/>
                      <a:pt x="1264" y="367"/>
                    </a:cubicBezTo>
                    <a:cubicBezTo>
                      <a:pt x="1283" y="367"/>
                      <a:pt x="1306" y="382"/>
                      <a:pt x="1331" y="382"/>
                    </a:cubicBezTo>
                    <a:cubicBezTo>
                      <a:pt x="1338" y="382"/>
                      <a:pt x="1346" y="380"/>
                      <a:pt x="1354" y="376"/>
                    </a:cubicBezTo>
                    <a:cubicBezTo>
                      <a:pt x="1361" y="384"/>
                      <a:pt x="1366" y="387"/>
                      <a:pt x="1371" y="387"/>
                    </a:cubicBezTo>
                    <a:cubicBezTo>
                      <a:pt x="1381" y="387"/>
                      <a:pt x="1386" y="369"/>
                      <a:pt x="1404" y="351"/>
                    </a:cubicBezTo>
                    <a:lnTo>
                      <a:pt x="1404" y="401"/>
                    </a:lnTo>
                    <a:cubicBezTo>
                      <a:pt x="1410" y="364"/>
                      <a:pt x="1418" y="351"/>
                      <a:pt x="1427" y="351"/>
                    </a:cubicBezTo>
                    <a:cubicBezTo>
                      <a:pt x="1444" y="351"/>
                      <a:pt x="1464" y="401"/>
                      <a:pt x="1482" y="401"/>
                    </a:cubicBezTo>
                    <a:cubicBezTo>
                      <a:pt x="1490" y="401"/>
                      <a:pt x="1498" y="389"/>
                      <a:pt x="1504" y="351"/>
                    </a:cubicBezTo>
                    <a:lnTo>
                      <a:pt x="1504" y="401"/>
                    </a:lnTo>
                    <a:cubicBezTo>
                      <a:pt x="1504" y="373"/>
                      <a:pt x="1508" y="370"/>
                      <a:pt x="1511" y="370"/>
                    </a:cubicBezTo>
                    <a:cubicBezTo>
                      <a:pt x="1512" y="370"/>
                      <a:pt x="1513" y="370"/>
                      <a:pt x="1514" y="370"/>
                    </a:cubicBezTo>
                    <a:cubicBezTo>
                      <a:pt x="1516" y="370"/>
                      <a:pt x="1517" y="365"/>
                      <a:pt x="1509" y="324"/>
                    </a:cubicBezTo>
                    <a:lnTo>
                      <a:pt x="1509" y="324"/>
                    </a:lnTo>
                    <a:cubicBezTo>
                      <a:pt x="1514" y="296"/>
                      <a:pt x="1520" y="286"/>
                      <a:pt x="1525" y="286"/>
                    </a:cubicBezTo>
                    <a:cubicBezTo>
                      <a:pt x="1538" y="286"/>
                      <a:pt x="1551" y="338"/>
                      <a:pt x="1563" y="338"/>
                    </a:cubicBezTo>
                    <a:cubicBezTo>
                      <a:pt x="1569" y="338"/>
                      <a:pt x="1574" y="328"/>
                      <a:pt x="1580" y="301"/>
                    </a:cubicBezTo>
                    <a:lnTo>
                      <a:pt x="1580" y="326"/>
                    </a:lnTo>
                    <a:cubicBezTo>
                      <a:pt x="1580" y="314"/>
                      <a:pt x="1580" y="307"/>
                      <a:pt x="1583" y="307"/>
                    </a:cubicBezTo>
                    <a:cubicBezTo>
                      <a:pt x="1586" y="307"/>
                      <a:pt x="1592" y="314"/>
                      <a:pt x="1605" y="326"/>
                    </a:cubicBezTo>
                    <a:cubicBezTo>
                      <a:pt x="1605" y="326"/>
                      <a:pt x="1605" y="326"/>
                      <a:pt x="1605" y="351"/>
                    </a:cubicBezTo>
                    <a:cubicBezTo>
                      <a:pt x="1612" y="380"/>
                      <a:pt x="1619" y="390"/>
                      <a:pt x="1626" y="390"/>
                    </a:cubicBezTo>
                    <a:cubicBezTo>
                      <a:pt x="1644" y="390"/>
                      <a:pt x="1662" y="326"/>
                      <a:pt x="1680" y="326"/>
                    </a:cubicBezTo>
                    <a:lnTo>
                      <a:pt x="1680" y="376"/>
                    </a:lnTo>
                    <a:cubicBezTo>
                      <a:pt x="1680" y="358"/>
                      <a:pt x="1683" y="353"/>
                      <a:pt x="1688" y="353"/>
                    </a:cubicBezTo>
                    <a:cubicBezTo>
                      <a:pt x="1692" y="353"/>
                      <a:pt x="1698" y="359"/>
                      <a:pt x="1702" y="359"/>
                    </a:cubicBezTo>
                    <a:cubicBezTo>
                      <a:pt x="1704" y="359"/>
                      <a:pt x="1705" y="357"/>
                      <a:pt x="1705" y="351"/>
                    </a:cubicBezTo>
                    <a:lnTo>
                      <a:pt x="1705" y="376"/>
                    </a:lnTo>
                    <a:lnTo>
                      <a:pt x="1730" y="326"/>
                    </a:lnTo>
                    <a:lnTo>
                      <a:pt x="1730" y="376"/>
                    </a:lnTo>
                    <a:cubicBezTo>
                      <a:pt x="1755" y="376"/>
                      <a:pt x="1755" y="351"/>
                      <a:pt x="1780" y="326"/>
                    </a:cubicBezTo>
                    <a:lnTo>
                      <a:pt x="1780" y="376"/>
                    </a:lnTo>
                    <a:cubicBezTo>
                      <a:pt x="1780" y="347"/>
                      <a:pt x="1788" y="340"/>
                      <a:pt x="1797" y="340"/>
                    </a:cubicBezTo>
                    <a:cubicBezTo>
                      <a:pt x="1804" y="340"/>
                      <a:pt x="1813" y="345"/>
                      <a:pt x="1820" y="345"/>
                    </a:cubicBezTo>
                    <a:cubicBezTo>
                      <a:pt x="1826" y="345"/>
                      <a:pt x="1830" y="341"/>
                      <a:pt x="1830" y="326"/>
                    </a:cubicBezTo>
                    <a:lnTo>
                      <a:pt x="1830" y="351"/>
                    </a:lnTo>
                    <a:cubicBezTo>
                      <a:pt x="1836" y="354"/>
                      <a:pt x="1841" y="355"/>
                      <a:pt x="1847" y="355"/>
                    </a:cubicBezTo>
                    <a:cubicBezTo>
                      <a:pt x="1891" y="355"/>
                      <a:pt x="1933" y="273"/>
                      <a:pt x="1955" y="251"/>
                    </a:cubicBezTo>
                    <a:cubicBezTo>
                      <a:pt x="1955" y="251"/>
                      <a:pt x="1955" y="276"/>
                      <a:pt x="1955" y="276"/>
                    </a:cubicBezTo>
                    <a:cubicBezTo>
                      <a:pt x="1955" y="251"/>
                      <a:pt x="1955" y="226"/>
                      <a:pt x="1981" y="226"/>
                    </a:cubicBezTo>
                    <a:cubicBezTo>
                      <a:pt x="1981" y="251"/>
                      <a:pt x="1981" y="251"/>
                      <a:pt x="1981" y="251"/>
                    </a:cubicBezTo>
                    <a:cubicBezTo>
                      <a:pt x="1981" y="269"/>
                      <a:pt x="1982" y="276"/>
                      <a:pt x="1984" y="276"/>
                    </a:cubicBezTo>
                    <a:cubicBezTo>
                      <a:pt x="1990" y="276"/>
                      <a:pt x="1999" y="239"/>
                      <a:pt x="2004" y="239"/>
                    </a:cubicBezTo>
                    <a:cubicBezTo>
                      <a:pt x="2005" y="239"/>
                      <a:pt x="2006" y="242"/>
                      <a:pt x="2006" y="251"/>
                    </a:cubicBezTo>
                    <a:cubicBezTo>
                      <a:pt x="2006" y="251"/>
                      <a:pt x="2006" y="226"/>
                      <a:pt x="2006" y="201"/>
                    </a:cubicBezTo>
                    <a:cubicBezTo>
                      <a:pt x="2031" y="176"/>
                      <a:pt x="2081" y="151"/>
                      <a:pt x="2106" y="101"/>
                    </a:cubicBezTo>
                    <a:cubicBezTo>
                      <a:pt x="2106" y="101"/>
                      <a:pt x="2106" y="126"/>
                      <a:pt x="2106" y="151"/>
                    </a:cubicBezTo>
                    <a:cubicBezTo>
                      <a:pt x="2120" y="81"/>
                      <a:pt x="2141" y="66"/>
                      <a:pt x="2162" y="66"/>
                    </a:cubicBezTo>
                    <a:cubicBezTo>
                      <a:pt x="2179" y="66"/>
                      <a:pt x="2195" y="75"/>
                      <a:pt x="2206" y="75"/>
                    </a:cubicBezTo>
                    <a:cubicBezTo>
                      <a:pt x="2206" y="50"/>
                      <a:pt x="2206" y="50"/>
                      <a:pt x="2206" y="25"/>
                    </a:cubicBezTo>
                    <a:cubicBezTo>
                      <a:pt x="2202" y="17"/>
                      <a:pt x="2198" y="13"/>
                      <a:pt x="2195" y="13"/>
                    </a:cubicBezTo>
                    <a:cubicBezTo>
                      <a:pt x="2184" y="13"/>
                      <a:pt x="2182" y="62"/>
                      <a:pt x="2181" y="62"/>
                    </a:cubicBezTo>
                    <a:cubicBezTo>
                      <a:pt x="2181" y="62"/>
                      <a:pt x="2181" y="59"/>
                      <a:pt x="2181" y="50"/>
                    </a:cubicBezTo>
                    <a:lnTo>
                      <a:pt x="2181" y="0"/>
                    </a:lnTo>
                    <a:cubicBezTo>
                      <a:pt x="2170" y="0"/>
                      <a:pt x="2169" y="21"/>
                      <a:pt x="2171" y="38"/>
                    </a:cubicBezTo>
                    <a:lnTo>
                      <a:pt x="2171" y="38"/>
                    </a:lnTo>
                    <a:cubicBezTo>
                      <a:pt x="2156" y="18"/>
                      <a:pt x="2156" y="0"/>
                      <a:pt x="2156" y="0"/>
                    </a:cubicBezTo>
                    <a:cubicBezTo>
                      <a:pt x="2156" y="25"/>
                      <a:pt x="2131" y="0"/>
                      <a:pt x="2131" y="75"/>
                    </a:cubicBezTo>
                    <a:cubicBezTo>
                      <a:pt x="2118" y="38"/>
                      <a:pt x="2112" y="38"/>
                      <a:pt x="2109" y="38"/>
                    </a:cubicBezTo>
                    <a:cubicBezTo>
                      <a:pt x="2106" y="38"/>
                      <a:pt x="2106" y="38"/>
                      <a:pt x="210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1" name="Google Shape;2853;p66">
                <a:extLst>
                  <a:ext uri="{FF2B5EF4-FFF2-40B4-BE49-F238E27FC236}">
                    <a16:creationId xmlns:a16="http://schemas.microsoft.com/office/drawing/2014/main" id="{284B742A-C3E2-F899-152F-82595C0C8FCC}"/>
                  </a:ext>
                </a:extLst>
              </p:cNvPr>
              <p:cNvSpPr/>
              <p:nvPr/>
            </p:nvSpPr>
            <p:spPr>
              <a:xfrm>
                <a:off x="3401150" y="3060800"/>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2" name="Google Shape;2854;p66">
                <a:extLst>
                  <a:ext uri="{FF2B5EF4-FFF2-40B4-BE49-F238E27FC236}">
                    <a16:creationId xmlns:a16="http://schemas.microsoft.com/office/drawing/2014/main" id="{3B0E9F82-0FE6-B618-F970-5032DFC9468A}"/>
                  </a:ext>
                </a:extLst>
              </p:cNvPr>
              <p:cNvSpPr/>
              <p:nvPr/>
            </p:nvSpPr>
            <p:spPr>
              <a:xfrm>
                <a:off x="3352275" y="3070825"/>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3" name="Google Shape;2855;p66">
                <a:extLst>
                  <a:ext uri="{FF2B5EF4-FFF2-40B4-BE49-F238E27FC236}">
                    <a16:creationId xmlns:a16="http://schemas.microsoft.com/office/drawing/2014/main" id="{485B7340-3951-5F8D-0C61-E4E9B89EB9D0}"/>
                  </a:ext>
                </a:extLst>
              </p:cNvPr>
              <p:cNvSpPr/>
              <p:nvPr/>
            </p:nvSpPr>
            <p:spPr>
              <a:xfrm>
                <a:off x="3267075" y="2975600"/>
                <a:ext cx="1275" cy="25"/>
              </a:xfrm>
              <a:custGeom>
                <a:avLst/>
                <a:gdLst/>
                <a:ahLst/>
                <a:cxnLst/>
                <a:rect l="l" t="t" r="r" b="b"/>
                <a:pathLst>
                  <a:path w="51" h="1" extrusionOk="0">
                    <a:moveTo>
                      <a:pt x="25" y="0"/>
                    </a:moveTo>
                    <a:lnTo>
                      <a:pt x="0" y="0"/>
                    </a:lnTo>
                    <a:lnTo>
                      <a:pt x="50"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4" name="Google Shape;2856;p66">
                <a:extLst>
                  <a:ext uri="{FF2B5EF4-FFF2-40B4-BE49-F238E27FC236}">
                    <a16:creationId xmlns:a16="http://schemas.microsoft.com/office/drawing/2014/main" id="{076372CA-445E-47A3-DB93-C5A457AC56A9}"/>
                  </a:ext>
                </a:extLst>
              </p:cNvPr>
              <p:cNvSpPr/>
              <p:nvPr/>
            </p:nvSpPr>
            <p:spPr>
              <a:xfrm>
                <a:off x="3265800" y="2975600"/>
                <a:ext cx="5675" cy="25"/>
              </a:xfrm>
              <a:custGeom>
                <a:avLst/>
                <a:gdLst/>
                <a:ahLst/>
                <a:cxnLst/>
                <a:rect l="l" t="t" r="r" b="b"/>
                <a:pathLst>
                  <a:path w="227" h="1" extrusionOk="0">
                    <a:moveTo>
                      <a:pt x="176" y="0"/>
                    </a:moveTo>
                    <a:cubicBezTo>
                      <a:pt x="176" y="0"/>
                      <a:pt x="176" y="0"/>
                      <a:pt x="201" y="0"/>
                    </a:cubicBezTo>
                    <a:lnTo>
                      <a:pt x="76" y="0"/>
                    </a:lnTo>
                    <a:cubicBezTo>
                      <a:pt x="1" y="0"/>
                      <a:pt x="227" y="0"/>
                      <a:pt x="17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5" name="Google Shape;2857;p66">
                <a:extLst>
                  <a:ext uri="{FF2B5EF4-FFF2-40B4-BE49-F238E27FC236}">
                    <a16:creationId xmlns:a16="http://schemas.microsoft.com/office/drawing/2014/main" id="{ADCB8CCC-F992-553D-712A-7B2B0B7D2538}"/>
                  </a:ext>
                </a:extLst>
              </p:cNvPr>
              <p:cNvSpPr/>
              <p:nvPr/>
            </p:nvSpPr>
            <p:spPr>
              <a:xfrm>
                <a:off x="3268950" y="2975600"/>
                <a:ext cx="2525" cy="25"/>
              </a:xfrm>
              <a:custGeom>
                <a:avLst/>
                <a:gdLst/>
                <a:ahLst/>
                <a:cxnLst/>
                <a:rect l="l" t="t" r="r" b="b"/>
                <a:pathLst>
                  <a:path w="101" h="1" extrusionOk="0">
                    <a:moveTo>
                      <a:pt x="25" y="0"/>
                    </a:moveTo>
                    <a:cubicBezTo>
                      <a:pt x="0" y="0"/>
                      <a:pt x="50" y="0"/>
                      <a:pt x="75" y="0"/>
                    </a:cubicBezTo>
                    <a:cubicBezTo>
                      <a:pt x="25" y="0"/>
                      <a:pt x="101" y="0"/>
                      <a:pt x="25"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6" name="Google Shape;2858;p66">
                <a:extLst>
                  <a:ext uri="{FF2B5EF4-FFF2-40B4-BE49-F238E27FC236}">
                    <a16:creationId xmlns:a16="http://schemas.microsoft.com/office/drawing/2014/main" id="{7B63AD38-04C0-D89E-B6B7-F12DBAB8AA86}"/>
                  </a:ext>
                </a:extLst>
              </p:cNvPr>
              <p:cNvSpPr/>
              <p:nvPr/>
            </p:nvSpPr>
            <p:spPr>
              <a:xfrm>
                <a:off x="3270200" y="2980600"/>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7" name="Google Shape;2859;p66">
                <a:extLst>
                  <a:ext uri="{FF2B5EF4-FFF2-40B4-BE49-F238E27FC236}">
                    <a16:creationId xmlns:a16="http://schemas.microsoft.com/office/drawing/2014/main" id="{80265277-8378-B1B3-4B42-5FD12C6F80D7}"/>
                  </a:ext>
                </a:extLst>
              </p:cNvPr>
              <p:cNvSpPr/>
              <p:nvPr/>
            </p:nvSpPr>
            <p:spPr>
              <a:xfrm>
                <a:off x="3267075" y="2975600"/>
                <a:ext cx="15675" cy="29125"/>
              </a:xfrm>
              <a:custGeom>
                <a:avLst/>
                <a:gdLst/>
                <a:ahLst/>
                <a:cxnLst/>
                <a:rect l="l" t="t" r="r" b="b"/>
                <a:pathLst>
                  <a:path w="627" h="1165" extrusionOk="0">
                    <a:moveTo>
                      <a:pt x="50" y="0"/>
                    </a:moveTo>
                    <a:cubicBezTo>
                      <a:pt x="32" y="18"/>
                      <a:pt x="93" y="23"/>
                      <a:pt x="99" y="25"/>
                    </a:cubicBezTo>
                    <a:lnTo>
                      <a:pt x="99" y="25"/>
                    </a:lnTo>
                    <a:cubicBezTo>
                      <a:pt x="106" y="17"/>
                      <a:pt x="117" y="9"/>
                      <a:pt x="125" y="0"/>
                    </a:cubicBezTo>
                    <a:close/>
                    <a:moveTo>
                      <a:pt x="99" y="25"/>
                    </a:moveTo>
                    <a:cubicBezTo>
                      <a:pt x="99" y="25"/>
                      <a:pt x="99" y="25"/>
                      <a:pt x="99" y="25"/>
                    </a:cubicBezTo>
                    <a:lnTo>
                      <a:pt x="99" y="25"/>
                    </a:lnTo>
                    <a:cubicBezTo>
                      <a:pt x="100" y="25"/>
                      <a:pt x="100" y="25"/>
                      <a:pt x="99" y="25"/>
                    </a:cubicBezTo>
                    <a:close/>
                    <a:moveTo>
                      <a:pt x="99" y="25"/>
                    </a:moveTo>
                    <a:cubicBezTo>
                      <a:pt x="96" y="25"/>
                      <a:pt x="89" y="25"/>
                      <a:pt x="75" y="25"/>
                    </a:cubicBezTo>
                    <a:lnTo>
                      <a:pt x="50" y="25"/>
                    </a:lnTo>
                    <a:cubicBezTo>
                      <a:pt x="50" y="25"/>
                      <a:pt x="25" y="50"/>
                      <a:pt x="100" y="50"/>
                    </a:cubicBezTo>
                    <a:lnTo>
                      <a:pt x="25" y="50"/>
                    </a:lnTo>
                    <a:cubicBezTo>
                      <a:pt x="75" y="76"/>
                      <a:pt x="50" y="76"/>
                      <a:pt x="100" y="76"/>
                    </a:cubicBezTo>
                    <a:cubicBezTo>
                      <a:pt x="75" y="101"/>
                      <a:pt x="125" y="126"/>
                      <a:pt x="125" y="151"/>
                    </a:cubicBezTo>
                    <a:cubicBezTo>
                      <a:pt x="251" y="151"/>
                      <a:pt x="100" y="176"/>
                      <a:pt x="150" y="201"/>
                    </a:cubicBezTo>
                    <a:lnTo>
                      <a:pt x="176" y="201"/>
                    </a:lnTo>
                    <a:lnTo>
                      <a:pt x="226" y="226"/>
                    </a:lnTo>
                    <a:cubicBezTo>
                      <a:pt x="100" y="251"/>
                      <a:pt x="176" y="276"/>
                      <a:pt x="150" y="326"/>
                    </a:cubicBezTo>
                    <a:cubicBezTo>
                      <a:pt x="100" y="376"/>
                      <a:pt x="0" y="401"/>
                      <a:pt x="176" y="451"/>
                    </a:cubicBezTo>
                    <a:lnTo>
                      <a:pt x="150" y="451"/>
                    </a:lnTo>
                    <a:cubicBezTo>
                      <a:pt x="176" y="451"/>
                      <a:pt x="150" y="477"/>
                      <a:pt x="176" y="477"/>
                    </a:cubicBezTo>
                    <a:lnTo>
                      <a:pt x="150" y="477"/>
                    </a:lnTo>
                    <a:cubicBezTo>
                      <a:pt x="251" y="502"/>
                      <a:pt x="150" y="527"/>
                      <a:pt x="251" y="552"/>
                    </a:cubicBezTo>
                    <a:cubicBezTo>
                      <a:pt x="251" y="602"/>
                      <a:pt x="251" y="627"/>
                      <a:pt x="301" y="652"/>
                    </a:cubicBezTo>
                    <a:lnTo>
                      <a:pt x="276" y="652"/>
                    </a:lnTo>
                    <a:cubicBezTo>
                      <a:pt x="326" y="677"/>
                      <a:pt x="176" y="702"/>
                      <a:pt x="226" y="752"/>
                    </a:cubicBezTo>
                    <a:cubicBezTo>
                      <a:pt x="150" y="777"/>
                      <a:pt x="376" y="802"/>
                      <a:pt x="301" y="827"/>
                    </a:cubicBezTo>
                    <a:cubicBezTo>
                      <a:pt x="176" y="852"/>
                      <a:pt x="451" y="878"/>
                      <a:pt x="301" y="878"/>
                    </a:cubicBezTo>
                    <a:cubicBezTo>
                      <a:pt x="100" y="928"/>
                      <a:pt x="226" y="953"/>
                      <a:pt x="351" y="978"/>
                    </a:cubicBezTo>
                    <a:cubicBezTo>
                      <a:pt x="276" y="1003"/>
                      <a:pt x="476" y="1053"/>
                      <a:pt x="326" y="1078"/>
                    </a:cubicBezTo>
                    <a:cubicBezTo>
                      <a:pt x="426" y="1078"/>
                      <a:pt x="201" y="1103"/>
                      <a:pt x="226" y="1128"/>
                    </a:cubicBezTo>
                    <a:lnTo>
                      <a:pt x="251" y="1128"/>
                    </a:lnTo>
                    <a:cubicBezTo>
                      <a:pt x="176" y="1128"/>
                      <a:pt x="426" y="1153"/>
                      <a:pt x="326" y="1153"/>
                    </a:cubicBezTo>
                    <a:lnTo>
                      <a:pt x="201" y="1153"/>
                    </a:lnTo>
                    <a:cubicBezTo>
                      <a:pt x="251" y="1153"/>
                      <a:pt x="290" y="1164"/>
                      <a:pt x="332" y="1164"/>
                    </a:cubicBezTo>
                    <a:cubicBezTo>
                      <a:pt x="354" y="1164"/>
                      <a:pt x="376" y="1162"/>
                      <a:pt x="401" y="1153"/>
                    </a:cubicBezTo>
                    <a:lnTo>
                      <a:pt x="526" y="1153"/>
                    </a:lnTo>
                    <a:cubicBezTo>
                      <a:pt x="602" y="1153"/>
                      <a:pt x="401" y="1128"/>
                      <a:pt x="526" y="1128"/>
                    </a:cubicBezTo>
                    <a:cubicBezTo>
                      <a:pt x="501" y="1128"/>
                      <a:pt x="501" y="1128"/>
                      <a:pt x="501" y="1103"/>
                    </a:cubicBezTo>
                    <a:lnTo>
                      <a:pt x="401" y="1103"/>
                    </a:lnTo>
                    <a:cubicBezTo>
                      <a:pt x="501" y="1103"/>
                      <a:pt x="526" y="1103"/>
                      <a:pt x="526" y="1078"/>
                    </a:cubicBezTo>
                    <a:lnTo>
                      <a:pt x="577" y="1078"/>
                    </a:lnTo>
                    <a:cubicBezTo>
                      <a:pt x="476" y="1078"/>
                      <a:pt x="602" y="1078"/>
                      <a:pt x="476" y="1053"/>
                    </a:cubicBezTo>
                    <a:lnTo>
                      <a:pt x="551" y="1053"/>
                    </a:lnTo>
                    <a:cubicBezTo>
                      <a:pt x="551" y="1053"/>
                      <a:pt x="577" y="1053"/>
                      <a:pt x="602" y="1028"/>
                    </a:cubicBezTo>
                    <a:cubicBezTo>
                      <a:pt x="501" y="1028"/>
                      <a:pt x="627" y="1028"/>
                      <a:pt x="501" y="1003"/>
                    </a:cubicBezTo>
                    <a:cubicBezTo>
                      <a:pt x="526" y="1003"/>
                      <a:pt x="577" y="1003"/>
                      <a:pt x="526" y="978"/>
                    </a:cubicBezTo>
                    <a:lnTo>
                      <a:pt x="451" y="978"/>
                    </a:lnTo>
                    <a:cubicBezTo>
                      <a:pt x="577" y="953"/>
                      <a:pt x="551" y="953"/>
                      <a:pt x="602" y="953"/>
                    </a:cubicBezTo>
                    <a:cubicBezTo>
                      <a:pt x="551" y="953"/>
                      <a:pt x="551" y="953"/>
                      <a:pt x="501" y="928"/>
                    </a:cubicBezTo>
                    <a:lnTo>
                      <a:pt x="551" y="928"/>
                    </a:lnTo>
                    <a:cubicBezTo>
                      <a:pt x="401" y="903"/>
                      <a:pt x="451" y="878"/>
                      <a:pt x="577" y="852"/>
                    </a:cubicBezTo>
                    <a:cubicBezTo>
                      <a:pt x="551" y="852"/>
                      <a:pt x="451" y="852"/>
                      <a:pt x="376" y="827"/>
                    </a:cubicBezTo>
                    <a:lnTo>
                      <a:pt x="476" y="827"/>
                    </a:lnTo>
                    <a:cubicBezTo>
                      <a:pt x="451" y="827"/>
                      <a:pt x="551" y="827"/>
                      <a:pt x="476" y="802"/>
                    </a:cubicBezTo>
                    <a:lnTo>
                      <a:pt x="526" y="802"/>
                    </a:lnTo>
                    <a:cubicBezTo>
                      <a:pt x="551" y="777"/>
                      <a:pt x="426" y="727"/>
                      <a:pt x="451" y="702"/>
                    </a:cubicBezTo>
                    <a:lnTo>
                      <a:pt x="476" y="702"/>
                    </a:lnTo>
                    <a:lnTo>
                      <a:pt x="426" y="677"/>
                    </a:lnTo>
                    <a:lnTo>
                      <a:pt x="451" y="677"/>
                    </a:lnTo>
                    <a:cubicBezTo>
                      <a:pt x="501" y="677"/>
                      <a:pt x="426" y="677"/>
                      <a:pt x="426" y="652"/>
                    </a:cubicBezTo>
                    <a:lnTo>
                      <a:pt x="476" y="652"/>
                    </a:lnTo>
                    <a:cubicBezTo>
                      <a:pt x="426" y="627"/>
                      <a:pt x="426" y="602"/>
                      <a:pt x="451" y="577"/>
                    </a:cubicBezTo>
                    <a:cubicBezTo>
                      <a:pt x="326" y="577"/>
                      <a:pt x="451" y="552"/>
                      <a:pt x="326" y="527"/>
                    </a:cubicBezTo>
                    <a:lnTo>
                      <a:pt x="351" y="527"/>
                    </a:lnTo>
                    <a:cubicBezTo>
                      <a:pt x="276" y="502"/>
                      <a:pt x="376" y="477"/>
                      <a:pt x="351" y="477"/>
                    </a:cubicBezTo>
                    <a:cubicBezTo>
                      <a:pt x="351" y="451"/>
                      <a:pt x="326" y="451"/>
                      <a:pt x="326" y="451"/>
                    </a:cubicBezTo>
                    <a:lnTo>
                      <a:pt x="351" y="451"/>
                    </a:lnTo>
                    <a:cubicBezTo>
                      <a:pt x="226" y="426"/>
                      <a:pt x="476" y="401"/>
                      <a:pt x="326" y="401"/>
                    </a:cubicBezTo>
                    <a:lnTo>
                      <a:pt x="376" y="401"/>
                    </a:lnTo>
                    <a:cubicBezTo>
                      <a:pt x="301" y="376"/>
                      <a:pt x="401" y="376"/>
                      <a:pt x="276" y="376"/>
                    </a:cubicBezTo>
                    <a:lnTo>
                      <a:pt x="326" y="376"/>
                    </a:lnTo>
                    <a:cubicBezTo>
                      <a:pt x="150" y="376"/>
                      <a:pt x="401" y="351"/>
                      <a:pt x="276" y="351"/>
                    </a:cubicBezTo>
                    <a:lnTo>
                      <a:pt x="326" y="351"/>
                    </a:lnTo>
                    <a:cubicBezTo>
                      <a:pt x="301" y="351"/>
                      <a:pt x="276" y="326"/>
                      <a:pt x="301" y="326"/>
                    </a:cubicBezTo>
                    <a:lnTo>
                      <a:pt x="326" y="326"/>
                    </a:lnTo>
                    <a:cubicBezTo>
                      <a:pt x="451" y="326"/>
                      <a:pt x="301" y="301"/>
                      <a:pt x="326" y="301"/>
                    </a:cubicBezTo>
                    <a:lnTo>
                      <a:pt x="376" y="301"/>
                    </a:lnTo>
                    <a:cubicBezTo>
                      <a:pt x="301" y="301"/>
                      <a:pt x="376" y="276"/>
                      <a:pt x="326" y="276"/>
                    </a:cubicBezTo>
                    <a:lnTo>
                      <a:pt x="376" y="276"/>
                    </a:lnTo>
                    <a:cubicBezTo>
                      <a:pt x="376" y="251"/>
                      <a:pt x="326" y="251"/>
                      <a:pt x="326" y="251"/>
                    </a:cubicBezTo>
                    <a:lnTo>
                      <a:pt x="376" y="251"/>
                    </a:lnTo>
                    <a:cubicBezTo>
                      <a:pt x="328" y="235"/>
                      <a:pt x="342" y="229"/>
                      <a:pt x="351" y="220"/>
                    </a:cubicBezTo>
                    <a:lnTo>
                      <a:pt x="351" y="220"/>
                    </a:lnTo>
                    <a:lnTo>
                      <a:pt x="351" y="226"/>
                    </a:lnTo>
                    <a:cubicBezTo>
                      <a:pt x="355" y="222"/>
                      <a:pt x="356" y="218"/>
                      <a:pt x="356" y="214"/>
                    </a:cubicBezTo>
                    <a:lnTo>
                      <a:pt x="356" y="214"/>
                    </a:lnTo>
                    <a:cubicBezTo>
                      <a:pt x="357" y="210"/>
                      <a:pt x="356" y="206"/>
                      <a:pt x="351" y="201"/>
                    </a:cubicBezTo>
                    <a:lnTo>
                      <a:pt x="351" y="201"/>
                    </a:lnTo>
                    <a:lnTo>
                      <a:pt x="351" y="204"/>
                    </a:lnTo>
                    <a:lnTo>
                      <a:pt x="351" y="204"/>
                    </a:lnTo>
                    <a:cubicBezTo>
                      <a:pt x="336" y="186"/>
                      <a:pt x="294" y="168"/>
                      <a:pt x="276" y="151"/>
                    </a:cubicBezTo>
                    <a:lnTo>
                      <a:pt x="251" y="151"/>
                    </a:lnTo>
                    <a:cubicBezTo>
                      <a:pt x="251" y="142"/>
                      <a:pt x="254" y="140"/>
                      <a:pt x="257" y="140"/>
                    </a:cubicBezTo>
                    <a:cubicBezTo>
                      <a:pt x="265" y="140"/>
                      <a:pt x="276" y="151"/>
                      <a:pt x="276" y="151"/>
                    </a:cubicBezTo>
                    <a:cubicBezTo>
                      <a:pt x="351" y="126"/>
                      <a:pt x="226" y="126"/>
                      <a:pt x="276" y="126"/>
                    </a:cubicBezTo>
                    <a:lnTo>
                      <a:pt x="226" y="126"/>
                    </a:lnTo>
                    <a:cubicBezTo>
                      <a:pt x="201" y="101"/>
                      <a:pt x="176" y="76"/>
                      <a:pt x="125" y="50"/>
                    </a:cubicBezTo>
                    <a:lnTo>
                      <a:pt x="176" y="50"/>
                    </a:lnTo>
                    <a:cubicBezTo>
                      <a:pt x="93" y="50"/>
                      <a:pt x="87" y="40"/>
                      <a:pt x="99" y="25"/>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8" name="Google Shape;2860;p66">
                <a:extLst>
                  <a:ext uri="{FF2B5EF4-FFF2-40B4-BE49-F238E27FC236}">
                    <a16:creationId xmlns:a16="http://schemas.microsoft.com/office/drawing/2014/main" id="{E704E61B-CE1A-15E2-0539-B98013D40E42}"/>
                  </a:ext>
                </a:extLst>
              </p:cNvPr>
              <p:cNvSpPr/>
              <p:nvPr/>
            </p:nvSpPr>
            <p:spPr>
              <a:xfrm>
                <a:off x="3273950" y="2979350"/>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9" name="Google Shape;2861;p66">
                <a:extLst>
                  <a:ext uri="{FF2B5EF4-FFF2-40B4-BE49-F238E27FC236}">
                    <a16:creationId xmlns:a16="http://schemas.microsoft.com/office/drawing/2014/main" id="{36CA6DB2-3447-9749-7CBE-B69530A77D1E}"/>
                  </a:ext>
                </a:extLst>
              </p:cNvPr>
              <p:cNvSpPr/>
              <p:nvPr/>
            </p:nvSpPr>
            <p:spPr>
              <a:xfrm>
                <a:off x="3280225" y="30044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0" name="Google Shape;2862;p66">
                <a:extLst>
                  <a:ext uri="{FF2B5EF4-FFF2-40B4-BE49-F238E27FC236}">
                    <a16:creationId xmlns:a16="http://schemas.microsoft.com/office/drawing/2014/main" id="{1840F935-6718-A088-E60B-FFC16ACEA617}"/>
                  </a:ext>
                </a:extLst>
              </p:cNvPr>
              <p:cNvSpPr/>
              <p:nvPr/>
            </p:nvSpPr>
            <p:spPr>
              <a:xfrm>
                <a:off x="3330975" y="3039500"/>
                <a:ext cx="650" cy="1275"/>
              </a:xfrm>
              <a:custGeom>
                <a:avLst/>
                <a:gdLst/>
                <a:ahLst/>
                <a:cxnLst/>
                <a:rect l="l" t="t" r="r" b="b"/>
                <a:pathLst>
                  <a:path w="26" h="51" extrusionOk="0">
                    <a:moveTo>
                      <a:pt x="26" y="1"/>
                    </a:moveTo>
                    <a:lnTo>
                      <a:pt x="1" y="26"/>
                    </a:lnTo>
                    <a:lnTo>
                      <a:pt x="1" y="51"/>
                    </a:lnTo>
                    <a:lnTo>
                      <a:pt x="26"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2863;p66">
                <a:extLst>
                  <a:ext uri="{FF2B5EF4-FFF2-40B4-BE49-F238E27FC236}">
                    <a16:creationId xmlns:a16="http://schemas.microsoft.com/office/drawing/2014/main" id="{16A2BEAD-B912-FF4A-C61C-D9C1BB4A64CD}"/>
                  </a:ext>
                </a:extLst>
              </p:cNvPr>
              <p:cNvSpPr/>
              <p:nvPr/>
            </p:nvSpPr>
            <p:spPr>
              <a:xfrm>
                <a:off x="3331600" y="3037000"/>
                <a:ext cx="1275" cy="3550"/>
              </a:xfrm>
              <a:custGeom>
                <a:avLst/>
                <a:gdLst/>
                <a:ahLst/>
                <a:cxnLst/>
                <a:rect l="l" t="t" r="r" b="b"/>
                <a:pathLst>
                  <a:path w="51" h="142" extrusionOk="0">
                    <a:moveTo>
                      <a:pt x="51" y="0"/>
                    </a:moveTo>
                    <a:lnTo>
                      <a:pt x="44" y="18"/>
                    </a:lnTo>
                    <a:lnTo>
                      <a:pt x="44" y="18"/>
                    </a:lnTo>
                    <a:cubicBezTo>
                      <a:pt x="44" y="18"/>
                      <a:pt x="44" y="18"/>
                      <a:pt x="44" y="18"/>
                    </a:cubicBezTo>
                    <a:cubicBezTo>
                      <a:pt x="46" y="18"/>
                      <a:pt x="48" y="20"/>
                      <a:pt x="51" y="26"/>
                    </a:cubicBezTo>
                    <a:cubicBezTo>
                      <a:pt x="51" y="26"/>
                      <a:pt x="51" y="0"/>
                      <a:pt x="51" y="0"/>
                    </a:cubicBezTo>
                    <a:close/>
                    <a:moveTo>
                      <a:pt x="44" y="18"/>
                    </a:moveTo>
                    <a:cubicBezTo>
                      <a:pt x="39" y="18"/>
                      <a:pt x="35" y="31"/>
                      <a:pt x="32" y="48"/>
                    </a:cubicBezTo>
                    <a:lnTo>
                      <a:pt x="32" y="48"/>
                    </a:lnTo>
                    <a:lnTo>
                      <a:pt x="44" y="18"/>
                    </a:lnTo>
                    <a:close/>
                    <a:moveTo>
                      <a:pt x="32" y="48"/>
                    </a:moveTo>
                    <a:lnTo>
                      <a:pt x="1" y="126"/>
                    </a:lnTo>
                    <a:cubicBezTo>
                      <a:pt x="4" y="137"/>
                      <a:pt x="7" y="141"/>
                      <a:pt x="10" y="141"/>
                    </a:cubicBezTo>
                    <a:cubicBezTo>
                      <a:pt x="20" y="141"/>
                      <a:pt x="25" y="84"/>
                      <a:pt x="32" y="48"/>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2" name="Google Shape;2864;p66">
                <a:extLst>
                  <a:ext uri="{FF2B5EF4-FFF2-40B4-BE49-F238E27FC236}">
                    <a16:creationId xmlns:a16="http://schemas.microsoft.com/office/drawing/2014/main" id="{A726AE0D-5A56-9E63-F733-7697836BEA8F}"/>
                  </a:ext>
                </a:extLst>
              </p:cNvPr>
              <p:cNvSpPr/>
              <p:nvPr/>
            </p:nvSpPr>
            <p:spPr>
              <a:xfrm>
                <a:off x="3332850" y="3036375"/>
                <a:ext cx="650" cy="2025"/>
              </a:xfrm>
              <a:custGeom>
                <a:avLst/>
                <a:gdLst/>
                <a:ahLst/>
                <a:cxnLst/>
                <a:rect l="l" t="t" r="r" b="b"/>
                <a:pathLst>
                  <a:path w="26" h="81" extrusionOk="0">
                    <a:moveTo>
                      <a:pt x="26" y="0"/>
                    </a:moveTo>
                    <a:lnTo>
                      <a:pt x="26" y="0"/>
                    </a:lnTo>
                    <a:cubicBezTo>
                      <a:pt x="26" y="51"/>
                      <a:pt x="1" y="0"/>
                      <a:pt x="1" y="76"/>
                    </a:cubicBezTo>
                    <a:cubicBezTo>
                      <a:pt x="4" y="79"/>
                      <a:pt x="7" y="81"/>
                      <a:pt x="10" y="81"/>
                    </a:cubicBezTo>
                    <a:cubicBezTo>
                      <a:pt x="26" y="81"/>
                      <a:pt x="26" y="22"/>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3" name="Google Shape;2865;p66">
                <a:extLst>
                  <a:ext uri="{FF2B5EF4-FFF2-40B4-BE49-F238E27FC236}">
                    <a16:creationId xmlns:a16="http://schemas.microsoft.com/office/drawing/2014/main" id="{DBB173CF-9439-B3E3-4D2F-6EE7F86EC3C1}"/>
                  </a:ext>
                </a:extLst>
              </p:cNvPr>
              <p:cNvSpPr/>
              <p:nvPr/>
            </p:nvSpPr>
            <p:spPr>
              <a:xfrm>
                <a:off x="3371075" y="30370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4" name="Google Shape;2866;p66">
                <a:extLst>
                  <a:ext uri="{FF2B5EF4-FFF2-40B4-BE49-F238E27FC236}">
                    <a16:creationId xmlns:a16="http://schemas.microsoft.com/office/drawing/2014/main" id="{46681FA6-1DB9-69CB-1905-6852743EC65B}"/>
                  </a:ext>
                </a:extLst>
              </p:cNvPr>
              <p:cNvSpPr/>
              <p:nvPr/>
            </p:nvSpPr>
            <p:spPr>
              <a:xfrm>
                <a:off x="3290250" y="3031175"/>
                <a:ext cx="123450" cy="71025"/>
              </a:xfrm>
              <a:custGeom>
                <a:avLst/>
                <a:gdLst/>
                <a:ahLst/>
                <a:cxnLst/>
                <a:rect l="l" t="t" r="r" b="b"/>
                <a:pathLst>
                  <a:path w="4938" h="2841" extrusionOk="0">
                    <a:moveTo>
                      <a:pt x="1755" y="233"/>
                    </a:moveTo>
                    <a:cubicBezTo>
                      <a:pt x="1755" y="284"/>
                      <a:pt x="1780" y="284"/>
                      <a:pt x="1755" y="309"/>
                    </a:cubicBezTo>
                    <a:cubicBezTo>
                      <a:pt x="1763" y="317"/>
                      <a:pt x="1771" y="321"/>
                      <a:pt x="1779" y="321"/>
                    </a:cubicBezTo>
                    <a:cubicBezTo>
                      <a:pt x="1807" y="321"/>
                      <a:pt x="1828" y="272"/>
                      <a:pt x="1856" y="272"/>
                    </a:cubicBezTo>
                    <a:cubicBezTo>
                      <a:pt x="1864" y="272"/>
                      <a:pt x="1871" y="275"/>
                      <a:pt x="1880" y="284"/>
                    </a:cubicBezTo>
                    <a:lnTo>
                      <a:pt x="1880" y="309"/>
                    </a:lnTo>
                    <a:cubicBezTo>
                      <a:pt x="1884" y="312"/>
                      <a:pt x="1886" y="314"/>
                      <a:pt x="1888" y="314"/>
                    </a:cubicBezTo>
                    <a:cubicBezTo>
                      <a:pt x="1899" y="314"/>
                      <a:pt x="1880" y="259"/>
                      <a:pt x="1880" y="259"/>
                    </a:cubicBezTo>
                    <a:lnTo>
                      <a:pt x="1755" y="233"/>
                    </a:lnTo>
                    <a:close/>
                    <a:moveTo>
                      <a:pt x="4712" y="985"/>
                    </a:moveTo>
                    <a:cubicBezTo>
                      <a:pt x="4712" y="1000"/>
                      <a:pt x="4712" y="1006"/>
                      <a:pt x="4717" y="1009"/>
                    </a:cubicBezTo>
                    <a:lnTo>
                      <a:pt x="4717" y="1009"/>
                    </a:lnTo>
                    <a:cubicBezTo>
                      <a:pt x="4716" y="1001"/>
                      <a:pt x="4714" y="993"/>
                      <a:pt x="4712" y="985"/>
                    </a:cubicBezTo>
                    <a:close/>
                    <a:moveTo>
                      <a:pt x="3840" y="1"/>
                    </a:moveTo>
                    <a:cubicBezTo>
                      <a:pt x="3780" y="1"/>
                      <a:pt x="3720" y="33"/>
                      <a:pt x="3660" y="33"/>
                    </a:cubicBezTo>
                    <a:lnTo>
                      <a:pt x="3660" y="8"/>
                    </a:lnTo>
                    <a:cubicBezTo>
                      <a:pt x="3637" y="30"/>
                      <a:pt x="3613" y="37"/>
                      <a:pt x="3588" y="37"/>
                    </a:cubicBezTo>
                    <a:cubicBezTo>
                      <a:pt x="3546" y="37"/>
                      <a:pt x="3502" y="18"/>
                      <a:pt x="3461" y="18"/>
                    </a:cubicBezTo>
                    <a:cubicBezTo>
                      <a:pt x="3443" y="18"/>
                      <a:pt x="3425" y="22"/>
                      <a:pt x="3409" y="33"/>
                    </a:cubicBezTo>
                    <a:lnTo>
                      <a:pt x="3409" y="8"/>
                    </a:lnTo>
                    <a:cubicBezTo>
                      <a:pt x="3382" y="5"/>
                      <a:pt x="3355" y="3"/>
                      <a:pt x="3328" y="3"/>
                    </a:cubicBezTo>
                    <a:cubicBezTo>
                      <a:pt x="3160" y="3"/>
                      <a:pt x="3006" y="65"/>
                      <a:pt x="2833" y="108"/>
                    </a:cubicBezTo>
                    <a:cubicBezTo>
                      <a:pt x="2833" y="108"/>
                      <a:pt x="2833" y="83"/>
                      <a:pt x="2833" y="83"/>
                    </a:cubicBezTo>
                    <a:cubicBezTo>
                      <a:pt x="2833" y="83"/>
                      <a:pt x="2816" y="115"/>
                      <a:pt x="2810" y="115"/>
                    </a:cubicBezTo>
                    <a:cubicBezTo>
                      <a:pt x="2808" y="115"/>
                      <a:pt x="2807" y="113"/>
                      <a:pt x="2807" y="108"/>
                    </a:cubicBezTo>
                    <a:cubicBezTo>
                      <a:pt x="2807" y="108"/>
                      <a:pt x="2807" y="108"/>
                      <a:pt x="2807" y="83"/>
                    </a:cubicBezTo>
                    <a:cubicBezTo>
                      <a:pt x="2795" y="65"/>
                      <a:pt x="2782" y="58"/>
                      <a:pt x="2768" y="58"/>
                    </a:cubicBezTo>
                    <a:cubicBezTo>
                      <a:pt x="2734" y="58"/>
                      <a:pt x="2698" y="95"/>
                      <a:pt x="2675" y="95"/>
                    </a:cubicBezTo>
                    <a:cubicBezTo>
                      <a:pt x="2667" y="95"/>
                      <a:pt x="2661" y="92"/>
                      <a:pt x="2657" y="83"/>
                    </a:cubicBezTo>
                    <a:cubicBezTo>
                      <a:pt x="2632" y="83"/>
                      <a:pt x="2632" y="108"/>
                      <a:pt x="2657" y="133"/>
                    </a:cubicBezTo>
                    <a:cubicBezTo>
                      <a:pt x="2482" y="158"/>
                      <a:pt x="2306" y="183"/>
                      <a:pt x="2156" y="233"/>
                    </a:cubicBezTo>
                    <a:cubicBezTo>
                      <a:pt x="2156" y="233"/>
                      <a:pt x="2156" y="208"/>
                      <a:pt x="2156" y="183"/>
                    </a:cubicBezTo>
                    <a:cubicBezTo>
                      <a:pt x="2056" y="259"/>
                      <a:pt x="1955" y="259"/>
                      <a:pt x="1880" y="259"/>
                    </a:cubicBezTo>
                    <a:lnTo>
                      <a:pt x="1905" y="259"/>
                    </a:lnTo>
                    <a:cubicBezTo>
                      <a:pt x="1905" y="284"/>
                      <a:pt x="1905" y="309"/>
                      <a:pt x="1905" y="309"/>
                    </a:cubicBezTo>
                    <a:cubicBezTo>
                      <a:pt x="1915" y="309"/>
                      <a:pt x="1937" y="313"/>
                      <a:pt x="1963" y="313"/>
                    </a:cubicBezTo>
                    <a:cubicBezTo>
                      <a:pt x="2002" y="313"/>
                      <a:pt x="2051" y="304"/>
                      <a:pt x="2081" y="259"/>
                    </a:cubicBezTo>
                    <a:cubicBezTo>
                      <a:pt x="2081" y="284"/>
                      <a:pt x="2099" y="284"/>
                      <a:pt x="2118" y="284"/>
                    </a:cubicBezTo>
                    <a:cubicBezTo>
                      <a:pt x="2137" y="284"/>
                      <a:pt x="2156" y="284"/>
                      <a:pt x="2156" y="309"/>
                    </a:cubicBezTo>
                    <a:cubicBezTo>
                      <a:pt x="2181" y="284"/>
                      <a:pt x="2206" y="309"/>
                      <a:pt x="2206" y="259"/>
                    </a:cubicBezTo>
                    <a:cubicBezTo>
                      <a:pt x="2251" y="264"/>
                      <a:pt x="2296" y="266"/>
                      <a:pt x="2341" y="266"/>
                    </a:cubicBezTo>
                    <a:cubicBezTo>
                      <a:pt x="2522" y="266"/>
                      <a:pt x="2702" y="233"/>
                      <a:pt x="2883" y="233"/>
                    </a:cubicBezTo>
                    <a:cubicBezTo>
                      <a:pt x="2913" y="196"/>
                      <a:pt x="2945" y="183"/>
                      <a:pt x="2980" y="183"/>
                    </a:cubicBezTo>
                    <a:cubicBezTo>
                      <a:pt x="3050" y="183"/>
                      <a:pt x="3126" y="236"/>
                      <a:pt x="3204" y="236"/>
                    </a:cubicBezTo>
                    <a:cubicBezTo>
                      <a:pt x="3214" y="236"/>
                      <a:pt x="3224" y="235"/>
                      <a:pt x="3234" y="233"/>
                    </a:cubicBezTo>
                    <a:cubicBezTo>
                      <a:pt x="3269" y="216"/>
                      <a:pt x="3304" y="198"/>
                      <a:pt x="3340" y="198"/>
                    </a:cubicBezTo>
                    <a:cubicBezTo>
                      <a:pt x="3355" y="198"/>
                      <a:pt x="3369" y="201"/>
                      <a:pt x="3384" y="208"/>
                    </a:cubicBezTo>
                    <a:lnTo>
                      <a:pt x="3434" y="158"/>
                    </a:lnTo>
                    <a:cubicBezTo>
                      <a:pt x="3584" y="208"/>
                      <a:pt x="3735" y="208"/>
                      <a:pt x="3885" y="233"/>
                    </a:cubicBezTo>
                    <a:cubicBezTo>
                      <a:pt x="3903" y="229"/>
                      <a:pt x="3922" y="227"/>
                      <a:pt x="3943" y="227"/>
                    </a:cubicBezTo>
                    <a:cubicBezTo>
                      <a:pt x="4037" y="227"/>
                      <a:pt x="4154" y="272"/>
                      <a:pt x="4236" y="334"/>
                    </a:cubicBezTo>
                    <a:cubicBezTo>
                      <a:pt x="4361" y="434"/>
                      <a:pt x="4411" y="534"/>
                      <a:pt x="4487" y="660"/>
                    </a:cubicBezTo>
                    <a:cubicBezTo>
                      <a:pt x="4562" y="760"/>
                      <a:pt x="4612" y="860"/>
                      <a:pt x="4737" y="1010"/>
                    </a:cubicBezTo>
                    <a:cubicBezTo>
                      <a:pt x="4727" y="1010"/>
                      <a:pt x="4721" y="1010"/>
                      <a:pt x="4717" y="1009"/>
                    </a:cubicBezTo>
                    <a:lnTo>
                      <a:pt x="4717" y="1009"/>
                    </a:lnTo>
                    <a:cubicBezTo>
                      <a:pt x="4734" y="1098"/>
                      <a:pt x="4714" y="1169"/>
                      <a:pt x="4737" y="1261"/>
                    </a:cubicBezTo>
                    <a:lnTo>
                      <a:pt x="4712" y="1261"/>
                    </a:lnTo>
                    <a:cubicBezTo>
                      <a:pt x="4838" y="1462"/>
                      <a:pt x="4712" y="1687"/>
                      <a:pt x="4737" y="1888"/>
                    </a:cubicBezTo>
                    <a:cubicBezTo>
                      <a:pt x="4687" y="2013"/>
                      <a:pt x="4612" y="2113"/>
                      <a:pt x="4512" y="2213"/>
                    </a:cubicBezTo>
                    <a:cubicBezTo>
                      <a:pt x="4411" y="2289"/>
                      <a:pt x="4261" y="2339"/>
                      <a:pt x="4136" y="2389"/>
                    </a:cubicBezTo>
                    <a:lnTo>
                      <a:pt x="4136" y="2364"/>
                    </a:lnTo>
                    <a:cubicBezTo>
                      <a:pt x="4056" y="2404"/>
                      <a:pt x="3971" y="2412"/>
                      <a:pt x="3885" y="2412"/>
                    </a:cubicBezTo>
                    <a:cubicBezTo>
                      <a:pt x="3827" y="2412"/>
                      <a:pt x="3768" y="2408"/>
                      <a:pt x="3709" y="2408"/>
                    </a:cubicBezTo>
                    <a:cubicBezTo>
                      <a:pt x="3635" y="2408"/>
                      <a:pt x="3559" y="2414"/>
                      <a:pt x="3484" y="2439"/>
                    </a:cubicBezTo>
                    <a:cubicBezTo>
                      <a:pt x="3461" y="2434"/>
                      <a:pt x="3438" y="2432"/>
                      <a:pt x="3415" y="2432"/>
                    </a:cubicBezTo>
                    <a:cubicBezTo>
                      <a:pt x="3245" y="2432"/>
                      <a:pt x="3076" y="2555"/>
                      <a:pt x="2906" y="2555"/>
                    </a:cubicBezTo>
                    <a:cubicBezTo>
                      <a:pt x="2873" y="2555"/>
                      <a:pt x="2840" y="2550"/>
                      <a:pt x="2807" y="2539"/>
                    </a:cubicBezTo>
                    <a:cubicBezTo>
                      <a:pt x="2778" y="2515"/>
                      <a:pt x="2747" y="2506"/>
                      <a:pt x="2714" y="2506"/>
                    </a:cubicBezTo>
                    <a:cubicBezTo>
                      <a:pt x="2619" y="2506"/>
                      <a:pt x="2515" y="2585"/>
                      <a:pt x="2426" y="2585"/>
                    </a:cubicBezTo>
                    <a:cubicBezTo>
                      <a:pt x="2392" y="2585"/>
                      <a:pt x="2360" y="2573"/>
                      <a:pt x="2331" y="2539"/>
                    </a:cubicBezTo>
                    <a:cubicBezTo>
                      <a:pt x="2232" y="2467"/>
                      <a:pt x="2133" y="2440"/>
                      <a:pt x="2034" y="2440"/>
                    </a:cubicBezTo>
                    <a:cubicBezTo>
                      <a:pt x="1857" y="2440"/>
                      <a:pt x="1681" y="2525"/>
                      <a:pt x="1504" y="2589"/>
                    </a:cubicBezTo>
                    <a:cubicBezTo>
                      <a:pt x="1471" y="2583"/>
                      <a:pt x="1438" y="2580"/>
                      <a:pt x="1404" y="2580"/>
                    </a:cubicBezTo>
                    <a:cubicBezTo>
                      <a:pt x="1266" y="2580"/>
                      <a:pt x="1127" y="2627"/>
                      <a:pt x="989" y="2627"/>
                    </a:cubicBezTo>
                    <a:cubicBezTo>
                      <a:pt x="910" y="2627"/>
                      <a:pt x="831" y="2612"/>
                      <a:pt x="752" y="2564"/>
                    </a:cubicBezTo>
                    <a:cubicBezTo>
                      <a:pt x="732" y="2585"/>
                      <a:pt x="711" y="2593"/>
                      <a:pt x="688" y="2593"/>
                    </a:cubicBezTo>
                    <a:cubicBezTo>
                      <a:pt x="607" y="2593"/>
                      <a:pt x="512" y="2487"/>
                      <a:pt x="403" y="2487"/>
                    </a:cubicBezTo>
                    <a:cubicBezTo>
                      <a:pt x="395" y="2487"/>
                      <a:pt x="387" y="2488"/>
                      <a:pt x="379" y="2489"/>
                    </a:cubicBezTo>
                    <a:lnTo>
                      <a:pt x="379" y="2489"/>
                    </a:lnTo>
                    <a:cubicBezTo>
                      <a:pt x="377" y="2488"/>
                      <a:pt x="375" y="2488"/>
                      <a:pt x="373" y="2488"/>
                    </a:cubicBezTo>
                    <a:cubicBezTo>
                      <a:pt x="344" y="2488"/>
                      <a:pt x="315" y="2553"/>
                      <a:pt x="286" y="2553"/>
                    </a:cubicBezTo>
                    <a:cubicBezTo>
                      <a:pt x="274" y="2553"/>
                      <a:pt x="263" y="2543"/>
                      <a:pt x="251" y="2514"/>
                    </a:cubicBezTo>
                    <a:lnTo>
                      <a:pt x="276" y="2489"/>
                    </a:lnTo>
                    <a:cubicBezTo>
                      <a:pt x="273" y="2479"/>
                      <a:pt x="269" y="2475"/>
                      <a:pt x="265" y="2475"/>
                    </a:cubicBezTo>
                    <a:cubicBezTo>
                      <a:pt x="243" y="2475"/>
                      <a:pt x="212" y="2604"/>
                      <a:pt x="203" y="2604"/>
                    </a:cubicBezTo>
                    <a:cubicBezTo>
                      <a:pt x="202" y="2604"/>
                      <a:pt x="201" y="2599"/>
                      <a:pt x="201" y="2589"/>
                    </a:cubicBezTo>
                    <a:lnTo>
                      <a:pt x="201" y="2614"/>
                    </a:lnTo>
                    <a:cubicBezTo>
                      <a:pt x="191" y="2619"/>
                      <a:pt x="185" y="2621"/>
                      <a:pt x="180" y="2621"/>
                    </a:cubicBezTo>
                    <a:cubicBezTo>
                      <a:pt x="159" y="2621"/>
                      <a:pt x="176" y="2585"/>
                      <a:pt x="176" y="2564"/>
                    </a:cubicBezTo>
                    <a:cubicBezTo>
                      <a:pt x="154" y="2564"/>
                      <a:pt x="151" y="2620"/>
                      <a:pt x="151" y="2620"/>
                    </a:cubicBezTo>
                    <a:cubicBezTo>
                      <a:pt x="151" y="2620"/>
                      <a:pt x="151" y="2618"/>
                      <a:pt x="151" y="2614"/>
                    </a:cubicBezTo>
                    <a:cubicBezTo>
                      <a:pt x="141" y="2557"/>
                      <a:pt x="128" y="2547"/>
                      <a:pt x="115" y="2547"/>
                    </a:cubicBezTo>
                    <a:cubicBezTo>
                      <a:pt x="109" y="2547"/>
                      <a:pt x="102" y="2550"/>
                      <a:pt x="97" y="2550"/>
                    </a:cubicBezTo>
                    <a:cubicBezTo>
                      <a:pt x="84" y="2550"/>
                      <a:pt x="76" y="2538"/>
                      <a:pt x="76" y="2464"/>
                    </a:cubicBezTo>
                    <a:cubicBezTo>
                      <a:pt x="76" y="2464"/>
                      <a:pt x="51" y="2414"/>
                      <a:pt x="76" y="2364"/>
                    </a:cubicBezTo>
                    <a:lnTo>
                      <a:pt x="76" y="2364"/>
                    </a:lnTo>
                    <a:cubicBezTo>
                      <a:pt x="76" y="2364"/>
                      <a:pt x="25" y="2364"/>
                      <a:pt x="25" y="2439"/>
                    </a:cubicBezTo>
                    <a:cubicBezTo>
                      <a:pt x="25" y="2514"/>
                      <a:pt x="0" y="2589"/>
                      <a:pt x="25" y="2640"/>
                    </a:cubicBezTo>
                    <a:lnTo>
                      <a:pt x="25" y="2589"/>
                    </a:lnTo>
                    <a:cubicBezTo>
                      <a:pt x="51" y="2640"/>
                      <a:pt x="51" y="2614"/>
                      <a:pt x="51" y="2665"/>
                    </a:cubicBezTo>
                    <a:cubicBezTo>
                      <a:pt x="76" y="2665"/>
                      <a:pt x="101" y="2740"/>
                      <a:pt x="126" y="2765"/>
                    </a:cubicBezTo>
                    <a:cubicBezTo>
                      <a:pt x="136" y="2733"/>
                      <a:pt x="147" y="2723"/>
                      <a:pt x="156" y="2723"/>
                    </a:cubicBezTo>
                    <a:cubicBezTo>
                      <a:pt x="168" y="2723"/>
                      <a:pt x="176" y="2740"/>
                      <a:pt x="176" y="2740"/>
                    </a:cubicBezTo>
                    <a:lnTo>
                      <a:pt x="201" y="2790"/>
                    </a:lnTo>
                    <a:cubicBezTo>
                      <a:pt x="201" y="2796"/>
                      <a:pt x="201" y="2799"/>
                      <a:pt x="202" y="2799"/>
                    </a:cubicBezTo>
                    <a:cubicBezTo>
                      <a:pt x="206" y="2799"/>
                      <a:pt x="217" y="2733"/>
                      <a:pt x="223" y="2733"/>
                    </a:cubicBezTo>
                    <a:cubicBezTo>
                      <a:pt x="225" y="2733"/>
                      <a:pt x="226" y="2742"/>
                      <a:pt x="226" y="2765"/>
                    </a:cubicBezTo>
                    <a:cubicBezTo>
                      <a:pt x="301" y="2740"/>
                      <a:pt x="401" y="2740"/>
                      <a:pt x="477" y="2740"/>
                    </a:cubicBezTo>
                    <a:cubicBezTo>
                      <a:pt x="502" y="2690"/>
                      <a:pt x="552" y="2740"/>
                      <a:pt x="527" y="2665"/>
                    </a:cubicBezTo>
                    <a:lnTo>
                      <a:pt x="527" y="2665"/>
                    </a:lnTo>
                    <a:cubicBezTo>
                      <a:pt x="552" y="2740"/>
                      <a:pt x="627" y="2765"/>
                      <a:pt x="652" y="2765"/>
                    </a:cubicBezTo>
                    <a:cubicBezTo>
                      <a:pt x="652" y="2790"/>
                      <a:pt x="652" y="2790"/>
                      <a:pt x="652" y="2790"/>
                    </a:cubicBezTo>
                    <a:cubicBezTo>
                      <a:pt x="663" y="2817"/>
                      <a:pt x="671" y="2826"/>
                      <a:pt x="678" y="2826"/>
                    </a:cubicBezTo>
                    <a:cubicBezTo>
                      <a:pt x="696" y="2826"/>
                      <a:pt x="706" y="2765"/>
                      <a:pt x="723" y="2765"/>
                    </a:cubicBezTo>
                    <a:cubicBezTo>
                      <a:pt x="731" y="2765"/>
                      <a:pt x="740" y="2778"/>
                      <a:pt x="752" y="2815"/>
                    </a:cubicBezTo>
                    <a:cubicBezTo>
                      <a:pt x="752" y="2786"/>
                      <a:pt x="758" y="2778"/>
                      <a:pt x="768" y="2778"/>
                    </a:cubicBezTo>
                    <a:cubicBezTo>
                      <a:pt x="780" y="2778"/>
                      <a:pt x="798" y="2793"/>
                      <a:pt x="815" y="2793"/>
                    </a:cubicBezTo>
                    <a:cubicBezTo>
                      <a:pt x="830" y="2793"/>
                      <a:pt x="844" y="2782"/>
                      <a:pt x="853" y="2740"/>
                    </a:cubicBezTo>
                    <a:cubicBezTo>
                      <a:pt x="853" y="2765"/>
                      <a:pt x="853" y="2765"/>
                      <a:pt x="853" y="2790"/>
                    </a:cubicBezTo>
                    <a:cubicBezTo>
                      <a:pt x="953" y="2790"/>
                      <a:pt x="1028" y="2840"/>
                      <a:pt x="1103" y="2840"/>
                    </a:cubicBezTo>
                    <a:cubicBezTo>
                      <a:pt x="1118" y="2811"/>
                      <a:pt x="1136" y="2803"/>
                      <a:pt x="1156" y="2803"/>
                    </a:cubicBezTo>
                    <a:cubicBezTo>
                      <a:pt x="1183" y="2803"/>
                      <a:pt x="1213" y="2818"/>
                      <a:pt x="1241" y="2818"/>
                    </a:cubicBezTo>
                    <a:cubicBezTo>
                      <a:pt x="1265" y="2818"/>
                      <a:pt x="1287" y="2807"/>
                      <a:pt x="1304" y="2765"/>
                    </a:cubicBezTo>
                    <a:cubicBezTo>
                      <a:pt x="1321" y="2782"/>
                      <a:pt x="1362" y="2811"/>
                      <a:pt x="1402" y="2811"/>
                    </a:cubicBezTo>
                    <a:cubicBezTo>
                      <a:pt x="1421" y="2811"/>
                      <a:pt x="1439" y="2805"/>
                      <a:pt x="1454" y="2790"/>
                    </a:cubicBezTo>
                    <a:cubicBezTo>
                      <a:pt x="1529" y="2790"/>
                      <a:pt x="1604" y="2790"/>
                      <a:pt x="1655" y="2715"/>
                    </a:cubicBezTo>
                    <a:cubicBezTo>
                      <a:pt x="1680" y="2815"/>
                      <a:pt x="1705" y="2790"/>
                      <a:pt x="1730" y="2840"/>
                    </a:cubicBezTo>
                    <a:cubicBezTo>
                      <a:pt x="1780" y="2790"/>
                      <a:pt x="1855" y="2790"/>
                      <a:pt x="1930" y="2740"/>
                    </a:cubicBezTo>
                    <a:cubicBezTo>
                      <a:pt x="1930" y="2756"/>
                      <a:pt x="1936" y="2759"/>
                      <a:pt x="1943" y="2759"/>
                    </a:cubicBezTo>
                    <a:cubicBezTo>
                      <a:pt x="1947" y="2759"/>
                      <a:pt x="1951" y="2759"/>
                      <a:pt x="1955" y="2759"/>
                    </a:cubicBezTo>
                    <a:cubicBezTo>
                      <a:pt x="1968" y="2759"/>
                      <a:pt x="1980" y="2765"/>
                      <a:pt x="1980" y="2815"/>
                    </a:cubicBezTo>
                    <a:cubicBezTo>
                      <a:pt x="2072" y="2734"/>
                      <a:pt x="2170" y="2701"/>
                      <a:pt x="2268" y="2701"/>
                    </a:cubicBezTo>
                    <a:cubicBezTo>
                      <a:pt x="2383" y="2701"/>
                      <a:pt x="2499" y="2747"/>
                      <a:pt x="2607" y="2815"/>
                    </a:cubicBezTo>
                    <a:cubicBezTo>
                      <a:pt x="2632" y="2790"/>
                      <a:pt x="2657" y="2690"/>
                      <a:pt x="2682" y="2614"/>
                    </a:cubicBezTo>
                    <a:cubicBezTo>
                      <a:pt x="2682" y="2640"/>
                      <a:pt x="2682" y="2640"/>
                      <a:pt x="2682" y="2640"/>
                    </a:cubicBezTo>
                    <a:cubicBezTo>
                      <a:pt x="2725" y="2640"/>
                      <a:pt x="2750" y="2695"/>
                      <a:pt x="2772" y="2695"/>
                    </a:cubicBezTo>
                    <a:cubicBezTo>
                      <a:pt x="2775" y="2695"/>
                      <a:pt x="2779" y="2693"/>
                      <a:pt x="2782" y="2690"/>
                    </a:cubicBezTo>
                    <a:cubicBezTo>
                      <a:pt x="2782" y="2715"/>
                      <a:pt x="2782" y="2715"/>
                      <a:pt x="2782" y="2715"/>
                    </a:cubicBezTo>
                    <a:cubicBezTo>
                      <a:pt x="2788" y="2712"/>
                      <a:pt x="2794" y="2711"/>
                      <a:pt x="2799" y="2711"/>
                    </a:cubicBezTo>
                    <a:cubicBezTo>
                      <a:pt x="2826" y="2711"/>
                      <a:pt x="2846" y="2743"/>
                      <a:pt x="2870" y="2743"/>
                    </a:cubicBezTo>
                    <a:cubicBezTo>
                      <a:pt x="2881" y="2743"/>
                      <a:pt x="2894" y="2736"/>
                      <a:pt x="2908" y="2715"/>
                    </a:cubicBezTo>
                    <a:lnTo>
                      <a:pt x="2908" y="2740"/>
                    </a:lnTo>
                    <a:lnTo>
                      <a:pt x="2933" y="2715"/>
                    </a:lnTo>
                    <a:lnTo>
                      <a:pt x="2933" y="2715"/>
                    </a:lnTo>
                    <a:cubicBezTo>
                      <a:pt x="2933" y="2740"/>
                      <a:pt x="2933" y="2765"/>
                      <a:pt x="2908" y="2765"/>
                    </a:cubicBezTo>
                    <a:cubicBezTo>
                      <a:pt x="2932" y="2767"/>
                      <a:pt x="2957" y="2768"/>
                      <a:pt x="2982" y="2768"/>
                    </a:cubicBezTo>
                    <a:cubicBezTo>
                      <a:pt x="3283" y="2768"/>
                      <a:pt x="3584" y="2636"/>
                      <a:pt x="3885" y="2589"/>
                    </a:cubicBezTo>
                    <a:lnTo>
                      <a:pt x="3885" y="2614"/>
                    </a:lnTo>
                    <a:lnTo>
                      <a:pt x="3935" y="2564"/>
                    </a:lnTo>
                    <a:cubicBezTo>
                      <a:pt x="3935" y="2589"/>
                      <a:pt x="3935" y="2589"/>
                      <a:pt x="3935" y="2589"/>
                    </a:cubicBezTo>
                    <a:cubicBezTo>
                      <a:pt x="3949" y="2593"/>
                      <a:pt x="3963" y="2594"/>
                      <a:pt x="3976" y="2594"/>
                    </a:cubicBezTo>
                    <a:cubicBezTo>
                      <a:pt x="4057" y="2594"/>
                      <a:pt x="4121" y="2536"/>
                      <a:pt x="4186" y="2514"/>
                    </a:cubicBezTo>
                    <a:cubicBezTo>
                      <a:pt x="4186" y="2539"/>
                      <a:pt x="4186" y="2564"/>
                      <a:pt x="4186" y="2564"/>
                    </a:cubicBezTo>
                    <a:cubicBezTo>
                      <a:pt x="4197" y="2547"/>
                      <a:pt x="4210" y="2542"/>
                      <a:pt x="4223" y="2542"/>
                    </a:cubicBezTo>
                    <a:cubicBezTo>
                      <a:pt x="4245" y="2542"/>
                      <a:pt x="4269" y="2559"/>
                      <a:pt x="4285" y="2559"/>
                    </a:cubicBezTo>
                    <a:cubicBezTo>
                      <a:pt x="4301" y="2559"/>
                      <a:pt x="4311" y="2545"/>
                      <a:pt x="4311" y="2489"/>
                    </a:cubicBezTo>
                    <a:cubicBezTo>
                      <a:pt x="4311" y="2489"/>
                      <a:pt x="4311" y="2514"/>
                      <a:pt x="4311" y="2539"/>
                    </a:cubicBezTo>
                    <a:cubicBezTo>
                      <a:pt x="4462" y="2439"/>
                      <a:pt x="4662" y="2339"/>
                      <a:pt x="4787" y="2213"/>
                    </a:cubicBezTo>
                    <a:cubicBezTo>
                      <a:pt x="4787" y="2013"/>
                      <a:pt x="4938" y="1913"/>
                      <a:pt x="4863" y="1737"/>
                    </a:cubicBezTo>
                    <a:lnTo>
                      <a:pt x="4888" y="1737"/>
                    </a:lnTo>
                    <a:cubicBezTo>
                      <a:pt x="4838" y="1537"/>
                      <a:pt x="4938" y="1361"/>
                      <a:pt x="4913" y="1161"/>
                    </a:cubicBezTo>
                    <a:cubicBezTo>
                      <a:pt x="4913" y="1086"/>
                      <a:pt x="4888" y="1036"/>
                      <a:pt x="4863" y="960"/>
                    </a:cubicBezTo>
                    <a:lnTo>
                      <a:pt x="4888" y="935"/>
                    </a:lnTo>
                    <a:cubicBezTo>
                      <a:pt x="4812" y="885"/>
                      <a:pt x="4838" y="810"/>
                      <a:pt x="4838" y="735"/>
                    </a:cubicBezTo>
                    <a:cubicBezTo>
                      <a:pt x="4838" y="660"/>
                      <a:pt x="4812" y="559"/>
                      <a:pt x="4712" y="559"/>
                    </a:cubicBezTo>
                    <a:lnTo>
                      <a:pt x="4762" y="534"/>
                    </a:lnTo>
                    <a:lnTo>
                      <a:pt x="4762" y="534"/>
                    </a:lnTo>
                    <a:cubicBezTo>
                      <a:pt x="4755" y="537"/>
                      <a:pt x="4749" y="538"/>
                      <a:pt x="4744" y="538"/>
                    </a:cubicBezTo>
                    <a:cubicBezTo>
                      <a:pt x="4711" y="538"/>
                      <a:pt x="4715" y="495"/>
                      <a:pt x="4694" y="495"/>
                    </a:cubicBezTo>
                    <a:cubicBezTo>
                      <a:pt x="4683" y="495"/>
                      <a:pt x="4667" y="505"/>
                      <a:pt x="4637" y="534"/>
                    </a:cubicBezTo>
                    <a:lnTo>
                      <a:pt x="4637" y="484"/>
                    </a:lnTo>
                    <a:cubicBezTo>
                      <a:pt x="4627" y="486"/>
                      <a:pt x="4617" y="486"/>
                      <a:pt x="4609" y="486"/>
                    </a:cubicBezTo>
                    <a:cubicBezTo>
                      <a:pt x="4475" y="486"/>
                      <a:pt x="4578" y="309"/>
                      <a:pt x="4437" y="309"/>
                    </a:cubicBezTo>
                    <a:lnTo>
                      <a:pt x="4462" y="284"/>
                    </a:lnTo>
                    <a:cubicBezTo>
                      <a:pt x="4411" y="284"/>
                      <a:pt x="4386" y="284"/>
                      <a:pt x="4361" y="233"/>
                    </a:cubicBezTo>
                    <a:lnTo>
                      <a:pt x="4386" y="233"/>
                    </a:lnTo>
                    <a:cubicBezTo>
                      <a:pt x="4361" y="83"/>
                      <a:pt x="4211" y="133"/>
                      <a:pt x="4111" y="108"/>
                    </a:cubicBezTo>
                    <a:lnTo>
                      <a:pt x="4136" y="58"/>
                    </a:lnTo>
                    <a:lnTo>
                      <a:pt x="4136" y="58"/>
                    </a:lnTo>
                    <a:cubicBezTo>
                      <a:pt x="4125" y="68"/>
                      <a:pt x="4114" y="72"/>
                      <a:pt x="4102" y="72"/>
                    </a:cubicBezTo>
                    <a:cubicBezTo>
                      <a:pt x="4061" y="72"/>
                      <a:pt x="4008" y="29"/>
                      <a:pt x="3944" y="29"/>
                    </a:cubicBezTo>
                    <a:cubicBezTo>
                      <a:pt x="3933" y="29"/>
                      <a:pt x="3922" y="30"/>
                      <a:pt x="3910" y="33"/>
                    </a:cubicBezTo>
                    <a:lnTo>
                      <a:pt x="3885" y="58"/>
                    </a:lnTo>
                    <a:lnTo>
                      <a:pt x="3885" y="8"/>
                    </a:lnTo>
                    <a:cubicBezTo>
                      <a:pt x="3870" y="3"/>
                      <a:pt x="3855" y="1"/>
                      <a:pt x="384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5" name="Google Shape;2867;p66">
                <a:extLst>
                  <a:ext uri="{FF2B5EF4-FFF2-40B4-BE49-F238E27FC236}">
                    <a16:creationId xmlns:a16="http://schemas.microsoft.com/office/drawing/2014/main" id="{081E8356-A4E7-1874-3B31-C431B7E717CF}"/>
                  </a:ext>
                </a:extLst>
              </p:cNvPr>
              <p:cNvSpPr/>
              <p:nvPr/>
            </p:nvSpPr>
            <p:spPr>
              <a:xfrm>
                <a:off x="3360425" y="303325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6" name="Google Shape;2868;p66">
                <a:extLst>
                  <a:ext uri="{FF2B5EF4-FFF2-40B4-BE49-F238E27FC236}">
                    <a16:creationId xmlns:a16="http://schemas.microsoft.com/office/drawing/2014/main" id="{FCB39AB9-7052-41D6-4665-A61EB0B7E2FC}"/>
                  </a:ext>
                </a:extLst>
              </p:cNvPr>
              <p:cNvSpPr/>
              <p:nvPr/>
            </p:nvSpPr>
            <p:spPr>
              <a:xfrm>
                <a:off x="3293375" y="3100275"/>
                <a:ext cx="25" cy="650"/>
              </a:xfrm>
              <a:custGeom>
                <a:avLst/>
                <a:gdLst/>
                <a:ahLst/>
                <a:cxnLst/>
                <a:rect l="l" t="t" r="r" b="b"/>
                <a:pathLst>
                  <a:path w="1" h="26" extrusionOk="0">
                    <a:moveTo>
                      <a:pt x="1" y="26"/>
                    </a:moveTo>
                    <a:cubicBezTo>
                      <a:pt x="1" y="26"/>
                      <a:pt x="1" y="26"/>
                      <a:pt x="1" y="1"/>
                    </a:cubicBezTo>
                    <a:cubicBezTo>
                      <a:pt x="1" y="26"/>
                      <a:pt x="1" y="26"/>
                      <a:pt x="1"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7" name="Google Shape;2869;p66">
                <a:extLst>
                  <a:ext uri="{FF2B5EF4-FFF2-40B4-BE49-F238E27FC236}">
                    <a16:creationId xmlns:a16="http://schemas.microsoft.com/office/drawing/2014/main" id="{A666C5C7-C4E1-8210-A25D-FDCA8DE4B8BF}"/>
                  </a:ext>
                </a:extLst>
              </p:cNvPr>
              <p:cNvSpPr/>
              <p:nvPr/>
            </p:nvSpPr>
            <p:spPr>
              <a:xfrm>
                <a:off x="3223825" y="3019450"/>
                <a:ext cx="25" cy="650"/>
              </a:xfrm>
              <a:custGeom>
                <a:avLst/>
                <a:gdLst/>
                <a:ahLst/>
                <a:cxnLst/>
                <a:rect l="l" t="t" r="r" b="b"/>
                <a:pathLst>
                  <a:path w="1" h="26" extrusionOk="0">
                    <a:moveTo>
                      <a:pt x="1" y="26"/>
                    </a:moveTo>
                    <a:lnTo>
                      <a:pt x="1" y="26"/>
                    </a:lnTo>
                    <a:lnTo>
                      <a:pt x="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8" name="Google Shape;2870;p66">
                <a:extLst>
                  <a:ext uri="{FF2B5EF4-FFF2-40B4-BE49-F238E27FC236}">
                    <a16:creationId xmlns:a16="http://schemas.microsoft.com/office/drawing/2014/main" id="{FAF7232F-0DE5-47CF-16AF-EC992D67FD76}"/>
                  </a:ext>
                </a:extLst>
              </p:cNvPr>
              <p:cNvSpPr/>
              <p:nvPr/>
            </p:nvSpPr>
            <p:spPr>
              <a:xfrm>
                <a:off x="3223825" y="3017375"/>
                <a:ext cx="475" cy="2925"/>
              </a:xfrm>
              <a:custGeom>
                <a:avLst/>
                <a:gdLst/>
                <a:ahLst/>
                <a:cxnLst/>
                <a:rect l="l" t="t" r="r" b="b"/>
                <a:pathLst>
                  <a:path w="19" h="117" extrusionOk="0">
                    <a:moveTo>
                      <a:pt x="2" y="0"/>
                    </a:moveTo>
                    <a:cubicBezTo>
                      <a:pt x="1" y="0"/>
                      <a:pt x="1" y="3"/>
                      <a:pt x="1" y="9"/>
                    </a:cubicBezTo>
                    <a:lnTo>
                      <a:pt x="1" y="109"/>
                    </a:lnTo>
                    <a:cubicBezTo>
                      <a:pt x="4" y="114"/>
                      <a:pt x="6" y="117"/>
                      <a:pt x="7" y="117"/>
                    </a:cubicBezTo>
                    <a:cubicBezTo>
                      <a:pt x="19" y="117"/>
                      <a:pt x="5" y="0"/>
                      <a:pt x="2"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9" name="Google Shape;2871;p66">
                <a:extLst>
                  <a:ext uri="{FF2B5EF4-FFF2-40B4-BE49-F238E27FC236}">
                    <a16:creationId xmlns:a16="http://schemas.microsoft.com/office/drawing/2014/main" id="{8477A921-58E5-FF3D-F570-92F1354CE5B9}"/>
                  </a:ext>
                </a:extLst>
              </p:cNvPr>
              <p:cNvSpPr/>
              <p:nvPr/>
            </p:nvSpPr>
            <p:spPr>
              <a:xfrm>
                <a:off x="3224150" y="3016325"/>
                <a:ext cx="325" cy="1275"/>
              </a:xfrm>
              <a:custGeom>
                <a:avLst/>
                <a:gdLst/>
                <a:ahLst/>
                <a:cxnLst/>
                <a:rect l="l" t="t" r="r" b="b"/>
                <a:pathLst>
                  <a:path w="13" h="51" extrusionOk="0">
                    <a:moveTo>
                      <a:pt x="13" y="0"/>
                    </a:moveTo>
                    <a:cubicBezTo>
                      <a:pt x="13" y="25"/>
                      <a:pt x="7" y="25"/>
                      <a:pt x="3" y="25"/>
                    </a:cubicBezTo>
                    <a:cubicBezTo>
                      <a:pt x="0" y="25"/>
                      <a:pt x="0" y="25"/>
                      <a:pt x="13" y="51"/>
                    </a:cubicBezTo>
                    <a:cubicBezTo>
                      <a:pt x="13" y="39"/>
                      <a:pt x="13" y="15"/>
                      <a:pt x="13"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0" name="Google Shape;2872;p66">
                <a:extLst>
                  <a:ext uri="{FF2B5EF4-FFF2-40B4-BE49-F238E27FC236}">
                    <a16:creationId xmlns:a16="http://schemas.microsoft.com/office/drawing/2014/main" id="{50F79CD2-99F4-D251-2685-F53AEE791B97}"/>
                  </a:ext>
                </a:extLst>
              </p:cNvPr>
              <p:cNvSpPr/>
              <p:nvPr/>
            </p:nvSpPr>
            <p:spPr>
              <a:xfrm>
                <a:off x="3237000" y="301507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2873;p66">
                <a:extLst>
                  <a:ext uri="{FF2B5EF4-FFF2-40B4-BE49-F238E27FC236}">
                    <a16:creationId xmlns:a16="http://schemas.microsoft.com/office/drawing/2014/main" id="{E15427C7-D19F-45FE-3BC0-C0809D62AD41}"/>
                  </a:ext>
                </a:extLst>
              </p:cNvPr>
              <p:cNvSpPr/>
              <p:nvPr/>
            </p:nvSpPr>
            <p:spPr>
              <a:xfrm>
                <a:off x="3224450" y="3000025"/>
                <a:ext cx="58925" cy="37225"/>
              </a:xfrm>
              <a:custGeom>
                <a:avLst/>
                <a:gdLst/>
                <a:ahLst/>
                <a:cxnLst/>
                <a:rect l="l" t="t" r="r" b="b"/>
                <a:pathLst>
                  <a:path w="2357" h="1489" extrusionOk="0">
                    <a:moveTo>
                      <a:pt x="1956" y="51"/>
                    </a:moveTo>
                    <a:lnTo>
                      <a:pt x="1931" y="76"/>
                    </a:lnTo>
                    <a:cubicBezTo>
                      <a:pt x="1931" y="51"/>
                      <a:pt x="1956" y="51"/>
                      <a:pt x="1956" y="51"/>
                    </a:cubicBezTo>
                    <a:close/>
                    <a:moveTo>
                      <a:pt x="1179" y="251"/>
                    </a:moveTo>
                    <a:cubicBezTo>
                      <a:pt x="1179" y="251"/>
                      <a:pt x="1179" y="251"/>
                      <a:pt x="1179" y="251"/>
                    </a:cubicBezTo>
                    <a:lnTo>
                      <a:pt x="1179" y="251"/>
                    </a:lnTo>
                    <a:close/>
                    <a:moveTo>
                      <a:pt x="1028" y="276"/>
                    </a:moveTo>
                    <a:cubicBezTo>
                      <a:pt x="1028" y="276"/>
                      <a:pt x="1028" y="276"/>
                      <a:pt x="1028" y="276"/>
                    </a:cubicBezTo>
                    <a:lnTo>
                      <a:pt x="1028" y="276"/>
                    </a:lnTo>
                    <a:close/>
                    <a:moveTo>
                      <a:pt x="2081" y="1178"/>
                    </a:moveTo>
                    <a:lnTo>
                      <a:pt x="2106" y="1204"/>
                    </a:lnTo>
                    <a:lnTo>
                      <a:pt x="2081" y="1254"/>
                    </a:lnTo>
                    <a:cubicBezTo>
                      <a:pt x="2081" y="1204"/>
                      <a:pt x="2081" y="1229"/>
                      <a:pt x="2081" y="1204"/>
                    </a:cubicBezTo>
                    <a:cubicBezTo>
                      <a:pt x="2081" y="1198"/>
                      <a:pt x="2081" y="1189"/>
                      <a:pt x="2081" y="1178"/>
                    </a:cubicBezTo>
                    <a:close/>
                    <a:moveTo>
                      <a:pt x="2166" y="1218"/>
                    </a:moveTo>
                    <a:cubicBezTo>
                      <a:pt x="2158" y="1218"/>
                      <a:pt x="2147" y="1219"/>
                      <a:pt x="2126" y="1224"/>
                    </a:cubicBezTo>
                    <a:lnTo>
                      <a:pt x="2126" y="1224"/>
                    </a:lnTo>
                    <a:lnTo>
                      <a:pt x="2126" y="1224"/>
                    </a:lnTo>
                    <a:lnTo>
                      <a:pt x="2126" y="1224"/>
                    </a:lnTo>
                    <a:cubicBezTo>
                      <a:pt x="2120" y="1225"/>
                      <a:pt x="2113" y="1227"/>
                      <a:pt x="2106" y="1229"/>
                    </a:cubicBezTo>
                    <a:cubicBezTo>
                      <a:pt x="2114" y="1227"/>
                      <a:pt x="2120" y="1225"/>
                      <a:pt x="2126" y="1224"/>
                    </a:cubicBezTo>
                    <a:lnTo>
                      <a:pt x="2126" y="1224"/>
                    </a:lnTo>
                    <a:lnTo>
                      <a:pt x="2206" y="1304"/>
                    </a:lnTo>
                    <a:cubicBezTo>
                      <a:pt x="2206" y="1279"/>
                      <a:pt x="2206" y="1254"/>
                      <a:pt x="2206" y="1229"/>
                    </a:cubicBezTo>
                    <a:cubicBezTo>
                      <a:pt x="2173" y="1229"/>
                      <a:pt x="2184" y="1218"/>
                      <a:pt x="2166" y="1218"/>
                    </a:cubicBezTo>
                    <a:close/>
                    <a:moveTo>
                      <a:pt x="2181" y="1"/>
                    </a:moveTo>
                    <a:cubicBezTo>
                      <a:pt x="2081" y="26"/>
                      <a:pt x="2031" y="51"/>
                      <a:pt x="1981" y="51"/>
                    </a:cubicBezTo>
                    <a:lnTo>
                      <a:pt x="1981" y="26"/>
                    </a:lnTo>
                    <a:lnTo>
                      <a:pt x="1956" y="51"/>
                    </a:lnTo>
                    <a:cubicBezTo>
                      <a:pt x="1951" y="41"/>
                      <a:pt x="1943" y="37"/>
                      <a:pt x="1935" y="37"/>
                    </a:cubicBezTo>
                    <a:cubicBezTo>
                      <a:pt x="1907" y="37"/>
                      <a:pt x="1865" y="80"/>
                      <a:pt x="1841" y="80"/>
                    </a:cubicBezTo>
                    <a:cubicBezTo>
                      <a:pt x="1837" y="80"/>
                      <a:pt x="1833" y="79"/>
                      <a:pt x="1830" y="76"/>
                    </a:cubicBezTo>
                    <a:cubicBezTo>
                      <a:pt x="1830" y="76"/>
                      <a:pt x="1830" y="51"/>
                      <a:pt x="1830" y="26"/>
                    </a:cubicBezTo>
                    <a:cubicBezTo>
                      <a:pt x="1825" y="43"/>
                      <a:pt x="1820" y="48"/>
                      <a:pt x="1816" y="48"/>
                    </a:cubicBezTo>
                    <a:cubicBezTo>
                      <a:pt x="1809" y="48"/>
                      <a:pt x="1803" y="31"/>
                      <a:pt x="1794" y="31"/>
                    </a:cubicBezTo>
                    <a:cubicBezTo>
                      <a:pt x="1789" y="31"/>
                      <a:pt x="1782" y="37"/>
                      <a:pt x="1773" y="54"/>
                    </a:cubicBezTo>
                    <a:lnTo>
                      <a:pt x="1773" y="54"/>
                    </a:lnTo>
                    <a:cubicBezTo>
                      <a:pt x="1726" y="78"/>
                      <a:pt x="1679" y="101"/>
                      <a:pt x="1655" y="101"/>
                    </a:cubicBezTo>
                    <a:lnTo>
                      <a:pt x="1555" y="101"/>
                    </a:lnTo>
                    <a:cubicBezTo>
                      <a:pt x="1530" y="251"/>
                      <a:pt x="1454" y="126"/>
                      <a:pt x="1429" y="251"/>
                    </a:cubicBezTo>
                    <a:lnTo>
                      <a:pt x="1429" y="226"/>
                    </a:lnTo>
                    <a:cubicBezTo>
                      <a:pt x="1412" y="261"/>
                      <a:pt x="1391" y="272"/>
                      <a:pt x="1369" y="272"/>
                    </a:cubicBezTo>
                    <a:cubicBezTo>
                      <a:pt x="1334" y="272"/>
                      <a:pt x="1295" y="247"/>
                      <a:pt x="1256" y="247"/>
                    </a:cubicBezTo>
                    <a:cubicBezTo>
                      <a:pt x="1247" y="247"/>
                      <a:pt x="1238" y="248"/>
                      <a:pt x="1229" y="251"/>
                    </a:cubicBezTo>
                    <a:cubicBezTo>
                      <a:pt x="1204" y="251"/>
                      <a:pt x="1204" y="302"/>
                      <a:pt x="1179" y="302"/>
                    </a:cubicBezTo>
                    <a:lnTo>
                      <a:pt x="1179" y="251"/>
                    </a:lnTo>
                    <a:cubicBezTo>
                      <a:pt x="1173" y="289"/>
                      <a:pt x="1162" y="302"/>
                      <a:pt x="1148" y="302"/>
                    </a:cubicBezTo>
                    <a:cubicBezTo>
                      <a:pt x="1122" y="302"/>
                      <a:pt x="1086" y="251"/>
                      <a:pt x="1059" y="251"/>
                    </a:cubicBezTo>
                    <a:cubicBezTo>
                      <a:pt x="1046" y="251"/>
                      <a:pt x="1035" y="264"/>
                      <a:pt x="1028" y="302"/>
                    </a:cubicBezTo>
                    <a:lnTo>
                      <a:pt x="1028" y="276"/>
                    </a:lnTo>
                    <a:cubicBezTo>
                      <a:pt x="1028" y="327"/>
                      <a:pt x="1003" y="251"/>
                      <a:pt x="1028" y="377"/>
                    </a:cubicBezTo>
                    <a:lnTo>
                      <a:pt x="1003" y="327"/>
                    </a:lnTo>
                    <a:cubicBezTo>
                      <a:pt x="1003" y="379"/>
                      <a:pt x="997" y="396"/>
                      <a:pt x="986" y="396"/>
                    </a:cubicBezTo>
                    <a:cubicBezTo>
                      <a:pt x="969" y="396"/>
                      <a:pt x="943" y="350"/>
                      <a:pt x="923" y="350"/>
                    </a:cubicBezTo>
                    <a:cubicBezTo>
                      <a:pt x="915" y="350"/>
                      <a:pt x="908" y="357"/>
                      <a:pt x="903" y="377"/>
                    </a:cubicBezTo>
                    <a:lnTo>
                      <a:pt x="903" y="352"/>
                    </a:lnTo>
                    <a:cubicBezTo>
                      <a:pt x="903" y="369"/>
                      <a:pt x="903" y="387"/>
                      <a:pt x="894" y="387"/>
                    </a:cubicBezTo>
                    <a:cubicBezTo>
                      <a:pt x="891" y="387"/>
                      <a:pt x="885" y="384"/>
                      <a:pt x="878" y="377"/>
                    </a:cubicBezTo>
                    <a:cubicBezTo>
                      <a:pt x="878" y="352"/>
                      <a:pt x="878" y="352"/>
                      <a:pt x="878" y="352"/>
                    </a:cubicBezTo>
                    <a:cubicBezTo>
                      <a:pt x="863" y="315"/>
                      <a:pt x="851" y="302"/>
                      <a:pt x="840" y="302"/>
                    </a:cubicBezTo>
                    <a:cubicBezTo>
                      <a:pt x="813" y="302"/>
                      <a:pt x="795" y="377"/>
                      <a:pt x="778" y="377"/>
                    </a:cubicBezTo>
                    <a:lnTo>
                      <a:pt x="778" y="327"/>
                    </a:lnTo>
                    <a:cubicBezTo>
                      <a:pt x="778" y="345"/>
                      <a:pt x="771" y="350"/>
                      <a:pt x="761" y="350"/>
                    </a:cubicBezTo>
                    <a:cubicBezTo>
                      <a:pt x="750" y="350"/>
                      <a:pt x="736" y="344"/>
                      <a:pt x="723" y="344"/>
                    </a:cubicBezTo>
                    <a:cubicBezTo>
                      <a:pt x="715" y="344"/>
                      <a:pt x="708" y="346"/>
                      <a:pt x="703" y="352"/>
                    </a:cubicBezTo>
                    <a:lnTo>
                      <a:pt x="703" y="327"/>
                    </a:lnTo>
                    <a:cubicBezTo>
                      <a:pt x="678" y="327"/>
                      <a:pt x="652" y="377"/>
                      <a:pt x="627" y="377"/>
                    </a:cubicBezTo>
                    <a:lnTo>
                      <a:pt x="602" y="327"/>
                    </a:lnTo>
                    <a:cubicBezTo>
                      <a:pt x="602" y="370"/>
                      <a:pt x="593" y="381"/>
                      <a:pt x="580" y="381"/>
                    </a:cubicBezTo>
                    <a:cubicBezTo>
                      <a:pt x="568" y="381"/>
                      <a:pt x="553" y="371"/>
                      <a:pt x="541" y="371"/>
                    </a:cubicBezTo>
                    <a:cubicBezTo>
                      <a:pt x="536" y="371"/>
                      <a:pt x="531" y="373"/>
                      <a:pt x="527" y="377"/>
                    </a:cubicBezTo>
                    <a:cubicBezTo>
                      <a:pt x="519" y="374"/>
                      <a:pt x="511" y="373"/>
                      <a:pt x="504" y="373"/>
                    </a:cubicBezTo>
                    <a:cubicBezTo>
                      <a:pt x="441" y="373"/>
                      <a:pt x="396" y="457"/>
                      <a:pt x="352" y="502"/>
                    </a:cubicBezTo>
                    <a:cubicBezTo>
                      <a:pt x="352" y="477"/>
                      <a:pt x="352" y="477"/>
                      <a:pt x="352" y="477"/>
                    </a:cubicBezTo>
                    <a:cubicBezTo>
                      <a:pt x="346" y="459"/>
                      <a:pt x="340" y="452"/>
                      <a:pt x="334" y="452"/>
                    </a:cubicBezTo>
                    <a:cubicBezTo>
                      <a:pt x="320" y="452"/>
                      <a:pt x="308" y="489"/>
                      <a:pt x="304" y="489"/>
                    </a:cubicBezTo>
                    <a:cubicBezTo>
                      <a:pt x="302" y="489"/>
                      <a:pt x="302" y="486"/>
                      <a:pt x="302" y="477"/>
                    </a:cubicBezTo>
                    <a:cubicBezTo>
                      <a:pt x="277" y="502"/>
                      <a:pt x="302" y="527"/>
                      <a:pt x="302" y="552"/>
                    </a:cubicBezTo>
                    <a:cubicBezTo>
                      <a:pt x="251" y="577"/>
                      <a:pt x="201" y="602"/>
                      <a:pt x="151" y="677"/>
                    </a:cubicBezTo>
                    <a:cubicBezTo>
                      <a:pt x="151" y="652"/>
                      <a:pt x="126" y="627"/>
                      <a:pt x="126" y="602"/>
                    </a:cubicBezTo>
                    <a:cubicBezTo>
                      <a:pt x="111" y="676"/>
                      <a:pt x="88" y="698"/>
                      <a:pt x="61" y="698"/>
                    </a:cubicBezTo>
                    <a:cubicBezTo>
                      <a:pt x="42" y="698"/>
                      <a:pt x="21" y="688"/>
                      <a:pt x="1" y="677"/>
                    </a:cubicBezTo>
                    <a:cubicBezTo>
                      <a:pt x="1" y="728"/>
                      <a:pt x="1" y="728"/>
                      <a:pt x="1" y="753"/>
                    </a:cubicBezTo>
                    <a:cubicBezTo>
                      <a:pt x="5" y="761"/>
                      <a:pt x="9" y="765"/>
                      <a:pt x="12" y="765"/>
                    </a:cubicBezTo>
                    <a:cubicBezTo>
                      <a:pt x="24" y="765"/>
                      <a:pt x="28" y="716"/>
                      <a:pt x="40" y="716"/>
                    </a:cubicBezTo>
                    <a:cubicBezTo>
                      <a:pt x="43" y="716"/>
                      <a:pt x="47" y="719"/>
                      <a:pt x="51" y="728"/>
                    </a:cubicBezTo>
                    <a:lnTo>
                      <a:pt x="51" y="753"/>
                    </a:lnTo>
                    <a:cubicBezTo>
                      <a:pt x="54" y="756"/>
                      <a:pt x="56" y="757"/>
                      <a:pt x="58" y="757"/>
                    </a:cubicBezTo>
                    <a:cubicBezTo>
                      <a:pt x="62" y="757"/>
                      <a:pt x="63" y="748"/>
                      <a:pt x="62" y="738"/>
                    </a:cubicBezTo>
                    <a:lnTo>
                      <a:pt x="62" y="738"/>
                    </a:lnTo>
                    <a:cubicBezTo>
                      <a:pt x="76" y="753"/>
                      <a:pt x="76" y="753"/>
                      <a:pt x="76" y="753"/>
                    </a:cubicBezTo>
                    <a:cubicBezTo>
                      <a:pt x="76" y="753"/>
                      <a:pt x="82" y="755"/>
                      <a:pt x="89" y="755"/>
                    </a:cubicBezTo>
                    <a:cubicBezTo>
                      <a:pt x="104" y="755"/>
                      <a:pt x="126" y="744"/>
                      <a:pt x="126" y="677"/>
                    </a:cubicBezTo>
                    <a:cubicBezTo>
                      <a:pt x="126" y="715"/>
                      <a:pt x="132" y="715"/>
                      <a:pt x="142" y="715"/>
                    </a:cubicBezTo>
                    <a:cubicBezTo>
                      <a:pt x="151" y="715"/>
                      <a:pt x="164" y="715"/>
                      <a:pt x="176" y="753"/>
                    </a:cubicBezTo>
                    <a:cubicBezTo>
                      <a:pt x="176" y="728"/>
                      <a:pt x="176" y="728"/>
                      <a:pt x="176" y="677"/>
                    </a:cubicBezTo>
                    <a:cubicBezTo>
                      <a:pt x="187" y="681"/>
                      <a:pt x="197" y="683"/>
                      <a:pt x="207" y="683"/>
                    </a:cubicBezTo>
                    <a:cubicBezTo>
                      <a:pt x="267" y="683"/>
                      <a:pt x="316" y="627"/>
                      <a:pt x="402" y="627"/>
                    </a:cubicBezTo>
                    <a:cubicBezTo>
                      <a:pt x="402" y="574"/>
                      <a:pt x="411" y="558"/>
                      <a:pt x="425" y="558"/>
                    </a:cubicBezTo>
                    <a:cubicBezTo>
                      <a:pt x="443" y="558"/>
                      <a:pt x="469" y="588"/>
                      <a:pt x="487" y="588"/>
                    </a:cubicBezTo>
                    <a:cubicBezTo>
                      <a:pt x="493" y="588"/>
                      <a:pt x="498" y="585"/>
                      <a:pt x="502" y="577"/>
                    </a:cubicBezTo>
                    <a:lnTo>
                      <a:pt x="502" y="602"/>
                    </a:lnTo>
                    <a:cubicBezTo>
                      <a:pt x="527" y="552"/>
                      <a:pt x="552" y="552"/>
                      <a:pt x="552" y="552"/>
                    </a:cubicBezTo>
                    <a:lnTo>
                      <a:pt x="552" y="502"/>
                    </a:lnTo>
                    <a:cubicBezTo>
                      <a:pt x="596" y="537"/>
                      <a:pt x="637" y="548"/>
                      <a:pt x="675" y="548"/>
                    </a:cubicBezTo>
                    <a:cubicBezTo>
                      <a:pt x="734" y="548"/>
                      <a:pt x="789" y="523"/>
                      <a:pt x="842" y="523"/>
                    </a:cubicBezTo>
                    <a:cubicBezTo>
                      <a:pt x="854" y="523"/>
                      <a:pt x="866" y="524"/>
                      <a:pt x="878" y="527"/>
                    </a:cubicBezTo>
                    <a:cubicBezTo>
                      <a:pt x="937" y="539"/>
                      <a:pt x="996" y="562"/>
                      <a:pt x="1050" y="562"/>
                    </a:cubicBezTo>
                    <a:cubicBezTo>
                      <a:pt x="1110" y="562"/>
                      <a:pt x="1164" y="533"/>
                      <a:pt x="1204" y="427"/>
                    </a:cubicBezTo>
                    <a:cubicBezTo>
                      <a:pt x="1204" y="452"/>
                      <a:pt x="1204" y="452"/>
                      <a:pt x="1204" y="452"/>
                    </a:cubicBezTo>
                    <a:cubicBezTo>
                      <a:pt x="1210" y="446"/>
                      <a:pt x="1216" y="444"/>
                      <a:pt x="1224" y="444"/>
                    </a:cubicBezTo>
                    <a:cubicBezTo>
                      <a:pt x="1238" y="444"/>
                      <a:pt x="1254" y="450"/>
                      <a:pt x="1269" y="450"/>
                    </a:cubicBezTo>
                    <a:cubicBezTo>
                      <a:pt x="1282" y="450"/>
                      <a:pt x="1295" y="445"/>
                      <a:pt x="1304" y="427"/>
                    </a:cubicBezTo>
                    <a:lnTo>
                      <a:pt x="1304" y="452"/>
                    </a:lnTo>
                    <a:cubicBezTo>
                      <a:pt x="1354" y="327"/>
                      <a:pt x="1454" y="427"/>
                      <a:pt x="1505" y="302"/>
                    </a:cubicBezTo>
                    <a:cubicBezTo>
                      <a:pt x="1605" y="302"/>
                      <a:pt x="1705" y="276"/>
                      <a:pt x="1780" y="226"/>
                    </a:cubicBezTo>
                    <a:lnTo>
                      <a:pt x="1780" y="251"/>
                    </a:lnTo>
                    <a:cubicBezTo>
                      <a:pt x="1798" y="243"/>
                      <a:pt x="1811" y="239"/>
                      <a:pt x="1822" y="239"/>
                    </a:cubicBezTo>
                    <a:cubicBezTo>
                      <a:pt x="1864" y="239"/>
                      <a:pt x="1869" y="289"/>
                      <a:pt x="1900" y="289"/>
                    </a:cubicBezTo>
                    <a:cubicBezTo>
                      <a:pt x="1908" y="289"/>
                      <a:pt x="1918" y="285"/>
                      <a:pt x="1931" y="276"/>
                    </a:cubicBezTo>
                    <a:lnTo>
                      <a:pt x="1931" y="276"/>
                    </a:lnTo>
                    <a:cubicBezTo>
                      <a:pt x="1906" y="352"/>
                      <a:pt x="1931" y="327"/>
                      <a:pt x="1981" y="352"/>
                    </a:cubicBezTo>
                    <a:cubicBezTo>
                      <a:pt x="2006" y="352"/>
                      <a:pt x="2031" y="377"/>
                      <a:pt x="2006" y="452"/>
                    </a:cubicBezTo>
                    <a:cubicBezTo>
                      <a:pt x="1931" y="477"/>
                      <a:pt x="1981" y="502"/>
                      <a:pt x="2006" y="527"/>
                    </a:cubicBezTo>
                    <a:cubicBezTo>
                      <a:pt x="2031" y="552"/>
                      <a:pt x="2081" y="577"/>
                      <a:pt x="2006" y="602"/>
                    </a:cubicBezTo>
                    <a:cubicBezTo>
                      <a:pt x="1805" y="703"/>
                      <a:pt x="1931" y="778"/>
                      <a:pt x="2056" y="878"/>
                    </a:cubicBezTo>
                    <a:cubicBezTo>
                      <a:pt x="1989" y="967"/>
                      <a:pt x="2139" y="1036"/>
                      <a:pt x="2070" y="1103"/>
                    </a:cubicBezTo>
                    <a:lnTo>
                      <a:pt x="2070" y="1103"/>
                    </a:lnTo>
                    <a:cubicBezTo>
                      <a:pt x="2066" y="1093"/>
                      <a:pt x="2062" y="1084"/>
                      <a:pt x="2056" y="1078"/>
                    </a:cubicBezTo>
                    <a:cubicBezTo>
                      <a:pt x="2056" y="1097"/>
                      <a:pt x="2056" y="1108"/>
                      <a:pt x="2056" y="1114"/>
                    </a:cubicBezTo>
                    <a:lnTo>
                      <a:pt x="2056" y="1114"/>
                    </a:lnTo>
                    <a:cubicBezTo>
                      <a:pt x="2054" y="1115"/>
                      <a:pt x="2053" y="1116"/>
                      <a:pt x="2051" y="1117"/>
                    </a:cubicBezTo>
                    <a:lnTo>
                      <a:pt x="2051" y="1117"/>
                    </a:lnTo>
                    <a:cubicBezTo>
                      <a:pt x="2048" y="1113"/>
                      <a:pt x="2042" y="1104"/>
                      <a:pt x="2031" y="1104"/>
                    </a:cubicBezTo>
                    <a:cubicBezTo>
                      <a:pt x="2031" y="1096"/>
                      <a:pt x="2031" y="1086"/>
                      <a:pt x="2031" y="1078"/>
                    </a:cubicBezTo>
                    <a:cubicBezTo>
                      <a:pt x="2031" y="1078"/>
                      <a:pt x="2006" y="1104"/>
                      <a:pt x="2006" y="1104"/>
                    </a:cubicBezTo>
                    <a:lnTo>
                      <a:pt x="2057" y="1154"/>
                    </a:lnTo>
                    <a:lnTo>
                      <a:pt x="2057" y="1154"/>
                    </a:lnTo>
                    <a:cubicBezTo>
                      <a:pt x="2061" y="1196"/>
                      <a:pt x="1910" y="1237"/>
                      <a:pt x="1931" y="1279"/>
                    </a:cubicBezTo>
                    <a:lnTo>
                      <a:pt x="1954" y="1268"/>
                    </a:lnTo>
                    <a:lnTo>
                      <a:pt x="1954" y="1268"/>
                    </a:lnTo>
                    <a:cubicBezTo>
                      <a:pt x="1945" y="1280"/>
                      <a:pt x="2006" y="1285"/>
                      <a:pt x="2006" y="1304"/>
                    </a:cubicBezTo>
                    <a:cubicBezTo>
                      <a:pt x="2006" y="1314"/>
                      <a:pt x="2006" y="1332"/>
                      <a:pt x="2006" y="1354"/>
                    </a:cubicBezTo>
                    <a:cubicBezTo>
                      <a:pt x="2009" y="1364"/>
                      <a:pt x="2012" y="1368"/>
                      <a:pt x="2015" y="1368"/>
                    </a:cubicBezTo>
                    <a:cubicBezTo>
                      <a:pt x="2028" y="1368"/>
                      <a:pt x="2031" y="1240"/>
                      <a:pt x="2031" y="1240"/>
                    </a:cubicBezTo>
                    <a:cubicBezTo>
                      <a:pt x="2031" y="1240"/>
                      <a:pt x="2031" y="1244"/>
                      <a:pt x="2031" y="1254"/>
                    </a:cubicBezTo>
                    <a:lnTo>
                      <a:pt x="2031" y="1229"/>
                    </a:lnTo>
                    <a:cubicBezTo>
                      <a:pt x="2034" y="1225"/>
                      <a:pt x="2037" y="1224"/>
                      <a:pt x="2039" y="1224"/>
                    </a:cubicBezTo>
                    <a:cubicBezTo>
                      <a:pt x="2050" y="1224"/>
                      <a:pt x="2034" y="1279"/>
                      <a:pt x="2056" y="1279"/>
                    </a:cubicBezTo>
                    <a:cubicBezTo>
                      <a:pt x="2056" y="1279"/>
                      <a:pt x="2056" y="1243"/>
                      <a:pt x="2056" y="1229"/>
                    </a:cubicBezTo>
                    <a:cubicBezTo>
                      <a:pt x="2056" y="1287"/>
                      <a:pt x="2060" y="1296"/>
                      <a:pt x="2064" y="1296"/>
                    </a:cubicBezTo>
                    <a:cubicBezTo>
                      <a:pt x="2067" y="1296"/>
                      <a:pt x="2069" y="1294"/>
                      <a:pt x="2071" y="1294"/>
                    </a:cubicBezTo>
                    <a:cubicBezTo>
                      <a:pt x="2077" y="1294"/>
                      <a:pt x="2081" y="1305"/>
                      <a:pt x="2081" y="1379"/>
                    </a:cubicBezTo>
                    <a:cubicBezTo>
                      <a:pt x="2081" y="1379"/>
                      <a:pt x="2081" y="1429"/>
                      <a:pt x="2081" y="1479"/>
                    </a:cubicBezTo>
                    <a:cubicBezTo>
                      <a:pt x="2081" y="1486"/>
                      <a:pt x="2083" y="1489"/>
                      <a:pt x="2085" y="1489"/>
                    </a:cubicBezTo>
                    <a:cubicBezTo>
                      <a:pt x="2092" y="1489"/>
                      <a:pt x="2106" y="1461"/>
                      <a:pt x="2106" y="1404"/>
                    </a:cubicBezTo>
                    <a:cubicBezTo>
                      <a:pt x="2106" y="1329"/>
                      <a:pt x="2106" y="1279"/>
                      <a:pt x="2106" y="1204"/>
                    </a:cubicBezTo>
                    <a:lnTo>
                      <a:pt x="2106" y="1204"/>
                    </a:lnTo>
                    <a:lnTo>
                      <a:pt x="2126" y="1224"/>
                    </a:lnTo>
                    <a:lnTo>
                      <a:pt x="2126" y="1224"/>
                    </a:lnTo>
                    <a:cubicBezTo>
                      <a:pt x="2210" y="1200"/>
                      <a:pt x="2231" y="1179"/>
                      <a:pt x="2231" y="1179"/>
                    </a:cubicBezTo>
                    <a:lnTo>
                      <a:pt x="2256" y="1179"/>
                    </a:lnTo>
                    <a:cubicBezTo>
                      <a:pt x="2357" y="1154"/>
                      <a:pt x="2131" y="1154"/>
                      <a:pt x="2282" y="1154"/>
                    </a:cubicBezTo>
                    <a:cubicBezTo>
                      <a:pt x="2181" y="1154"/>
                      <a:pt x="2307" y="1129"/>
                      <a:pt x="2181" y="1104"/>
                    </a:cubicBezTo>
                    <a:lnTo>
                      <a:pt x="2256" y="1104"/>
                    </a:lnTo>
                    <a:cubicBezTo>
                      <a:pt x="2256" y="1078"/>
                      <a:pt x="2282" y="1053"/>
                      <a:pt x="2307" y="1028"/>
                    </a:cubicBezTo>
                    <a:cubicBezTo>
                      <a:pt x="2206" y="1003"/>
                      <a:pt x="2332" y="978"/>
                      <a:pt x="2206" y="953"/>
                    </a:cubicBezTo>
                    <a:cubicBezTo>
                      <a:pt x="2231" y="953"/>
                      <a:pt x="2282" y="928"/>
                      <a:pt x="2231" y="903"/>
                    </a:cubicBezTo>
                    <a:lnTo>
                      <a:pt x="2256" y="903"/>
                    </a:lnTo>
                    <a:cubicBezTo>
                      <a:pt x="2256" y="878"/>
                      <a:pt x="2256" y="853"/>
                      <a:pt x="2156" y="828"/>
                    </a:cubicBezTo>
                    <a:cubicBezTo>
                      <a:pt x="2282" y="828"/>
                      <a:pt x="2256" y="828"/>
                      <a:pt x="2307" y="803"/>
                    </a:cubicBezTo>
                    <a:cubicBezTo>
                      <a:pt x="2256" y="803"/>
                      <a:pt x="2256" y="753"/>
                      <a:pt x="2206" y="728"/>
                    </a:cubicBezTo>
                    <a:lnTo>
                      <a:pt x="2256" y="728"/>
                    </a:lnTo>
                    <a:cubicBezTo>
                      <a:pt x="2181" y="677"/>
                      <a:pt x="2156" y="652"/>
                      <a:pt x="2181" y="602"/>
                    </a:cubicBezTo>
                    <a:cubicBezTo>
                      <a:pt x="2181" y="577"/>
                      <a:pt x="2231" y="552"/>
                      <a:pt x="2282" y="477"/>
                    </a:cubicBezTo>
                    <a:cubicBezTo>
                      <a:pt x="2256" y="452"/>
                      <a:pt x="2156" y="452"/>
                      <a:pt x="2081" y="452"/>
                    </a:cubicBezTo>
                    <a:lnTo>
                      <a:pt x="2106" y="452"/>
                    </a:lnTo>
                    <a:cubicBezTo>
                      <a:pt x="2106" y="452"/>
                      <a:pt x="2181" y="402"/>
                      <a:pt x="2156" y="402"/>
                    </a:cubicBezTo>
                    <a:cubicBezTo>
                      <a:pt x="2181" y="377"/>
                      <a:pt x="2181" y="377"/>
                      <a:pt x="2181" y="377"/>
                    </a:cubicBezTo>
                    <a:cubicBezTo>
                      <a:pt x="2156" y="377"/>
                      <a:pt x="2256" y="327"/>
                      <a:pt x="2181" y="327"/>
                    </a:cubicBezTo>
                    <a:lnTo>
                      <a:pt x="2206" y="302"/>
                    </a:lnTo>
                    <a:lnTo>
                      <a:pt x="2181" y="302"/>
                    </a:lnTo>
                    <a:cubicBezTo>
                      <a:pt x="2197" y="302"/>
                      <a:pt x="2222" y="292"/>
                      <a:pt x="2233" y="291"/>
                    </a:cubicBezTo>
                    <a:lnTo>
                      <a:pt x="2233" y="291"/>
                    </a:lnTo>
                    <a:cubicBezTo>
                      <a:pt x="2233" y="294"/>
                      <a:pt x="2232" y="298"/>
                      <a:pt x="2231" y="302"/>
                    </a:cubicBezTo>
                    <a:cubicBezTo>
                      <a:pt x="2240" y="293"/>
                      <a:pt x="2240" y="290"/>
                      <a:pt x="2235" y="290"/>
                    </a:cubicBezTo>
                    <a:cubicBezTo>
                      <a:pt x="2235" y="290"/>
                      <a:pt x="2234" y="290"/>
                      <a:pt x="2233" y="291"/>
                    </a:cubicBezTo>
                    <a:lnTo>
                      <a:pt x="2233" y="291"/>
                    </a:lnTo>
                    <a:cubicBezTo>
                      <a:pt x="2254" y="146"/>
                      <a:pt x="2206" y="50"/>
                      <a:pt x="218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2" name="Google Shape;2874;p66">
                <a:extLst>
                  <a:ext uri="{FF2B5EF4-FFF2-40B4-BE49-F238E27FC236}">
                    <a16:creationId xmlns:a16="http://schemas.microsoft.com/office/drawing/2014/main" id="{3526E759-4132-BA65-24BF-9C2019F22D70}"/>
                  </a:ext>
                </a:extLst>
              </p:cNvPr>
              <p:cNvSpPr/>
              <p:nvPr/>
            </p:nvSpPr>
            <p:spPr>
              <a:xfrm>
                <a:off x="3233225" y="3011925"/>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3" name="Google Shape;2875;p66">
                <a:extLst>
                  <a:ext uri="{FF2B5EF4-FFF2-40B4-BE49-F238E27FC236}">
                    <a16:creationId xmlns:a16="http://schemas.microsoft.com/office/drawing/2014/main" id="{B6D41D4B-9C52-8AB5-2C3A-1546E9D190B2}"/>
                  </a:ext>
                </a:extLst>
              </p:cNvPr>
              <p:cNvSpPr/>
              <p:nvPr/>
            </p:nvSpPr>
            <p:spPr>
              <a:xfrm>
                <a:off x="3275825" y="3026350"/>
                <a:ext cx="25" cy="650"/>
              </a:xfrm>
              <a:custGeom>
                <a:avLst/>
                <a:gdLst/>
                <a:ahLst/>
                <a:cxnLst/>
                <a:rect l="l" t="t" r="r" b="b"/>
                <a:pathLst>
                  <a:path w="1" h="26" extrusionOk="0">
                    <a:moveTo>
                      <a:pt x="1" y="0"/>
                    </a:moveTo>
                    <a:lnTo>
                      <a:pt x="1" y="25"/>
                    </a:lnTo>
                    <a:cubicBezTo>
                      <a:pt x="1" y="0"/>
                      <a:pt x="1" y="25"/>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4" name="Google Shape;2876;p66">
                <a:extLst>
                  <a:ext uri="{FF2B5EF4-FFF2-40B4-BE49-F238E27FC236}">
                    <a16:creationId xmlns:a16="http://schemas.microsoft.com/office/drawing/2014/main" id="{1FA3C139-A6C1-3E5B-07B1-A27F89B87309}"/>
                  </a:ext>
                </a:extLst>
              </p:cNvPr>
              <p:cNvSpPr/>
              <p:nvPr/>
            </p:nvSpPr>
            <p:spPr>
              <a:xfrm>
                <a:off x="3267075" y="2941125"/>
                <a:ext cx="1275" cy="650"/>
              </a:xfrm>
              <a:custGeom>
                <a:avLst/>
                <a:gdLst/>
                <a:ahLst/>
                <a:cxnLst/>
                <a:rect l="l" t="t" r="r" b="b"/>
                <a:pathLst>
                  <a:path w="51" h="26" extrusionOk="0">
                    <a:moveTo>
                      <a:pt x="25" y="1"/>
                    </a:moveTo>
                    <a:lnTo>
                      <a:pt x="0" y="26"/>
                    </a:lnTo>
                    <a:lnTo>
                      <a:pt x="50" y="26"/>
                    </a:lnTo>
                    <a:lnTo>
                      <a:pt x="25"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5" name="Google Shape;2877;p66">
                <a:extLst>
                  <a:ext uri="{FF2B5EF4-FFF2-40B4-BE49-F238E27FC236}">
                    <a16:creationId xmlns:a16="http://schemas.microsoft.com/office/drawing/2014/main" id="{75D5D22B-A973-0A1C-5699-240CA5133420}"/>
                  </a:ext>
                </a:extLst>
              </p:cNvPr>
              <p:cNvSpPr/>
              <p:nvPr/>
            </p:nvSpPr>
            <p:spPr>
              <a:xfrm>
                <a:off x="3267050" y="2941750"/>
                <a:ext cx="3800" cy="675"/>
              </a:xfrm>
              <a:custGeom>
                <a:avLst/>
                <a:gdLst/>
                <a:ahLst/>
                <a:cxnLst/>
                <a:rect l="l" t="t" r="r" b="b"/>
                <a:pathLst>
                  <a:path w="152" h="27" extrusionOk="0">
                    <a:moveTo>
                      <a:pt x="26" y="1"/>
                    </a:moveTo>
                    <a:cubicBezTo>
                      <a:pt x="1" y="1"/>
                      <a:pt x="10" y="1"/>
                      <a:pt x="31" y="2"/>
                    </a:cubicBezTo>
                    <a:lnTo>
                      <a:pt x="31" y="2"/>
                    </a:lnTo>
                    <a:lnTo>
                      <a:pt x="26" y="1"/>
                    </a:lnTo>
                    <a:close/>
                    <a:moveTo>
                      <a:pt x="31" y="2"/>
                    </a:moveTo>
                    <a:lnTo>
                      <a:pt x="132" y="22"/>
                    </a:lnTo>
                    <a:lnTo>
                      <a:pt x="132" y="22"/>
                    </a:lnTo>
                    <a:cubicBezTo>
                      <a:pt x="146" y="9"/>
                      <a:pt x="69" y="4"/>
                      <a:pt x="31" y="2"/>
                    </a:cubicBezTo>
                    <a:close/>
                    <a:moveTo>
                      <a:pt x="132" y="22"/>
                    </a:moveTo>
                    <a:cubicBezTo>
                      <a:pt x="131" y="23"/>
                      <a:pt x="129" y="25"/>
                      <a:pt x="126" y="26"/>
                    </a:cubicBezTo>
                    <a:lnTo>
                      <a:pt x="151" y="26"/>
                    </a:lnTo>
                    <a:lnTo>
                      <a:pt x="132" y="22"/>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6" name="Google Shape;2878;p66">
                <a:extLst>
                  <a:ext uri="{FF2B5EF4-FFF2-40B4-BE49-F238E27FC236}">
                    <a16:creationId xmlns:a16="http://schemas.microsoft.com/office/drawing/2014/main" id="{99824D65-E4DC-9FA1-4B44-5FE3C94FBD2F}"/>
                  </a:ext>
                </a:extLst>
              </p:cNvPr>
              <p:cNvSpPr/>
              <p:nvPr/>
            </p:nvSpPr>
            <p:spPr>
              <a:xfrm>
                <a:off x="3268950" y="2942400"/>
                <a:ext cx="2525" cy="25"/>
              </a:xfrm>
              <a:custGeom>
                <a:avLst/>
                <a:gdLst/>
                <a:ahLst/>
                <a:cxnLst/>
                <a:rect l="l" t="t" r="r" b="b"/>
                <a:pathLst>
                  <a:path w="101" h="1" extrusionOk="0">
                    <a:moveTo>
                      <a:pt x="25" y="0"/>
                    </a:moveTo>
                    <a:cubicBezTo>
                      <a:pt x="0" y="0"/>
                      <a:pt x="50" y="0"/>
                      <a:pt x="75" y="0"/>
                    </a:cubicBezTo>
                    <a:cubicBezTo>
                      <a:pt x="25" y="0"/>
                      <a:pt x="101" y="0"/>
                      <a:pt x="25"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7" name="Google Shape;2879;p66">
                <a:extLst>
                  <a:ext uri="{FF2B5EF4-FFF2-40B4-BE49-F238E27FC236}">
                    <a16:creationId xmlns:a16="http://schemas.microsoft.com/office/drawing/2014/main" id="{13AEBD5B-A082-9500-AEFD-81F12BCFDCB7}"/>
                  </a:ext>
                </a:extLst>
              </p:cNvPr>
              <p:cNvSpPr/>
              <p:nvPr/>
            </p:nvSpPr>
            <p:spPr>
              <a:xfrm>
                <a:off x="3270200" y="295617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8" name="Google Shape;2880;p66">
                <a:extLst>
                  <a:ext uri="{FF2B5EF4-FFF2-40B4-BE49-F238E27FC236}">
                    <a16:creationId xmlns:a16="http://schemas.microsoft.com/office/drawing/2014/main" id="{3B42B009-84E8-8A61-D134-7D0DBA5F4111}"/>
                  </a:ext>
                </a:extLst>
              </p:cNvPr>
              <p:cNvSpPr/>
              <p:nvPr/>
            </p:nvSpPr>
            <p:spPr>
              <a:xfrm>
                <a:off x="3223200" y="2942400"/>
                <a:ext cx="55175" cy="45125"/>
              </a:xfrm>
              <a:custGeom>
                <a:avLst/>
                <a:gdLst/>
                <a:ahLst/>
                <a:cxnLst/>
                <a:rect l="l" t="t" r="r" b="b"/>
                <a:pathLst>
                  <a:path w="2207" h="1805" extrusionOk="0">
                    <a:moveTo>
                      <a:pt x="294" y="1769"/>
                    </a:moveTo>
                    <a:cubicBezTo>
                      <a:pt x="295" y="1776"/>
                      <a:pt x="297" y="1786"/>
                      <a:pt x="301" y="1805"/>
                    </a:cubicBezTo>
                    <a:cubicBezTo>
                      <a:pt x="299" y="1789"/>
                      <a:pt x="297" y="1778"/>
                      <a:pt x="294" y="1769"/>
                    </a:cubicBezTo>
                    <a:close/>
                    <a:moveTo>
                      <a:pt x="1880" y="0"/>
                    </a:moveTo>
                    <a:cubicBezTo>
                      <a:pt x="1864" y="0"/>
                      <a:pt x="1858" y="11"/>
                      <a:pt x="1841" y="11"/>
                    </a:cubicBezTo>
                    <a:cubicBezTo>
                      <a:pt x="1833" y="11"/>
                      <a:pt x="1822" y="8"/>
                      <a:pt x="1805" y="0"/>
                    </a:cubicBezTo>
                    <a:lnTo>
                      <a:pt x="1805" y="0"/>
                    </a:lnTo>
                    <a:cubicBezTo>
                      <a:pt x="1780" y="25"/>
                      <a:pt x="1905" y="50"/>
                      <a:pt x="1830" y="50"/>
                    </a:cubicBezTo>
                    <a:lnTo>
                      <a:pt x="1805" y="50"/>
                    </a:lnTo>
                    <a:cubicBezTo>
                      <a:pt x="1780" y="50"/>
                      <a:pt x="1880" y="50"/>
                      <a:pt x="1830" y="75"/>
                    </a:cubicBezTo>
                    <a:lnTo>
                      <a:pt x="1805" y="75"/>
                    </a:lnTo>
                    <a:cubicBezTo>
                      <a:pt x="1805" y="100"/>
                      <a:pt x="1780" y="100"/>
                      <a:pt x="1855" y="125"/>
                    </a:cubicBezTo>
                    <a:cubicBezTo>
                      <a:pt x="1780" y="125"/>
                      <a:pt x="1855" y="150"/>
                      <a:pt x="1780" y="175"/>
                    </a:cubicBezTo>
                    <a:lnTo>
                      <a:pt x="1855" y="175"/>
                    </a:lnTo>
                    <a:cubicBezTo>
                      <a:pt x="1830" y="251"/>
                      <a:pt x="1880" y="326"/>
                      <a:pt x="1880" y="426"/>
                    </a:cubicBezTo>
                    <a:cubicBezTo>
                      <a:pt x="2006" y="451"/>
                      <a:pt x="1855" y="501"/>
                      <a:pt x="1905" y="551"/>
                    </a:cubicBezTo>
                    <a:lnTo>
                      <a:pt x="1880" y="551"/>
                    </a:lnTo>
                    <a:cubicBezTo>
                      <a:pt x="1931" y="551"/>
                      <a:pt x="1931" y="576"/>
                      <a:pt x="1931" y="602"/>
                    </a:cubicBezTo>
                    <a:lnTo>
                      <a:pt x="1981" y="602"/>
                    </a:lnTo>
                    <a:cubicBezTo>
                      <a:pt x="1855" y="727"/>
                      <a:pt x="1931" y="827"/>
                      <a:pt x="1905" y="927"/>
                    </a:cubicBezTo>
                    <a:cubicBezTo>
                      <a:pt x="1880" y="977"/>
                      <a:pt x="1855" y="1078"/>
                      <a:pt x="1830" y="1078"/>
                    </a:cubicBezTo>
                    <a:cubicBezTo>
                      <a:pt x="1830" y="1078"/>
                      <a:pt x="1851" y="1099"/>
                      <a:pt x="1912" y="1178"/>
                    </a:cubicBezTo>
                    <a:lnTo>
                      <a:pt x="1912" y="1178"/>
                    </a:lnTo>
                    <a:cubicBezTo>
                      <a:pt x="1910" y="1178"/>
                      <a:pt x="1908" y="1178"/>
                      <a:pt x="1905" y="1178"/>
                    </a:cubicBezTo>
                    <a:cubicBezTo>
                      <a:pt x="1908" y="1178"/>
                      <a:pt x="1910" y="1178"/>
                      <a:pt x="1912" y="1179"/>
                    </a:cubicBezTo>
                    <a:lnTo>
                      <a:pt x="1912" y="1179"/>
                    </a:lnTo>
                    <a:cubicBezTo>
                      <a:pt x="1916" y="1183"/>
                      <a:pt x="1920" y="1189"/>
                      <a:pt x="1924" y="1194"/>
                    </a:cubicBezTo>
                    <a:lnTo>
                      <a:pt x="1924" y="1194"/>
                    </a:lnTo>
                    <a:cubicBezTo>
                      <a:pt x="1922" y="1199"/>
                      <a:pt x="1916" y="1203"/>
                      <a:pt x="1905" y="1203"/>
                    </a:cubicBezTo>
                    <a:lnTo>
                      <a:pt x="1880" y="1203"/>
                    </a:lnTo>
                    <a:cubicBezTo>
                      <a:pt x="1905" y="1253"/>
                      <a:pt x="1855" y="1253"/>
                      <a:pt x="1830" y="1253"/>
                    </a:cubicBezTo>
                    <a:cubicBezTo>
                      <a:pt x="1805" y="1253"/>
                      <a:pt x="1780" y="1253"/>
                      <a:pt x="1755" y="1303"/>
                    </a:cubicBezTo>
                    <a:cubicBezTo>
                      <a:pt x="1655" y="1303"/>
                      <a:pt x="1555" y="1328"/>
                      <a:pt x="1479" y="1378"/>
                    </a:cubicBezTo>
                    <a:lnTo>
                      <a:pt x="1454" y="1353"/>
                    </a:lnTo>
                    <a:cubicBezTo>
                      <a:pt x="1444" y="1369"/>
                      <a:pt x="1431" y="1375"/>
                      <a:pt x="1417" y="1375"/>
                    </a:cubicBezTo>
                    <a:cubicBezTo>
                      <a:pt x="1374" y="1375"/>
                      <a:pt x="1316" y="1318"/>
                      <a:pt x="1264" y="1318"/>
                    </a:cubicBezTo>
                    <a:cubicBezTo>
                      <a:pt x="1252" y="1318"/>
                      <a:pt x="1240" y="1321"/>
                      <a:pt x="1229" y="1328"/>
                    </a:cubicBezTo>
                    <a:cubicBezTo>
                      <a:pt x="1219" y="1323"/>
                      <a:pt x="1209" y="1321"/>
                      <a:pt x="1200" y="1321"/>
                    </a:cubicBezTo>
                    <a:cubicBezTo>
                      <a:pt x="1131" y="1321"/>
                      <a:pt x="1085" y="1444"/>
                      <a:pt x="1019" y="1444"/>
                    </a:cubicBezTo>
                    <a:cubicBezTo>
                      <a:pt x="1006" y="1444"/>
                      <a:pt x="993" y="1440"/>
                      <a:pt x="978" y="1429"/>
                    </a:cubicBezTo>
                    <a:cubicBezTo>
                      <a:pt x="969" y="1406"/>
                      <a:pt x="961" y="1397"/>
                      <a:pt x="953" y="1397"/>
                    </a:cubicBezTo>
                    <a:cubicBezTo>
                      <a:pt x="925" y="1397"/>
                      <a:pt x="902" y="1510"/>
                      <a:pt x="864" y="1510"/>
                    </a:cubicBezTo>
                    <a:cubicBezTo>
                      <a:pt x="853" y="1510"/>
                      <a:pt x="841" y="1501"/>
                      <a:pt x="828" y="1479"/>
                    </a:cubicBezTo>
                    <a:cubicBezTo>
                      <a:pt x="784" y="1408"/>
                      <a:pt x="746" y="1381"/>
                      <a:pt x="712" y="1381"/>
                    </a:cubicBezTo>
                    <a:cubicBezTo>
                      <a:pt x="650" y="1381"/>
                      <a:pt x="601" y="1473"/>
                      <a:pt x="552" y="1554"/>
                    </a:cubicBezTo>
                    <a:cubicBezTo>
                      <a:pt x="535" y="1541"/>
                      <a:pt x="519" y="1537"/>
                      <a:pt x="504" y="1537"/>
                    </a:cubicBezTo>
                    <a:cubicBezTo>
                      <a:pt x="449" y="1537"/>
                      <a:pt x="401" y="1596"/>
                      <a:pt x="348" y="1596"/>
                    </a:cubicBezTo>
                    <a:cubicBezTo>
                      <a:pt x="325" y="1596"/>
                      <a:pt x="301" y="1585"/>
                      <a:pt x="276" y="1554"/>
                    </a:cubicBezTo>
                    <a:cubicBezTo>
                      <a:pt x="272" y="1573"/>
                      <a:pt x="265" y="1580"/>
                      <a:pt x="258" y="1580"/>
                    </a:cubicBezTo>
                    <a:cubicBezTo>
                      <a:pt x="228" y="1580"/>
                      <a:pt x="181" y="1471"/>
                      <a:pt x="142" y="1471"/>
                    </a:cubicBezTo>
                    <a:cubicBezTo>
                      <a:pt x="137" y="1471"/>
                      <a:pt x="131" y="1474"/>
                      <a:pt x="126" y="1479"/>
                    </a:cubicBezTo>
                    <a:lnTo>
                      <a:pt x="128" y="1480"/>
                    </a:lnTo>
                    <a:lnTo>
                      <a:pt x="128" y="1480"/>
                    </a:lnTo>
                    <a:cubicBezTo>
                      <a:pt x="115" y="1490"/>
                      <a:pt x="117" y="1553"/>
                      <a:pt x="112" y="1553"/>
                    </a:cubicBezTo>
                    <a:cubicBezTo>
                      <a:pt x="110" y="1553"/>
                      <a:pt x="107" y="1540"/>
                      <a:pt x="101" y="1504"/>
                    </a:cubicBezTo>
                    <a:cubicBezTo>
                      <a:pt x="98" y="1494"/>
                      <a:pt x="95" y="1489"/>
                      <a:pt x="93" y="1489"/>
                    </a:cubicBezTo>
                    <a:cubicBezTo>
                      <a:pt x="84" y="1489"/>
                      <a:pt x="92" y="1603"/>
                      <a:pt x="85" y="1603"/>
                    </a:cubicBezTo>
                    <a:cubicBezTo>
                      <a:pt x="83" y="1603"/>
                      <a:pt x="80" y="1596"/>
                      <a:pt x="76" y="1579"/>
                    </a:cubicBezTo>
                    <a:cubicBezTo>
                      <a:pt x="76" y="1570"/>
                      <a:pt x="76" y="1561"/>
                      <a:pt x="76" y="1554"/>
                    </a:cubicBezTo>
                    <a:cubicBezTo>
                      <a:pt x="56" y="1574"/>
                      <a:pt x="68" y="1611"/>
                      <a:pt x="60" y="1611"/>
                    </a:cubicBezTo>
                    <a:cubicBezTo>
                      <a:pt x="59" y="1611"/>
                      <a:pt x="56" y="1609"/>
                      <a:pt x="51" y="1604"/>
                    </a:cubicBezTo>
                    <a:cubicBezTo>
                      <a:pt x="51" y="1556"/>
                      <a:pt x="51" y="1544"/>
                      <a:pt x="50" y="1544"/>
                    </a:cubicBezTo>
                    <a:cubicBezTo>
                      <a:pt x="49" y="1544"/>
                      <a:pt x="47" y="1556"/>
                      <a:pt x="44" y="1556"/>
                    </a:cubicBezTo>
                    <a:cubicBezTo>
                      <a:pt x="40" y="1556"/>
                      <a:pt x="35" y="1541"/>
                      <a:pt x="26" y="1479"/>
                    </a:cubicBezTo>
                    <a:cubicBezTo>
                      <a:pt x="26" y="1479"/>
                      <a:pt x="1" y="1404"/>
                      <a:pt x="26" y="1378"/>
                    </a:cubicBezTo>
                    <a:cubicBezTo>
                      <a:pt x="19" y="1372"/>
                      <a:pt x="14" y="1369"/>
                      <a:pt x="11" y="1369"/>
                    </a:cubicBezTo>
                    <a:cubicBezTo>
                      <a:pt x="1" y="1369"/>
                      <a:pt x="1" y="1392"/>
                      <a:pt x="1" y="1429"/>
                    </a:cubicBezTo>
                    <a:cubicBezTo>
                      <a:pt x="1" y="1529"/>
                      <a:pt x="1" y="1579"/>
                      <a:pt x="26" y="1629"/>
                    </a:cubicBezTo>
                    <a:cubicBezTo>
                      <a:pt x="26" y="1635"/>
                      <a:pt x="26" y="1642"/>
                      <a:pt x="26" y="1654"/>
                    </a:cubicBezTo>
                    <a:cubicBezTo>
                      <a:pt x="51" y="1654"/>
                      <a:pt x="51" y="1729"/>
                      <a:pt x="76" y="1779"/>
                    </a:cubicBezTo>
                    <a:cubicBezTo>
                      <a:pt x="76" y="1779"/>
                      <a:pt x="76" y="1779"/>
                      <a:pt x="76" y="1754"/>
                    </a:cubicBezTo>
                    <a:cubicBezTo>
                      <a:pt x="76" y="1733"/>
                      <a:pt x="76" y="1725"/>
                      <a:pt x="78" y="1725"/>
                    </a:cubicBezTo>
                    <a:cubicBezTo>
                      <a:pt x="80" y="1725"/>
                      <a:pt x="86" y="1740"/>
                      <a:pt x="101" y="1754"/>
                    </a:cubicBezTo>
                    <a:cubicBezTo>
                      <a:pt x="126" y="1729"/>
                      <a:pt x="176" y="1729"/>
                      <a:pt x="201" y="1729"/>
                    </a:cubicBezTo>
                    <a:cubicBezTo>
                      <a:pt x="201" y="1679"/>
                      <a:pt x="226" y="1729"/>
                      <a:pt x="201" y="1654"/>
                    </a:cubicBezTo>
                    <a:lnTo>
                      <a:pt x="201" y="1654"/>
                    </a:lnTo>
                    <a:cubicBezTo>
                      <a:pt x="226" y="1729"/>
                      <a:pt x="251" y="1754"/>
                      <a:pt x="251" y="1754"/>
                    </a:cubicBezTo>
                    <a:cubicBezTo>
                      <a:pt x="257" y="1784"/>
                      <a:pt x="262" y="1794"/>
                      <a:pt x="266" y="1794"/>
                    </a:cubicBezTo>
                    <a:cubicBezTo>
                      <a:pt x="273" y="1794"/>
                      <a:pt x="278" y="1751"/>
                      <a:pt x="286" y="1751"/>
                    </a:cubicBezTo>
                    <a:cubicBezTo>
                      <a:pt x="288" y="1751"/>
                      <a:pt x="291" y="1756"/>
                      <a:pt x="294" y="1769"/>
                    </a:cubicBezTo>
                    <a:lnTo>
                      <a:pt x="294" y="1769"/>
                    </a:lnTo>
                    <a:cubicBezTo>
                      <a:pt x="294" y="1763"/>
                      <a:pt x="295" y="1762"/>
                      <a:pt x="298" y="1762"/>
                    </a:cubicBezTo>
                    <a:cubicBezTo>
                      <a:pt x="301" y="1762"/>
                      <a:pt x="305" y="1765"/>
                      <a:pt x="310" y="1765"/>
                    </a:cubicBezTo>
                    <a:cubicBezTo>
                      <a:pt x="318" y="1765"/>
                      <a:pt x="327" y="1755"/>
                      <a:pt x="327" y="1704"/>
                    </a:cubicBezTo>
                    <a:cubicBezTo>
                      <a:pt x="327" y="1729"/>
                      <a:pt x="327" y="1754"/>
                      <a:pt x="327" y="1754"/>
                    </a:cubicBezTo>
                    <a:cubicBezTo>
                      <a:pt x="352" y="1754"/>
                      <a:pt x="402" y="1805"/>
                      <a:pt x="427" y="1805"/>
                    </a:cubicBezTo>
                    <a:cubicBezTo>
                      <a:pt x="427" y="1769"/>
                      <a:pt x="433" y="1762"/>
                      <a:pt x="441" y="1762"/>
                    </a:cubicBezTo>
                    <a:cubicBezTo>
                      <a:pt x="447" y="1762"/>
                      <a:pt x="453" y="1765"/>
                      <a:pt x="459" y="1765"/>
                    </a:cubicBezTo>
                    <a:cubicBezTo>
                      <a:pt x="469" y="1765"/>
                      <a:pt x="477" y="1755"/>
                      <a:pt x="477" y="1704"/>
                    </a:cubicBezTo>
                    <a:cubicBezTo>
                      <a:pt x="494" y="1722"/>
                      <a:pt x="511" y="1751"/>
                      <a:pt x="529" y="1751"/>
                    </a:cubicBezTo>
                    <a:cubicBezTo>
                      <a:pt x="537" y="1751"/>
                      <a:pt x="544" y="1745"/>
                      <a:pt x="552" y="1729"/>
                    </a:cubicBezTo>
                    <a:lnTo>
                      <a:pt x="552" y="1754"/>
                    </a:lnTo>
                    <a:cubicBezTo>
                      <a:pt x="577" y="1729"/>
                      <a:pt x="602" y="1729"/>
                      <a:pt x="602" y="1654"/>
                    </a:cubicBezTo>
                    <a:cubicBezTo>
                      <a:pt x="627" y="1754"/>
                      <a:pt x="627" y="1729"/>
                      <a:pt x="652" y="1779"/>
                    </a:cubicBezTo>
                    <a:cubicBezTo>
                      <a:pt x="652" y="1729"/>
                      <a:pt x="677" y="1729"/>
                      <a:pt x="702" y="1679"/>
                    </a:cubicBezTo>
                    <a:cubicBezTo>
                      <a:pt x="710" y="1694"/>
                      <a:pt x="715" y="1698"/>
                      <a:pt x="719" y="1698"/>
                    </a:cubicBezTo>
                    <a:cubicBezTo>
                      <a:pt x="723" y="1698"/>
                      <a:pt x="725" y="1694"/>
                      <a:pt x="726" y="1694"/>
                    </a:cubicBezTo>
                    <a:cubicBezTo>
                      <a:pt x="728" y="1694"/>
                      <a:pt x="728" y="1700"/>
                      <a:pt x="728" y="1729"/>
                    </a:cubicBezTo>
                    <a:cubicBezTo>
                      <a:pt x="750" y="1661"/>
                      <a:pt x="783" y="1634"/>
                      <a:pt x="819" y="1634"/>
                    </a:cubicBezTo>
                    <a:cubicBezTo>
                      <a:pt x="863" y="1634"/>
                      <a:pt x="912" y="1674"/>
                      <a:pt x="953" y="1729"/>
                    </a:cubicBezTo>
                    <a:cubicBezTo>
                      <a:pt x="953" y="1687"/>
                      <a:pt x="953" y="1607"/>
                      <a:pt x="953" y="1554"/>
                    </a:cubicBezTo>
                    <a:cubicBezTo>
                      <a:pt x="957" y="1550"/>
                      <a:pt x="960" y="1549"/>
                      <a:pt x="964" y="1549"/>
                    </a:cubicBezTo>
                    <a:cubicBezTo>
                      <a:pt x="985" y="1549"/>
                      <a:pt x="1003" y="1604"/>
                      <a:pt x="1003" y="1604"/>
                    </a:cubicBezTo>
                    <a:cubicBezTo>
                      <a:pt x="1003" y="1604"/>
                      <a:pt x="1003" y="1604"/>
                      <a:pt x="1003" y="1629"/>
                    </a:cubicBezTo>
                    <a:cubicBezTo>
                      <a:pt x="1009" y="1619"/>
                      <a:pt x="1014" y="1615"/>
                      <a:pt x="1019" y="1615"/>
                    </a:cubicBezTo>
                    <a:cubicBezTo>
                      <a:pt x="1033" y="1615"/>
                      <a:pt x="1045" y="1644"/>
                      <a:pt x="1050" y="1644"/>
                    </a:cubicBezTo>
                    <a:cubicBezTo>
                      <a:pt x="1052" y="1644"/>
                      <a:pt x="1053" y="1640"/>
                      <a:pt x="1053" y="1629"/>
                    </a:cubicBezTo>
                    <a:cubicBezTo>
                      <a:pt x="1053" y="1653"/>
                      <a:pt x="1053" y="1679"/>
                      <a:pt x="1053" y="1679"/>
                    </a:cubicBezTo>
                    <a:cubicBezTo>
                      <a:pt x="1179" y="1679"/>
                      <a:pt x="1279" y="1529"/>
                      <a:pt x="1379" y="1529"/>
                    </a:cubicBezTo>
                    <a:lnTo>
                      <a:pt x="1379" y="1554"/>
                    </a:lnTo>
                    <a:lnTo>
                      <a:pt x="1404" y="1529"/>
                    </a:lnTo>
                    <a:cubicBezTo>
                      <a:pt x="1404" y="1529"/>
                      <a:pt x="1404" y="1529"/>
                      <a:pt x="1404" y="1554"/>
                    </a:cubicBezTo>
                    <a:cubicBezTo>
                      <a:pt x="1408" y="1557"/>
                      <a:pt x="1411" y="1559"/>
                      <a:pt x="1415" y="1559"/>
                    </a:cubicBezTo>
                    <a:cubicBezTo>
                      <a:pt x="1436" y="1559"/>
                      <a:pt x="1458" y="1504"/>
                      <a:pt x="1479" y="1504"/>
                    </a:cubicBezTo>
                    <a:cubicBezTo>
                      <a:pt x="1479" y="1529"/>
                      <a:pt x="1479" y="1554"/>
                      <a:pt x="1504" y="1579"/>
                    </a:cubicBezTo>
                    <a:cubicBezTo>
                      <a:pt x="1504" y="1562"/>
                      <a:pt x="1506" y="1556"/>
                      <a:pt x="1508" y="1556"/>
                    </a:cubicBezTo>
                    <a:cubicBezTo>
                      <a:pt x="1511" y="1556"/>
                      <a:pt x="1517" y="1574"/>
                      <a:pt x="1522" y="1574"/>
                    </a:cubicBezTo>
                    <a:cubicBezTo>
                      <a:pt x="1526" y="1574"/>
                      <a:pt x="1530" y="1559"/>
                      <a:pt x="1530" y="1504"/>
                    </a:cubicBezTo>
                    <a:cubicBezTo>
                      <a:pt x="1530" y="1504"/>
                      <a:pt x="1530" y="1554"/>
                      <a:pt x="1530" y="1554"/>
                    </a:cubicBezTo>
                    <a:cubicBezTo>
                      <a:pt x="1559" y="1525"/>
                      <a:pt x="1597" y="1512"/>
                      <a:pt x="1633" y="1512"/>
                    </a:cubicBezTo>
                    <a:cubicBezTo>
                      <a:pt x="1659" y="1512"/>
                      <a:pt x="1684" y="1518"/>
                      <a:pt x="1705" y="1529"/>
                    </a:cubicBezTo>
                    <a:cubicBezTo>
                      <a:pt x="1730" y="1378"/>
                      <a:pt x="1805" y="1504"/>
                      <a:pt x="1855" y="1378"/>
                    </a:cubicBezTo>
                    <a:lnTo>
                      <a:pt x="1855" y="1404"/>
                    </a:lnTo>
                    <a:cubicBezTo>
                      <a:pt x="1865" y="1366"/>
                      <a:pt x="1888" y="1357"/>
                      <a:pt x="1917" y="1357"/>
                    </a:cubicBezTo>
                    <a:cubicBezTo>
                      <a:pt x="1948" y="1357"/>
                      <a:pt x="1987" y="1368"/>
                      <a:pt x="2024" y="1368"/>
                    </a:cubicBezTo>
                    <a:cubicBezTo>
                      <a:pt x="2044" y="1368"/>
                      <a:pt x="2064" y="1365"/>
                      <a:pt x="2081" y="1353"/>
                    </a:cubicBezTo>
                    <a:cubicBezTo>
                      <a:pt x="2088" y="1357"/>
                      <a:pt x="2093" y="1358"/>
                      <a:pt x="2096" y="1358"/>
                    </a:cubicBezTo>
                    <a:cubicBezTo>
                      <a:pt x="2118" y="1358"/>
                      <a:pt x="2081" y="1300"/>
                      <a:pt x="2081" y="1278"/>
                    </a:cubicBezTo>
                    <a:lnTo>
                      <a:pt x="2081" y="1278"/>
                    </a:lnTo>
                    <a:lnTo>
                      <a:pt x="2106" y="1303"/>
                    </a:lnTo>
                    <a:cubicBezTo>
                      <a:pt x="2056" y="1228"/>
                      <a:pt x="2081" y="1228"/>
                      <a:pt x="2106" y="1228"/>
                    </a:cubicBezTo>
                    <a:cubicBezTo>
                      <a:pt x="2131" y="1203"/>
                      <a:pt x="2156" y="1178"/>
                      <a:pt x="2081" y="1128"/>
                    </a:cubicBezTo>
                    <a:lnTo>
                      <a:pt x="2131" y="1128"/>
                    </a:lnTo>
                    <a:cubicBezTo>
                      <a:pt x="2056" y="1128"/>
                      <a:pt x="2156" y="1103"/>
                      <a:pt x="2031" y="1103"/>
                    </a:cubicBezTo>
                    <a:lnTo>
                      <a:pt x="2081" y="1078"/>
                    </a:lnTo>
                    <a:cubicBezTo>
                      <a:pt x="1905" y="1053"/>
                      <a:pt x="2156" y="1028"/>
                      <a:pt x="2031" y="977"/>
                    </a:cubicBezTo>
                    <a:lnTo>
                      <a:pt x="2081" y="977"/>
                    </a:lnTo>
                    <a:cubicBezTo>
                      <a:pt x="2056" y="977"/>
                      <a:pt x="2031" y="977"/>
                      <a:pt x="2056" y="952"/>
                    </a:cubicBezTo>
                    <a:lnTo>
                      <a:pt x="2081" y="952"/>
                    </a:lnTo>
                    <a:cubicBezTo>
                      <a:pt x="2206" y="927"/>
                      <a:pt x="2056" y="877"/>
                      <a:pt x="2081" y="852"/>
                    </a:cubicBezTo>
                    <a:lnTo>
                      <a:pt x="2131" y="852"/>
                    </a:lnTo>
                    <a:cubicBezTo>
                      <a:pt x="2056" y="852"/>
                      <a:pt x="2131" y="802"/>
                      <a:pt x="2081" y="777"/>
                    </a:cubicBezTo>
                    <a:lnTo>
                      <a:pt x="2131" y="777"/>
                    </a:lnTo>
                    <a:cubicBezTo>
                      <a:pt x="2131" y="752"/>
                      <a:pt x="2081" y="727"/>
                      <a:pt x="2081" y="702"/>
                    </a:cubicBezTo>
                    <a:lnTo>
                      <a:pt x="2131" y="702"/>
                    </a:lnTo>
                    <a:cubicBezTo>
                      <a:pt x="2056" y="652"/>
                      <a:pt x="2131" y="627"/>
                      <a:pt x="2106" y="602"/>
                    </a:cubicBezTo>
                    <a:cubicBezTo>
                      <a:pt x="2131" y="526"/>
                      <a:pt x="2056" y="476"/>
                      <a:pt x="2031" y="401"/>
                    </a:cubicBezTo>
                    <a:lnTo>
                      <a:pt x="2006" y="401"/>
                    </a:lnTo>
                    <a:cubicBezTo>
                      <a:pt x="2006" y="393"/>
                      <a:pt x="2009" y="390"/>
                      <a:pt x="2012" y="390"/>
                    </a:cubicBezTo>
                    <a:cubicBezTo>
                      <a:pt x="2020" y="390"/>
                      <a:pt x="2031" y="401"/>
                      <a:pt x="2031" y="401"/>
                    </a:cubicBezTo>
                    <a:cubicBezTo>
                      <a:pt x="2106" y="376"/>
                      <a:pt x="1981" y="351"/>
                      <a:pt x="2031" y="326"/>
                    </a:cubicBezTo>
                    <a:lnTo>
                      <a:pt x="1981" y="326"/>
                    </a:lnTo>
                    <a:cubicBezTo>
                      <a:pt x="1956" y="276"/>
                      <a:pt x="1931" y="226"/>
                      <a:pt x="1880" y="150"/>
                    </a:cubicBezTo>
                    <a:lnTo>
                      <a:pt x="1931" y="150"/>
                    </a:lnTo>
                    <a:cubicBezTo>
                      <a:pt x="1805" y="100"/>
                      <a:pt x="1855" y="50"/>
                      <a:pt x="188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9" name="Google Shape;2881;p66">
                <a:extLst>
                  <a:ext uri="{FF2B5EF4-FFF2-40B4-BE49-F238E27FC236}">
                    <a16:creationId xmlns:a16="http://schemas.microsoft.com/office/drawing/2014/main" id="{0EF10DBD-D23F-6D54-0AE7-5D71A38F227F}"/>
                  </a:ext>
                </a:extLst>
              </p:cNvPr>
              <p:cNvSpPr/>
              <p:nvPr/>
            </p:nvSpPr>
            <p:spPr>
              <a:xfrm>
                <a:off x="3273950" y="2952425"/>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0" name="Google Shape;2882;p66">
                <a:extLst>
                  <a:ext uri="{FF2B5EF4-FFF2-40B4-BE49-F238E27FC236}">
                    <a16:creationId xmlns:a16="http://schemas.microsoft.com/office/drawing/2014/main" id="{ABF2C057-4927-3804-294E-1C09C12DBDA8}"/>
                  </a:ext>
                </a:extLst>
              </p:cNvPr>
              <p:cNvSpPr/>
              <p:nvPr/>
            </p:nvSpPr>
            <p:spPr>
              <a:xfrm>
                <a:off x="3225075" y="2986875"/>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1" name="Google Shape;2883;p66">
                <a:extLst>
                  <a:ext uri="{FF2B5EF4-FFF2-40B4-BE49-F238E27FC236}">
                    <a16:creationId xmlns:a16="http://schemas.microsoft.com/office/drawing/2014/main" id="{75C5752E-7B6A-BC48-A3D6-3F5ED8471172}"/>
                  </a:ext>
                </a:extLst>
              </p:cNvPr>
              <p:cNvSpPr/>
              <p:nvPr/>
            </p:nvSpPr>
            <p:spPr>
              <a:xfrm>
                <a:off x="3416200" y="2899775"/>
                <a:ext cx="1275" cy="650"/>
              </a:xfrm>
              <a:custGeom>
                <a:avLst/>
                <a:gdLst/>
                <a:ahLst/>
                <a:cxnLst/>
                <a:rect l="l" t="t" r="r" b="b"/>
                <a:pathLst>
                  <a:path w="51" h="26" extrusionOk="0">
                    <a:moveTo>
                      <a:pt x="25" y="1"/>
                    </a:moveTo>
                    <a:lnTo>
                      <a:pt x="0" y="26"/>
                    </a:lnTo>
                    <a:lnTo>
                      <a:pt x="50"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2" name="Google Shape;2884;p66">
                <a:extLst>
                  <a:ext uri="{FF2B5EF4-FFF2-40B4-BE49-F238E27FC236}">
                    <a16:creationId xmlns:a16="http://schemas.microsoft.com/office/drawing/2014/main" id="{D4AC28CA-CC79-F944-F62A-A4726AA21E1B}"/>
                  </a:ext>
                </a:extLst>
              </p:cNvPr>
              <p:cNvSpPr/>
              <p:nvPr/>
            </p:nvSpPr>
            <p:spPr>
              <a:xfrm>
                <a:off x="3416325" y="2899775"/>
                <a:ext cx="3650" cy="850"/>
              </a:xfrm>
              <a:custGeom>
                <a:avLst/>
                <a:gdLst/>
                <a:ahLst/>
                <a:cxnLst/>
                <a:rect l="l" t="t" r="r" b="b"/>
                <a:pathLst>
                  <a:path w="146" h="34" extrusionOk="0">
                    <a:moveTo>
                      <a:pt x="145" y="1"/>
                    </a:moveTo>
                    <a:lnTo>
                      <a:pt x="20" y="26"/>
                    </a:lnTo>
                    <a:cubicBezTo>
                      <a:pt x="4" y="31"/>
                      <a:pt x="1" y="33"/>
                      <a:pt x="4" y="33"/>
                    </a:cubicBezTo>
                    <a:cubicBezTo>
                      <a:pt x="15" y="33"/>
                      <a:pt x="80" y="19"/>
                      <a:pt x="98" y="19"/>
                    </a:cubicBezTo>
                    <a:cubicBezTo>
                      <a:pt x="105" y="19"/>
                      <a:pt x="106" y="21"/>
                      <a:pt x="95" y="26"/>
                    </a:cubicBezTo>
                    <a:cubicBezTo>
                      <a:pt x="120" y="26"/>
                      <a:pt x="120" y="26"/>
                      <a:pt x="14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3" name="Google Shape;2885;p66">
                <a:extLst>
                  <a:ext uri="{FF2B5EF4-FFF2-40B4-BE49-F238E27FC236}">
                    <a16:creationId xmlns:a16="http://schemas.microsoft.com/office/drawing/2014/main" id="{2F1384C6-5027-F183-86D7-5D53540B42E5}"/>
                  </a:ext>
                </a:extLst>
              </p:cNvPr>
              <p:cNvSpPr/>
              <p:nvPr/>
            </p:nvSpPr>
            <p:spPr>
              <a:xfrm>
                <a:off x="3418475" y="2900400"/>
                <a:ext cx="1500" cy="300"/>
              </a:xfrm>
              <a:custGeom>
                <a:avLst/>
                <a:gdLst/>
                <a:ahLst/>
                <a:cxnLst/>
                <a:rect l="l" t="t" r="r" b="b"/>
                <a:pathLst>
                  <a:path w="60" h="12" extrusionOk="0">
                    <a:moveTo>
                      <a:pt x="9" y="1"/>
                    </a:moveTo>
                    <a:cubicBezTo>
                      <a:pt x="1" y="9"/>
                      <a:pt x="1" y="12"/>
                      <a:pt x="6" y="12"/>
                    </a:cubicBezTo>
                    <a:cubicBezTo>
                      <a:pt x="15" y="12"/>
                      <a:pt x="43" y="1"/>
                      <a:pt x="59"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4" name="Google Shape;2886;p66">
                <a:extLst>
                  <a:ext uri="{FF2B5EF4-FFF2-40B4-BE49-F238E27FC236}">
                    <a16:creationId xmlns:a16="http://schemas.microsoft.com/office/drawing/2014/main" id="{CFA4024A-6823-B6FF-0D6C-68DEFF627AD2}"/>
                  </a:ext>
                </a:extLst>
              </p:cNvPr>
              <p:cNvSpPr/>
              <p:nvPr/>
            </p:nvSpPr>
            <p:spPr>
              <a:xfrm>
                <a:off x="3419950" y="291670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5" name="Google Shape;2887;p66">
                <a:extLst>
                  <a:ext uri="{FF2B5EF4-FFF2-40B4-BE49-F238E27FC236}">
                    <a16:creationId xmlns:a16="http://schemas.microsoft.com/office/drawing/2014/main" id="{E2953D12-3036-1282-54CA-D4158F3A1CBB}"/>
                  </a:ext>
                </a:extLst>
              </p:cNvPr>
              <p:cNvSpPr/>
              <p:nvPr/>
            </p:nvSpPr>
            <p:spPr>
              <a:xfrm>
                <a:off x="3344750" y="2901025"/>
                <a:ext cx="81500" cy="40125"/>
              </a:xfrm>
              <a:custGeom>
                <a:avLst/>
                <a:gdLst/>
                <a:ahLst/>
                <a:cxnLst/>
                <a:rect l="l" t="t" r="r" b="b"/>
                <a:pathLst>
                  <a:path w="3260" h="1605" extrusionOk="0">
                    <a:moveTo>
                      <a:pt x="2947" y="40"/>
                    </a:moveTo>
                    <a:lnTo>
                      <a:pt x="2947" y="40"/>
                    </a:lnTo>
                    <a:cubicBezTo>
                      <a:pt x="2926" y="41"/>
                      <a:pt x="2892" y="51"/>
                      <a:pt x="2908" y="51"/>
                    </a:cubicBezTo>
                    <a:lnTo>
                      <a:pt x="2933" y="51"/>
                    </a:lnTo>
                    <a:cubicBezTo>
                      <a:pt x="2942" y="47"/>
                      <a:pt x="2946" y="43"/>
                      <a:pt x="2947" y="40"/>
                    </a:cubicBezTo>
                    <a:close/>
                    <a:moveTo>
                      <a:pt x="2908" y="1"/>
                    </a:moveTo>
                    <a:cubicBezTo>
                      <a:pt x="2887" y="22"/>
                      <a:pt x="2952" y="25"/>
                      <a:pt x="2947" y="40"/>
                    </a:cubicBezTo>
                    <a:lnTo>
                      <a:pt x="2947" y="40"/>
                    </a:lnTo>
                    <a:cubicBezTo>
                      <a:pt x="2948" y="40"/>
                      <a:pt x="2950" y="40"/>
                      <a:pt x="2951" y="40"/>
                    </a:cubicBezTo>
                    <a:cubicBezTo>
                      <a:pt x="2961" y="40"/>
                      <a:pt x="2967" y="43"/>
                      <a:pt x="2958" y="51"/>
                    </a:cubicBezTo>
                    <a:cubicBezTo>
                      <a:pt x="2950" y="59"/>
                      <a:pt x="2942" y="62"/>
                      <a:pt x="2934" y="62"/>
                    </a:cubicBezTo>
                    <a:cubicBezTo>
                      <a:pt x="2919" y="62"/>
                      <a:pt x="2908" y="51"/>
                      <a:pt x="2908" y="51"/>
                    </a:cubicBezTo>
                    <a:lnTo>
                      <a:pt x="2908" y="51"/>
                    </a:lnTo>
                    <a:cubicBezTo>
                      <a:pt x="2908" y="76"/>
                      <a:pt x="2883" y="101"/>
                      <a:pt x="2983" y="126"/>
                    </a:cubicBezTo>
                    <a:cubicBezTo>
                      <a:pt x="2908" y="126"/>
                      <a:pt x="2983" y="151"/>
                      <a:pt x="2908" y="176"/>
                    </a:cubicBezTo>
                    <a:lnTo>
                      <a:pt x="2983" y="176"/>
                    </a:lnTo>
                    <a:cubicBezTo>
                      <a:pt x="2958" y="251"/>
                      <a:pt x="3008" y="377"/>
                      <a:pt x="3008" y="477"/>
                    </a:cubicBezTo>
                    <a:cubicBezTo>
                      <a:pt x="3134" y="502"/>
                      <a:pt x="2983" y="577"/>
                      <a:pt x="3033" y="627"/>
                    </a:cubicBezTo>
                    <a:lnTo>
                      <a:pt x="3008" y="627"/>
                    </a:lnTo>
                    <a:cubicBezTo>
                      <a:pt x="3033" y="653"/>
                      <a:pt x="3059" y="678"/>
                      <a:pt x="3033" y="703"/>
                    </a:cubicBezTo>
                    <a:lnTo>
                      <a:pt x="3109" y="703"/>
                    </a:lnTo>
                    <a:cubicBezTo>
                      <a:pt x="3033" y="753"/>
                      <a:pt x="3008" y="803"/>
                      <a:pt x="2983" y="828"/>
                    </a:cubicBezTo>
                    <a:cubicBezTo>
                      <a:pt x="2983" y="871"/>
                      <a:pt x="2946" y="933"/>
                      <a:pt x="2920" y="933"/>
                    </a:cubicBezTo>
                    <a:cubicBezTo>
                      <a:pt x="2915" y="933"/>
                      <a:pt x="2912" y="932"/>
                      <a:pt x="2908" y="928"/>
                    </a:cubicBezTo>
                    <a:cubicBezTo>
                      <a:pt x="2900" y="937"/>
                      <a:pt x="2894" y="939"/>
                      <a:pt x="2889" y="939"/>
                    </a:cubicBezTo>
                    <a:cubicBezTo>
                      <a:pt x="2878" y="939"/>
                      <a:pt x="2866" y="928"/>
                      <a:pt x="2833" y="928"/>
                    </a:cubicBezTo>
                    <a:cubicBezTo>
                      <a:pt x="2808" y="953"/>
                      <a:pt x="2783" y="953"/>
                      <a:pt x="2733" y="953"/>
                    </a:cubicBezTo>
                    <a:cubicBezTo>
                      <a:pt x="2683" y="978"/>
                      <a:pt x="2607" y="1028"/>
                      <a:pt x="2582" y="1129"/>
                    </a:cubicBezTo>
                    <a:cubicBezTo>
                      <a:pt x="2582" y="1129"/>
                      <a:pt x="2582" y="1104"/>
                      <a:pt x="2582" y="1104"/>
                    </a:cubicBezTo>
                    <a:cubicBezTo>
                      <a:pt x="2532" y="1154"/>
                      <a:pt x="2482" y="1129"/>
                      <a:pt x="2457" y="1154"/>
                    </a:cubicBezTo>
                    <a:cubicBezTo>
                      <a:pt x="2432" y="1179"/>
                      <a:pt x="2432" y="1204"/>
                      <a:pt x="2407" y="1229"/>
                    </a:cubicBezTo>
                    <a:cubicBezTo>
                      <a:pt x="2394" y="1229"/>
                      <a:pt x="2363" y="1216"/>
                      <a:pt x="2329" y="1216"/>
                    </a:cubicBezTo>
                    <a:cubicBezTo>
                      <a:pt x="2294" y="1216"/>
                      <a:pt x="2257" y="1229"/>
                      <a:pt x="2231" y="1279"/>
                    </a:cubicBezTo>
                    <a:cubicBezTo>
                      <a:pt x="2195" y="1272"/>
                      <a:pt x="2158" y="1269"/>
                      <a:pt x="2121" y="1269"/>
                    </a:cubicBezTo>
                    <a:cubicBezTo>
                      <a:pt x="2033" y="1269"/>
                      <a:pt x="1944" y="1286"/>
                      <a:pt x="1856" y="1304"/>
                    </a:cubicBezTo>
                    <a:lnTo>
                      <a:pt x="1856" y="1279"/>
                    </a:lnTo>
                    <a:cubicBezTo>
                      <a:pt x="1839" y="1288"/>
                      <a:pt x="1822" y="1291"/>
                      <a:pt x="1805" y="1291"/>
                    </a:cubicBezTo>
                    <a:cubicBezTo>
                      <a:pt x="1731" y="1291"/>
                      <a:pt x="1657" y="1226"/>
                      <a:pt x="1583" y="1226"/>
                    </a:cubicBezTo>
                    <a:cubicBezTo>
                      <a:pt x="1573" y="1226"/>
                      <a:pt x="1564" y="1227"/>
                      <a:pt x="1555" y="1229"/>
                    </a:cubicBezTo>
                    <a:cubicBezTo>
                      <a:pt x="1543" y="1223"/>
                      <a:pt x="1532" y="1221"/>
                      <a:pt x="1521" y="1221"/>
                    </a:cubicBezTo>
                    <a:cubicBezTo>
                      <a:pt x="1448" y="1221"/>
                      <a:pt x="1375" y="1321"/>
                      <a:pt x="1302" y="1321"/>
                    </a:cubicBezTo>
                    <a:cubicBezTo>
                      <a:pt x="1286" y="1321"/>
                      <a:pt x="1270" y="1316"/>
                      <a:pt x="1254" y="1304"/>
                    </a:cubicBezTo>
                    <a:cubicBezTo>
                      <a:pt x="1239" y="1280"/>
                      <a:pt x="1225" y="1271"/>
                      <a:pt x="1210" y="1271"/>
                    </a:cubicBezTo>
                    <a:cubicBezTo>
                      <a:pt x="1165" y="1271"/>
                      <a:pt x="1121" y="1363"/>
                      <a:pt x="1085" y="1363"/>
                    </a:cubicBezTo>
                    <a:cubicBezTo>
                      <a:pt x="1074" y="1363"/>
                      <a:pt x="1063" y="1353"/>
                      <a:pt x="1054" y="1329"/>
                    </a:cubicBezTo>
                    <a:cubicBezTo>
                      <a:pt x="1006" y="1253"/>
                      <a:pt x="958" y="1224"/>
                      <a:pt x="911" y="1224"/>
                    </a:cubicBezTo>
                    <a:cubicBezTo>
                      <a:pt x="833" y="1224"/>
                      <a:pt x="755" y="1302"/>
                      <a:pt x="678" y="1379"/>
                    </a:cubicBezTo>
                    <a:cubicBezTo>
                      <a:pt x="658" y="1365"/>
                      <a:pt x="638" y="1360"/>
                      <a:pt x="617" y="1360"/>
                    </a:cubicBezTo>
                    <a:cubicBezTo>
                      <a:pt x="565" y="1360"/>
                      <a:pt x="509" y="1392"/>
                      <a:pt x="455" y="1392"/>
                    </a:cubicBezTo>
                    <a:cubicBezTo>
                      <a:pt x="419" y="1392"/>
                      <a:pt x="384" y="1378"/>
                      <a:pt x="352" y="1329"/>
                    </a:cubicBezTo>
                    <a:cubicBezTo>
                      <a:pt x="342" y="1350"/>
                      <a:pt x="331" y="1357"/>
                      <a:pt x="321" y="1357"/>
                    </a:cubicBezTo>
                    <a:cubicBezTo>
                      <a:pt x="283" y="1357"/>
                      <a:pt x="243" y="1252"/>
                      <a:pt x="190" y="1252"/>
                    </a:cubicBezTo>
                    <a:cubicBezTo>
                      <a:pt x="185" y="1252"/>
                      <a:pt x="181" y="1253"/>
                      <a:pt x="176" y="1254"/>
                    </a:cubicBezTo>
                    <a:lnTo>
                      <a:pt x="176" y="1279"/>
                    </a:lnTo>
                    <a:cubicBezTo>
                      <a:pt x="176" y="1261"/>
                      <a:pt x="176" y="1255"/>
                      <a:pt x="174" y="1255"/>
                    </a:cubicBezTo>
                    <a:cubicBezTo>
                      <a:pt x="169" y="1255"/>
                      <a:pt x="158" y="1328"/>
                      <a:pt x="144" y="1328"/>
                    </a:cubicBezTo>
                    <a:cubicBezTo>
                      <a:pt x="138" y="1328"/>
                      <a:pt x="132" y="1316"/>
                      <a:pt x="126" y="1279"/>
                    </a:cubicBezTo>
                    <a:lnTo>
                      <a:pt x="126" y="1254"/>
                    </a:lnTo>
                    <a:cubicBezTo>
                      <a:pt x="126" y="1244"/>
                      <a:pt x="126" y="1240"/>
                      <a:pt x="125" y="1240"/>
                    </a:cubicBezTo>
                    <a:cubicBezTo>
                      <a:pt x="121" y="1240"/>
                      <a:pt x="107" y="1369"/>
                      <a:pt x="102" y="1369"/>
                    </a:cubicBezTo>
                    <a:cubicBezTo>
                      <a:pt x="102" y="1369"/>
                      <a:pt x="101" y="1364"/>
                      <a:pt x="101" y="1354"/>
                    </a:cubicBezTo>
                    <a:lnTo>
                      <a:pt x="101" y="1379"/>
                    </a:lnTo>
                    <a:cubicBezTo>
                      <a:pt x="96" y="1384"/>
                      <a:pt x="93" y="1386"/>
                      <a:pt x="92" y="1386"/>
                    </a:cubicBezTo>
                    <a:cubicBezTo>
                      <a:pt x="84" y="1386"/>
                      <a:pt x="96" y="1349"/>
                      <a:pt x="76" y="1329"/>
                    </a:cubicBezTo>
                    <a:cubicBezTo>
                      <a:pt x="76" y="1329"/>
                      <a:pt x="76" y="1366"/>
                      <a:pt x="76" y="1379"/>
                    </a:cubicBezTo>
                    <a:cubicBezTo>
                      <a:pt x="76" y="1325"/>
                      <a:pt x="73" y="1313"/>
                      <a:pt x="69" y="1313"/>
                    </a:cubicBezTo>
                    <a:cubicBezTo>
                      <a:pt x="65" y="1313"/>
                      <a:pt x="62" y="1320"/>
                      <a:pt x="58" y="1320"/>
                    </a:cubicBezTo>
                    <a:cubicBezTo>
                      <a:pt x="54" y="1320"/>
                      <a:pt x="51" y="1308"/>
                      <a:pt x="51" y="1254"/>
                    </a:cubicBezTo>
                    <a:cubicBezTo>
                      <a:pt x="51" y="1254"/>
                      <a:pt x="26" y="1179"/>
                      <a:pt x="51" y="1154"/>
                    </a:cubicBezTo>
                    <a:cubicBezTo>
                      <a:pt x="51" y="1145"/>
                      <a:pt x="48" y="1139"/>
                      <a:pt x="43" y="1139"/>
                    </a:cubicBezTo>
                    <a:cubicBezTo>
                      <a:pt x="36" y="1139"/>
                      <a:pt x="26" y="1156"/>
                      <a:pt x="26" y="1204"/>
                    </a:cubicBezTo>
                    <a:cubicBezTo>
                      <a:pt x="26" y="1279"/>
                      <a:pt x="1" y="1354"/>
                      <a:pt x="26" y="1404"/>
                    </a:cubicBezTo>
                    <a:cubicBezTo>
                      <a:pt x="26" y="1410"/>
                      <a:pt x="26" y="1418"/>
                      <a:pt x="26" y="1429"/>
                    </a:cubicBezTo>
                    <a:cubicBezTo>
                      <a:pt x="51" y="1429"/>
                      <a:pt x="51" y="1505"/>
                      <a:pt x="76" y="1530"/>
                    </a:cubicBezTo>
                    <a:cubicBezTo>
                      <a:pt x="76" y="1509"/>
                      <a:pt x="76" y="1501"/>
                      <a:pt x="78" y="1501"/>
                    </a:cubicBezTo>
                    <a:cubicBezTo>
                      <a:pt x="81" y="1501"/>
                      <a:pt x="87" y="1515"/>
                      <a:pt x="101" y="1530"/>
                    </a:cubicBezTo>
                    <a:lnTo>
                      <a:pt x="101" y="1555"/>
                    </a:lnTo>
                    <a:cubicBezTo>
                      <a:pt x="101" y="1561"/>
                      <a:pt x="102" y="1564"/>
                      <a:pt x="102" y="1564"/>
                    </a:cubicBezTo>
                    <a:cubicBezTo>
                      <a:pt x="104" y="1564"/>
                      <a:pt x="108" y="1543"/>
                      <a:pt x="110" y="1525"/>
                    </a:cubicBezTo>
                    <a:lnTo>
                      <a:pt x="110" y="1525"/>
                    </a:lnTo>
                    <a:cubicBezTo>
                      <a:pt x="155" y="1505"/>
                      <a:pt x="179" y="1505"/>
                      <a:pt x="226" y="1505"/>
                    </a:cubicBezTo>
                    <a:cubicBezTo>
                      <a:pt x="226" y="1455"/>
                      <a:pt x="252" y="1505"/>
                      <a:pt x="252" y="1429"/>
                    </a:cubicBezTo>
                    <a:cubicBezTo>
                      <a:pt x="252" y="1506"/>
                      <a:pt x="266" y="1539"/>
                      <a:pt x="284" y="1539"/>
                    </a:cubicBezTo>
                    <a:cubicBezTo>
                      <a:pt x="290" y="1539"/>
                      <a:pt x="296" y="1536"/>
                      <a:pt x="302" y="1530"/>
                    </a:cubicBezTo>
                    <a:cubicBezTo>
                      <a:pt x="302" y="1555"/>
                      <a:pt x="302" y="1555"/>
                      <a:pt x="302" y="1555"/>
                    </a:cubicBezTo>
                    <a:cubicBezTo>
                      <a:pt x="307" y="1584"/>
                      <a:pt x="312" y="1594"/>
                      <a:pt x="316" y="1594"/>
                    </a:cubicBezTo>
                    <a:cubicBezTo>
                      <a:pt x="324" y="1594"/>
                      <a:pt x="329" y="1540"/>
                      <a:pt x="338" y="1540"/>
                    </a:cubicBezTo>
                    <a:cubicBezTo>
                      <a:pt x="341" y="1540"/>
                      <a:pt x="346" y="1551"/>
                      <a:pt x="352" y="1580"/>
                    </a:cubicBezTo>
                    <a:cubicBezTo>
                      <a:pt x="352" y="1551"/>
                      <a:pt x="354" y="1543"/>
                      <a:pt x="357" y="1543"/>
                    </a:cubicBezTo>
                    <a:cubicBezTo>
                      <a:pt x="362" y="1543"/>
                      <a:pt x="369" y="1558"/>
                      <a:pt x="378" y="1558"/>
                    </a:cubicBezTo>
                    <a:cubicBezTo>
                      <a:pt x="385" y="1558"/>
                      <a:pt x="394" y="1546"/>
                      <a:pt x="402" y="1505"/>
                    </a:cubicBezTo>
                    <a:cubicBezTo>
                      <a:pt x="402" y="1530"/>
                      <a:pt x="402" y="1555"/>
                      <a:pt x="402" y="1555"/>
                    </a:cubicBezTo>
                    <a:cubicBezTo>
                      <a:pt x="427" y="1580"/>
                      <a:pt x="477" y="1605"/>
                      <a:pt x="502" y="1605"/>
                    </a:cubicBezTo>
                    <a:cubicBezTo>
                      <a:pt x="509" y="1585"/>
                      <a:pt x="516" y="1579"/>
                      <a:pt x="522" y="1579"/>
                    </a:cubicBezTo>
                    <a:cubicBezTo>
                      <a:pt x="531" y="1579"/>
                      <a:pt x="540" y="1589"/>
                      <a:pt x="549" y="1589"/>
                    </a:cubicBezTo>
                    <a:cubicBezTo>
                      <a:pt x="558" y="1589"/>
                      <a:pt x="568" y="1577"/>
                      <a:pt x="577" y="1530"/>
                    </a:cubicBezTo>
                    <a:cubicBezTo>
                      <a:pt x="595" y="1547"/>
                      <a:pt x="612" y="1576"/>
                      <a:pt x="629" y="1576"/>
                    </a:cubicBezTo>
                    <a:cubicBezTo>
                      <a:pt x="637" y="1576"/>
                      <a:pt x="645" y="1570"/>
                      <a:pt x="653" y="1555"/>
                    </a:cubicBezTo>
                    <a:lnTo>
                      <a:pt x="653" y="1580"/>
                    </a:lnTo>
                    <a:cubicBezTo>
                      <a:pt x="678" y="1555"/>
                      <a:pt x="728" y="1555"/>
                      <a:pt x="753" y="1480"/>
                    </a:cubicBezTo>
                    <a:cubicBezTo>
                      <a:pt x="753" y="1605"/>
                      <a:pt x="753" y="1580"/>
                      <a:pt x="778" y="1605"/>
                    </a:cubicBezTo>
                    <a:cubicBezTo>
                      <a:pt x="803" y="1555"/>
                      <a:pt x="828" y="1580"/>
                      <a:pt x="853" y="1530"/>
                    </a:cubicBezTo>
                    <a:cubicBezTo>
                      <a:pt x="860" y="1545"/>
                      <a:pt x="866" y="1548"/>
                      <a:pt x="870" y="1548"/>
                    </a:cubicBezTo>
                    <a:cubicBezTo>
                      <a:pt x="875" y="1548"/>
                      <a:pt x="878" y="1544"/>
                      <a:pt x="882" y="1544"/>
                    </a:cubicBezTo>
                    <a:cubicBezTo>
                      <a:pt x="887" y="1544"/>
                      <a:pt x="893" y="1551"/>
                      <a:pt x="903" y="1580"/>
                    </a:cubicBezTo>
                    <a:cubicBezTo>
                      <a:pt x="936" y="1515"/>
                      <a:pt x="973" y="1487"/>
                      <a:pt x="1011" y="1487"/>
                    </a:cubicBezTo>
                    <a:cubicBezTo>
                      <a:pt x="1061" y="1487"/>
                      <a:pt x="1111" y="1534"/>
                      <a:pt x="1154" y="1605"/>
                    </a:cubicBezTo>
                    <a:cubicBezTo>
                      <a:pt x="1179" y="1555"/>
                      <a:pt x="1179" y="1455"/>
                      <a:pt x="1204" y="1404"/>
                    </a:cubicBezTo>
                    <a:cubicBezTo>
                      <a:pt x="1204" y="1404"/>
                      <a:pt x="1204" y="1429"/>
                      <a:pt x="1204" y="1429"/>
                    </a:cubicBezTo>
                    <a:cubicBezTo>
                      <a:pt x="1204" y="1426"/>
                      <a:pt x="1204" y="1424"/>
                      <a:pt x="1205" y="1424"/>
                    </a:cubicBezTo>
                    <a:cubicBezTo>
                      <a:pt x="1211" y="1424"/>
                      <a:pt x="1233" y="1480"/>
                      <a:pt x="1254" y="1480"/>
                    </a:cubicBezTo>
                    <a:cubicBezTo>
                      <a:pt x="1254" y="1480"/>
                      <a:pt x="1254" y="1480"/>
                      <a:pt x="1254" y="1505"/>
                    </a:cubicBezTo>
                    <a:cubicBezTo>
                      <a:pt x="1254" y="1494"/>
                      <a:pt x="1255" y="1490"/>
                      <a:pt x="1257" y="1490"/>
                    </a:cubicBezTo>
                    <a:cubicBezTo>
                      <a:pt x="1263" y="1490"/>
                      <a:pt x="1275" y="1519"/>
                      <a:pt x="1288" y="1519"/>
                    </a:cubicBezTo>
                    <a:cubicBezTo>
                      <a:pt x="1294" y="1519"/>
                      <a:pt x="1299" y="1515"/>
                      <a:pt x="1304" y="1505"/>
                    </a:cubicBezTo>
                    <a:cubicBezTo>
                      <a:pt x="1304" y="1529"/>
                      <a:pt x="1304" y="1555"/>
                      <a:pt x="1304" y="1555"/>
                    </a:cubicBezTo>
                    <a:cubicBezTo>
                      <a:pt x="1314" y="1557"/>
                      <a:pt x="1324" y="1558"/>
                      <a:pt x="1334" y="1558"/>
                    </a:cubicBezTo>
                    <a:cubicBezTo>
                      <a:pt x="1443" y="1558"/>
                      <a:pt x="1568" y="1452"/>
                      <a:pt x="1695" y="1452"/>
                    </a:cubicBezTo>
                    <a:cubicBezTo>
                      <a:pt x="1707" y="1452"/>
                      <a:pt x="1719" y="1453"/>
                      <a:pt x="1730" y="1455"/>
                    </a:cubicBezTo>
                    <a:lnTo>
                      <a:pt x="1730" y="1480"/>
                    </a:lnTo>
                    <a:lnTo>
                      <a:pt x="1755" y="1429"/>
                    </a:lnTo>
                    <a:cubicBezTo>
                      <a:pt x="1755" y="1455"/>
                      <a:pt x="1755" y="1455"/>
                      <a:pt x="1755" y="1455"/>
                    </a:cubicBezTo>
                    <a:cubicBezTo>
                      <a:pt x="1762" y="1468"/>
                      <a:pt x="1770" y="1472"/>
                      <a:pt x="1779" y="1472"/>
                    </a:cubicBezTo>
                    <a:cubicBezTo>
                      <a:pt x="1800" y="1472"/>
                      <a:pt x="1824" y="1449"/>
                      <a:pt x="1843" y="1449"/>
                    </a:cubicBezTo>
                    <a:cubicBezTo>
                      <a:pt x="1847" y="1449"/>
                      <a:pt x="1852" y="1451"/>
                      <a:pt x="1856" y="1455"/>
                    </a:cubicBezTo>
                    <a:cubicBezTo>
                      <a:pt x="1856" y="1455"/>
                      <a:pt x="1856" y="1480"/>
                      <a:pt x="1856" y="1505"/>
                    </a:cubicBezTo>
                    <a:cubicBezTo>
                      <a:pt x="1861" y="1488"/>
                      <a:pt x="1867" y="1482"/>
                      <a:pt x="1872" y="1482"/>
                    </a:cubicBezTo>
                    <a:cubicBezTo>
                      <a:pt x="1882" y="1482"/>
                      <a:pt x="1891" y="1500"/>
                      <a:pt x="1897" y="1500"/>
                    </a:cubicBezTo>
                    <a:cubicBezTo>
                      <a:pt x="1902" y="1500"/>
                      <a:pt x="1906" y="1485"/>
                      <a:pt x="1906" y="1429"/>
                    </a:cubicBezTo>
                    <a:cubicBezTo>
                      <a:pt x="1906" y="1455"/>
                      <a:pt x="1906" y="1480"/>
                      <a:pt x="1906" y="1505"/>
                    </a:cubicBezTo>
                    <a:cubicBezTo>
                      <a:pt x="1950" y="1475"/>
                      <a:pt x="1994" y="1463"/>
                      <a:pt x="2038" y="1463"/>
                    </a:cubicBezTo>
                    <a:cubicBezTo>
                      <a:pt x="2069" y="1463"/>
                      <a:pt x="2100" y="1469"/>
                      <a:pt x="2131" y="1480"/>
                    </a:cubicBezTo>
                    <a:cubicBezTo>
                      <a:pt x="2156" y="1404"/>
                      <a:pt x="2188" y="1398"/>
                      <a:pt x="2219" y="1398"/>
                    </a:cubicBezTo>
                    <a:cubicBezTo>
                      <a:pt x="2225" y="1398"/>
                      <a:pt x="2231" y="1398"/>
                      <a:pt x="2238" y="1398"/>
                    </a:cubicBezTo>
                    <a:cubicBezTo>
                      <a:pt x="2263" y="1398"/>
                      <a:pt x="2287" y="1394"/>
                      <a:pt x="2307" y="1354"/>
                    </a:cubicBezTo>
                    <a:lnTo>
                      <a:pt x="2307" y="1379"/>
                    </a:lnTo>
                    <a:cubicBezTo>
                      <a:pt x="2336" y="1350"/>
                      <a:pt x="2357" y="1338"/>
                      <a:pt x="2379" y="1338"/>
                    </a:cubicBezTo>
                    <a:cubicBezTo>
                      <a:pt x="2395" y="1338"/>
                      <a:pt x="2411" y="1344"/>
                      <a:pt x="2432" y="1354"/>
                    </a:cubicBezTo>
                    <a:cubicBezTo>
                      <a:pt x="2482" y="1329"/>
                      <a:pt x="2532" y="1329"/>
                      <a:pt x="2557" y="1304"/>
                    </a:cubicBezTo>
                    <a:cubicBezTo>
                      <a:pt x="2607" y="1304"/>
                      <a:pt x="2607" y="1279"/>
                      <a:pt x="2632" y="1254"/>
                    </a:cubicBezTo>
                    <a:lnTo>
                      <a:pt x="2658" y="1279"/>
                    </a:lnTo>
                    <a:cubicBezTo>
                      <a:pt x="2658" y="1246"/>
                      <a:pt x="2668" y="1235"/>
                      <a:pt x="2684" y="1235"/>
                    </a:cubicBezTo>
                    <a:cubicBezTo>
                      <a:pt x="2709" y="1235"/>
                      <a:pt x="2748" y="1263"/>
                      <a:pt x="2775" y="1263"/>
                    </a:cubicBezTo>
                    <a:cubicBezTo>
                      <a:pt x="2794" y="1263"/>
                      <a:pt x="2808" y="1249"/>
                      <a:pt x="2808" y="1204"/>
                    </a:cubicBezTo>
                    <a:lnTo>
                      <a:pt x="2833" y="1229"/>
                    </a:lnTo>
                    <a:cubicBezTo>
                      <a:pt x="2808" y="1179"/>
                      <a:pt x="2883" y="1254"/>
                      <a:pt x="2833" y="1129"/>
                    </a:cubicBezTo>
                    <a:lnTo>
                      <a:pt x="2833" y="1129"/>
                    </a:lnTo>
                    <a:lnTo>
                      <a:pt x="2858" y="1154"/>
                    </a:lnTo>
                    <a:cubicBezTo>
                      <a:pt x="2850" y="1108"/>
                      <a:pt x="2857" y="1095"/>
                      <a:pt x="2869" y="1095"/>
                    </a:cubicBezTo>
                    <a:cubicBezTo>
                      <a:pt x="2887" y="1095"/>
                      <a:pt x="2917" y="1122"/>
                      <a:pt x="2937" y="1122"/>
                    </a:cubicBezTo>
                    <a:cubicBezTo>
                      <a:pt x="2949" y="1122"/>
                      <a:pt x="2958" y="1112"/>
                      <a:pt x="2958" y="1079"/>
                    </a:cubicBezTo>
                    <a:lnTo>
                      <a:pt x="2958" y="1104"/>
                    </a:lnTo>
                    <a:cubicBezTo>
                      <a:pt x="2958" y="1079"/>
                      <a:pt x="2958" y="1079"/>
                      <a:pt x="2983" y="1079"/>
                    </a:cubicBezTo>
                    <a:cubicBezTo>
                      <a:pt x="2983" y="1104"/>
                      <a:pt x="3008" y="1104"/>
                      <a:pt x="3008" y="1104"/>
                    </a:cubicBezTo>
                    <a:cubicBezTo>
                      <a:pt x="3028" y="1118"/>
                      <a:pt x="3042" y="1124"/>
                      <a:pt x="3052" y="1124"/>
                    </a:cubicBezTo>
                    <a:cubicBezTo>
                      <a:pt x="3092" y="1124"/>
                      <a:pt x="3063" y="1024"/>
                      <a:pt x="3084" y="1003"/>
                    </a:cubicBezTo>
                    <a:lnTo>
                      <a:pt x="3084" y="1003"/>
                    </a:lnTo>
                    <a:lnTo>
                      <a:pt x="3134" y="1028"/>
                    </a:lnTo>
                    <a:cubicBezTo>
                      <a:pt x="3084" y="978"/>
                      <a:pt x="3159" y="978"/>
                      <a:pt x="3159" y="928"/>
                    </a:cubicBezTo>
                    <a:lnTo>
                      <a:pt x="3184" y="953"/>
                    </a:lnTo>
                    <a:lnTo>
                      <a:pt x="3159" y="903"/>
                    </a:lnTo>
                    <a:lnTo>
                      <a:pt x="3159" y="903"/>
                    </a:lnTo>
                    <a:lnTo>
                      <a:pt x="3184" y="928"/>
                    </a:lnTo>
                    <a:cubicBezTo>
                      <a:pt x="3209" y="903"/>
                      <a:pt x="3184" y="853"/>
                      <a:pt x="3184" y="803"/>
                    </a:cubicBezTo>
                    <a:lnTo>
                      <a:pt x="3184" y="803"/>
                    </a:lnTo>
                    <a:lnTo>
                      <a:pt x="3234" y="828"/>
                    </a:lnTo>
                    <a:cubicBezTo>
                      <a:pt x="3159" y="778"/>
                      <a:pt x="3259" y="753"/>
                      <a:pt x="3234" y="703"/>
                    </a:cubicBezTo>
                    <a:cubicBezTo>
                      <a:pt x="3259" y="602"/>
                      <a:pt x="3184" y="527"/>
                      <a:pt x="3134" y="452"/>
                    </a:cubicBezTo>
                    <a:lnTo>
                      <a:pt x="3159" y="452"/>
                    </a:lnTo>
                    <a:cubicBezTo>
                      <a:pt x="3159" y="452"/>
                      <a:pt x="3134" y="427"/>
                      <a:pt x="3134" y="427"/>
                    </a:cubicBezTo>
                    <a:lnTo>
                      <a:pt x="3159" y="427"/>
                    </a:lnTo>
                    <a:cubicBezTo>
                      <a:pt x="3234" y="427"/>
                      <a:pt x="3109" y="377"/>
                      <a:pt x="3159" y="377"/>
                    </a:cubicBezTo>
                    <a:cubicBezTo>
                      <a:pt x="3159" y="352"/>
                      <a:pt x="3134" y="352"/>
                      <a:pt x="3109" y="352"/>
                    </a:cubicBezTo>
                    <a:cubicBezTo>
                      <a:pt x="3084" y="302"/>
                      <a:pt x="3059" y="201"/>
                      <a:pt x="2983" y="151"/>
                    </a:cubicBezTo>
                    <a:lnTo>
                      <a:pt x="3059" y="151"/>
                    </a:lnTo>
                    <a:cubicBezTo>
                      <a:pt x="2933" y="101"/>
                      <a:pt x="2958" y="51"/>
                      <a:pt x="2983"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6" name="Google Shape;2888;p66">
                <a:extLst>
                  <a:ext uri="{FF2B5EF4-FFF2-40B4-BE49-F238E27FC236}">
                    <a16:creationId xmlns:a16="http://schemas.microsoft.com/office/drawing/2014/main" id="{DC7EDD8F-6055-4B43-DB27-B4AA61CC2ACC}"/>
                  </a:ext>
                </a:extLst>
              </p:cNvPr>
              <p:cNvSpPr/>
              <p:nvPr/>
            </p:nvSpPr>
            <p:spPr>
              <a:xfrm>
                <a:off x="3423700" y="2911675"/>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7" name="Google Shape;2889;p66">
                <a:extLst>
                  <a:ext uri="{FF2B5EF4-FFF2-40B4-BE49-F238E27FC236}">
                    <a16:creationId xmlns:a16="http://schemas.microsoft.com/office/drawing/2014/main" id="{2330B41F-425E-404A-1831-E1D9DA087F99}"/>
                  </a:ext>
                </a:extLst>
              </p:cNvPr>
              <p:cNvSpPr/>
              <p:nvPr/>
            </p:nvSpPr>
            <p:spPr>
              <a:xfrm>
                <a:off x="3346650" y="2939250"/>
                <a:ext cx="25" cy="650"/>
              </a:xfrm>
              <a:custGeom>
                <a:avLst/>
                <a:gdLst/>
                <a:ahLst/>
                <a:cxnLst/>
                <a:rect l="l" t="t" r="r" b="b"/>
                <a:pathLst>
                  <a:path w="1" h="26" extrusionOk="0">
                    <a:moveTo>
                      <a:pt x="0" y="26"/>
                    </a:moveTo>
                    <a:lnTo>
                      <a:pt x="0" y="1"/>
                    </a:lnTo>
                    <a:cubicBezTo>
                      <a:pt x="0" y="26"/>
                      <a:pt x="0" y="26"/>
                      <a:pt x="0"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8" name="Google Shape;2890;p66">
                <a:extLst>
                  <a:ext uri="{FF2B5EF4-FFF2-40B4-BE49-F238E27FC236}">
                    <a16:creationId xmlns:a16="http://schemas.microsoft.com/office/drawing/2014/main" id="{5EC9F1BA-02BB-BC81-A36C-A8CE9B526D8D}"/>
                  </a:ext>
                </a:extLst>
              </p:cNvPr>
              <p:cNvSpPr/>
              <p:nvPr/>
            </p:nvSpPr>
            <p:spPr>
              <a:xfrm>
                <a:off x="3341625" y="2878475"/>
                <a:ext cx="25" cy="1275"/>
              </a:xfrm>
              <a:custGeom>
                <a:avLst/>
                <a:gdLst/>
                <a:ahLst/>
                <a:cxnLst/>
                <a:rect l="l" t="t" r="r" b="b"/>
                <a:pathLst>
                  <a:path w="1" h="51" extrusionOk="0">
                    <a:moveTo>
                      <a:pt x="1" y="26"/>
                    </a:moveTo>
                    <a:lnTo>
                      <a:pt x="1" y="51"/>
                    </a:lnTo>
                    <a:lnTo>
                      <a:pt x="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9" name="Google Shape;2891;p66">
                <a:extLst>
                  <a:ext uri="{FF2B5EF4-FFF2-40B4-BE49-F238E27FC236}">
                    <a16:creationId xmlns:a16="http://schemas.microsoft.com/office/drawing/2014/main" id="{BFF8EE0B-1D59-67CD-578A-FC012FED02D6}"/>
                  </a:ext>
                </a:extLst>
              </p:cNvPr>
              <p:cNvSpPr/>
              <p:nvPr/>
            </p:nvSpPr>
            <p:spPr>
              <a:xfrm>
                <a:off x="3341625" y="2875975"/>
                <a:ext cx="1275" cy="3575"/>
              </a:xfrm>
              <a:custGeom>
                <a:avLst/>
                <a:gdLst/>
                <a:ahLst/>
                <a:cxnLst/>
                <a:rect l="l" t="t" r="r" b="b"/>
                <a:pathLst>
                  <a:path w="51" h="143" extrusionOk="0">
                    <a:moveTo>
                      <a:pt x="51" y="0"/>
                    </a:moveTo>
                    <a:lnTo>
                      <a:pt x="1" y="126"/>
                    </a:lnTo>
                    <a:cubicBezTo>
                      <a:pt x="5" y="138"/>
                      <a:pt x="8" y="143"/>
                      <a:pt x="11" y="143"/>
                    </a:cubicBezTo>
                    <a:cubicBezTo>
                      <a:pt x="24" y="143"/>
                      <a:pt x="29" y="42"/>
                      <a:pt x="43" y="42"/>
                    </a:cubicBezTo>
                    <a:cubicBezTo>
                      <a:pt x="45" y="42"/>
                      <a:pt x="48" y="45"/>
                      <a:pt x="51" y="50"/>
                    </a:cubicBezTo>
                    <a:cubicBezTo>
                      <a:pt x="51" y="25"/>
                      <a:pt x="51" y="25"/>
                      <a:pt x="5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892;p66">
                <a:extLst>
                  <a:ext uri="{FF2B5EF4-FFF2-40B4-BE49-F238E27FC236}">
                    <a16:creationId xmlns:a16="http://schemas.microsoft.com/office/drawing/2014/main" id="{A27A0894-8E19-C31F-708B-61BFC57B2A5F}"/>
                  </a:ext>
                </a:extLst>
              </p:cNvPr>
              <p:cNvSpPr/>
              <p:nvPr/>
            </p:nvSpPr>
            <p:spPr>
              <a:xfrm>
                <a:off x="3342875" y="2875975"/>
                <a:ext cx="650" cy="1450"/>
              </a:xfrm>
              <a:custGeom>
                <a:avLst/>
                <a:gdLst/>
                <a:ahLst/>
                <a:cxnLst/>
                <a:rect l="l" t="t" r="r" b="b"/>
                <a:pathLst>
                  <a:path w="26" h="58" extrusionOk="0">
                    <a:moveTo>
                      <a:pt x="26" y="0"/>
                    </a:moveTo>
                    <a:cubicBezTo>
                      <a:pt x="26" y="25"/>
                      <a:pt x="19" y="25"/>
                      <a:pt x="13" y="25"/>
                    </a:cubicBezTo>
                    <a:cubicBezTo>
                      <a:pt x="7" y="25"/>
                      <a:pt x="1" y="25"/>
                      <a:pt x="1" y="50"/>
                    </a:cubicBezTo>
                    <a:cubicBezTo>
                      <a:pt x="5" y="55"/>
                      <a:pt x="9" y="57"/>
                      <a:pt x="12" y="57"/>
                    </a:cubicBezTo>
                    <a:cubicBezTo>
                      <a:pt x="26" y="57"/>
                      <a:pt x="26" y="21"/>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1" name="Google Shape;2893;p66">
                <a:extLst>
                  <a:ext uri="{FF2B5EF4-FFF2-40B4-BE49-F238E27FC236}">
                    <a16:creationId xmlns:a16="http://schemas.microsoft.com/office/drawing/2014/main" id="{1924D61D-F5FC-6174-0D2D-EB9D59385583}"/>
                  </a:ext>
                </a:extLst>
              </p:cNvPr>
              <p:cNvSpPr/>
              <p:nvPr/>
            </p:nvSpPr>
            <p:spPr>
              <a:xfrm>
                <a:off x="3367950" y="2876600"/>
                <a:ext cx="25" cy="650"/>
              </a:xfrm>
              <a:custGeom>
                <a:avLst/>
                <a:gdLst/>
                <a:ahLst/>
                <a:cxnLst/>
                <a:rect l="l" t="t" r="r" b="b"/>
                <a:pathLst>
                  <a:path w="1" h="26" extrusionOk="0">
                    <a:moveTo>
                      <a:pt x="0" y="0"/>
                    </a:moveTo>
                    <a:cubicBezTo>
                      <a:pt x="0" y="0"/>
                      <a:pt x="0" y="25"/>
                      <a:pt x="0" y="25"/>
                    </a:cubicBezTo>
                    <a:cubicBezTo>
                      <a:pt x="0" y="25"/>
                      <a:pt x="0" y="25"/>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2" name="Google Shape;2894;p66">
                <a:extLst>
                  <a:ext uri="{FF2B5EF4-FFF2-40B4-BE49-F238E27FC236}">
                    <a16:creationId xmlns:a16="http://schemas.microsoft.com/office/drawing/2014/main" id="{9DDFB97F-7BC3-A7B0-F97E-471788798C88}"/>
                  </a:ext>
                </a:extLst>
              </p:cNvPr>
              <p:cNvSpPr/>
              <p:nvPr/>
            </p:nvSpPr>
            <p:spPr>
              <a:xfrm>
                <a:off x="3343500" y="2870325"/>
                <a:ext cx="85875" cy="38875"/>
              </a:xfrm>
              <a:custGeom>
                <a:avLst/>
                <a:gdLst/>
                <a:ahLst/>
                <a:cxnLst/>
                <a:rect l="l" t="t" r="r" b="b"/>
                <a:pathLst>
                  <a:path w="3435" h="1555" extrusionOk="0">
                    <a:moveTo>
                      <a:pt x="2101" y="12"/>
                    </a:moveTo>
                    <a:cubicBezTo>
                      <a:pt x="2078" y="12"/>
                      <a:pt x="2054" y="22"/>
                      <a:pt x="2031" y="51"/>
                    </a:cubicBezTo>
                    <a:lnTo>
                      <a:pt x="2031" y="26"/>
                    </a:lnTo>
                    <a:cubicBezTo>
                      <a:pt x="2031" y="76"/>
                      <a:pt x="1981" y="1"/>
                      <a:pt x="2006" y="126"/>
                    </a:cubicBezTo>
                    <a:lnTo>
                      <a:pt x="1981" y="76"/>
                    </a:lnTo>
                    <a:cubicBezTo>
                      <a:pt x="1967" y="125"/>
                      <a:pt x="1951" y="141"/>
                      <a:pt x="1934" y="141"/>
                    </a:cubicBezTo>
                    <a:cubicBezTo>
                      <a:pt x="1904" y="141"/>
                      <a:pt x="1870" y="89"/>
                      <a:pt x="1841" y="89"/>
                    </a:cubicBezTo>
                    <a:cubicBezTo>
                      <a:pt x="1828" y="89"/>
                      <a:pt x="1816" y="99"/>
                      <a:pt x="1805" y="126"/>
                    </a:cubicBezTo>
                    <a:lnTo>
                      <a:pt x="1805" y="101"/>
                    </a:lnTo>
                    <a:cubicBezTo>
                      <a:pt x="1789" y="101"/>
                      <a:pt x="1772" y="112"/>
                      <a:pt x="1763" y="112"/>
                    </a:cubicBezTo>
                    <a:cubicBezTo>
                      <a:pt x="1758" y="112"/>
                      <a:pt x="1755" y="109"/>
                      <a:pt x="1755" y="101"/>
                    </a:cubicBezTo>
                    <a:cubicBezTo>
                      <a:pt x="1755" y="101"/>
                      <a:pt x="1755" y="101"/>
                      <a:pt x="1755" y="76"/>
                    </a:cubicBezTo>
                    <a:cubicBezTo>
                      <a:pt x="1733" y="46"/>
                      <a:pt x="1713" y="36"/>
                      <a:pt x="1694" y="36"/>
                    </a:cubicBezTo>
                    <a:cubicBezTo>
                      <a:pt x="1654" y="36"/>
                      <a:pt x="1619" y="79"/>
                      <a:pt x="1575" y="79"/>
                    </a:cubicBezTo>
                    <a:cubicBezTo>
                      <a:pt x="1569" y="79"/>
                      <a:pt x="1562" y="78"/>
                      <a:pt x="1555" y="76"/>
                    </a:cubicBezTo>
                    <a:lnTo>
                      <a:pt x="1555" y="26"/>
                    </a:lnTo>
                    <a:cubicBezTo>
                      <a:pt x="1545" y="55"/>
                      <a:pt x="1531" y="62"/>
                      <a:pt x="1516" y="62"/>
                    </a:cubicBezTo>
                    <a:cubicBezTo>
                      <a:pt x="1503" y="62"/>
                      <a:pt x="1488" y="57"/>
                      <a:pt x="1473" y="57"/>
                    </a:cubicBezTo>
                    <a:cubicBezTo>
                      <a:pt x="1459" y="57"/>
                      <a:pt x="1444" y="61"/>
                      <a:pt x="1429" y="76"/>
                    </a:cubicBezTo>
                    <a:lnTo>
                      <a:pt x="1429" y="51"/>
                    </a:lnTo>
                    <a:lnTo>
                      <a:pt x="1404" y="76"/>
                    </a:lnTo>
                    <a:lnTo>
                      <a:pt x="1404" y="26"/>
                    </a:lnTo>
                    <a:cubicBezTo>
                      <a:pt x="1354" y="26"/>
                      <a:pt x="1304" y="76"/>
                      <a:pt x="1254" y="76"/>
                    </a:cubicBezTo>
                    <a:lnTo>
                      <a:pt x="1254" y="26"/>
                    </a:lnTo>
                    <a:cubicBezTo>
                      <a:pt x="1236" y="53"/>
                      <a:pt x="1218" y="60"/>
                      <a:pt x="1201" y="60"/>
                    </a:cubicBezTo>
                    <a:cubicBezTo>
                      <a:pt x="1176" y="60"/>
                      <a:pt x="1151" y="46"/>
                      <a:pt x="1127" y="46"/>
                    </a:cubicBezTo>
                    <a:cubicBezTo>
                      <a:pt x="1119" y="46"/>
                      <a:pt x="1111" y="47"/>
                      <a:pt x="1104" y="51"/>
                    </a:cubicBezTo>
                    <a:cubicBezTo>
                      <a:pt x="1086" y="47"/>
                      <a:pt x="1069" y="46"/>
                      <a:pt x="1051" y="46"/>
                    </a:cubicBezTo>
                    <a:cubicBezTo>
                      <a:pt x="943" y="46"/>
                      <a:pt x="835" y="105"/>
                      <a:pt x="728" y="126"/>
                    </a:cubicBezTo>
                    <a:cubicBezTo>
                      <a:pt x="728" y="126"/>
                      <a:pt x="728" y="101"/>
                      <a:pt x="728" y="101"/>
                    </a:cubicBezTo>
                    <a:cubicBezTo>
                      <a:pt x="728" y="126"/>
                      <a:pt x="703" y="151"/>
                      <a:pt x="703" y="151"/>
                    </a:cubicBezTo>
                    <a:cubicBezTo>
                      <a:pt x="703" y="126"/>
                      <a:pt x="703" y="126"/>
                      <a:pt x="703" y="126"/>
                    </a:cubicBezTo>
                    <a:cubicBezTo>
                      <a:pt x="696" y="107"/>
                      <a:pt x="688" y="101"/>
                      <a:pt x="680" y="101"/>
                    </a:cubicBezTo>
                    <a:cubicBezTo>
                      <a:pt x="663" y="101"/>
                      <a:pt x="642" y="126"/>
                      <a:pt x="625" y="126"/>
                    </a:cubicBezTo>
                    <a:cubicBezTo>
                      <a:pt x="616" y="126"/>
                      <a:pt x="609" y="120"/>
                      <a:pt x="602" y="101"/>
                    </a:cubicBezTo>
                    <a:cubicBezTo>
                      <a:pt x="602" y="126"/>
                      <a:pt x="602" y="151"/>
                      <a:pt x="602" y="176"/>
                    </a:cubicBezTo>
                    <a:cubicBezTo>
                      <a:pt x="502" y="201"/>
                      <a:pt x="377" y="201"/>
                      <a:pt x="276" y="276"/>
                    </a:cubicBezTo>
                    <a:cubicBezTo>
                      <a:pt x="276" y="251"/>
                      <a:pt x="276" y="226"/>
                      <a:pt x="276" y="201"/>
                    </a:cubicBezTo>
                    <a:cubicBezTo>
                      <a:pt x="239" y="264"/>
                      <a:pt x="195" y="283"/>
                      <a:pt x="148" y="283"/>
                    </a:cubicBezTo>
                    <a:cubicBezTo>
                      <a:pt x="101" y="283"/>
                      <a:pt x="51" y="264"/>
                      <a:pt x="1" y="251"/>
                    </a:cubicBezTo>
                    <a:lnTo>
                      <a:pt x="1" y="251"/>
                    </a:lnTo>
                    <a:cubicBezTo>
                      <a:pt x="1" y="302"/>
                      <a:pt x="26" y="302"/>
                      <a:pt x="1" y="327"/>
                    </a:cubicBezTo>
                    <a:cubicBezTo>
                      <a:pt x="5" y="335"/>
                      <a:pt x="9" y="339"/>
                      <a:pt x="14" y="339"/>
                    </a:cubicBezTo>
                    <a:cubicBezTo>
                      <a:pt x="30" y="339"/>
                      <a:pt x="47" y="289"/>
                      <a:pt x="63" y="289"/>
                    </a:cubicBezTo>
                    <a:cubicBezTo>
                      <a:pt x="67" y="289"/>
                      <a:pt x="72" y="293"/>
                      <a:pt x="76" y="302"/>
                    </a:cubicBezTo>
                    <a:lnTo>
                      <a:pt x="76" y="327"/>
                    </a:lnTo>
                    <a:cubicBezTo>
                      <a:pt x="79" y="329"/>
                      <a:pt x="81" y="331"/>
                      <a:pt x="83" y="331"/>
                    </a:cubicBezTo>
                    <a:cubicBezTo>
                      <a:pt x="93" y="331"/>
                      <a:pt x="85" y="287"/>
                      <a:pt x="91" y="287"/>
                    </a:cubicBezTo>
                    <a:lnTo>
                      <a:pt x="91" y="287"/>
                    </a:lnTo>
                    <a:cubicBezTo>
                      <a:pt x="93" y="287"/>
                      <a:pt x="96" y="291"/>
                      <a:pt x="101" y="302"/>
                    </a:cubicBezTo>
                    <a:cubicBezTo>
                      <a:pt x="126" y="327"/>
                      <a:pt x="101" y="352"/>
                      <a:pt x="101" y="352"/>
                    </a:cubicBezTo>
                    <a:cubicBezTo>
                      <a:pt x="151" y="327"/>
                      <a:pt x="201" y="352"/>
                      <a:pt x="226" y="276"/>
                    </a:cubicBezTo>
                    <a:cubicBezTo>
                      <a:pt x="239" y="314"/>
                      <a:pt x="251" y="314"/>
                      <a:pt x="264" y="314"/>
                    </a:cubicBezTo>
                    <a:cubicBezTo>
                      <a:pt x="276" y="314"/>
                      <a:pt x="289" y="314"/>
                      <a:pt x="302" y="352"/>
                    </a:cubicBezTo>
                    <a:cubicBezTo>
                      <a:pt x="302" y="327"/>
                      <a:pt x="302" y="327"/>
                      <a:pt x="327" y="276"/>
                    </a:cubicBezTo>
                    <a:cubicBezTo>
                      <a:pt x="359" y="290"/>
                      <a:pt x="394" y="294"/>
                      <a:pt x="430" y="294"/>
                    </a:cubicBezTo>
                    <a:cubicBezTo>
                      <a:pt x="510" y="294"/>
                      <a:pt x="597" y="271"/>
                      <a:pt x="685" y="271"/>
                    </a:cubicBezTo>
                    <a:cubicBezTo>
                      <a:pt x="707" y="271"/>
                      <a:pt x="730" y="273"/>
                      <a:pt x="753" y="276"/>
                    </a:cubicBezTo>
                    <a:cubicBezTo>
                      <a:pt x="776" y="229"/>
                      <a:pt x="800" y="214"/>
                      <a:pt x="824" y="214"/>
                    </a:cubicBezTo>
                    <a:cubicBezTo>
                      <a:pt x="865" y="214"/>
                      <a:pt x="907" y="261"/>
                      <a:pt x="948" y="261"/>
                    </a:cubicBezTo>
                    <a:cubicBezTo>
                      <a:pt x="958" y="261"/>
                      <a:pt x="968" y="258"/>
                      <a:pt x="978" y="251"/>
                    </a:cubicBezTo>
                    <a:cubicBezTo>
                      <a:pt x="1003" y="226"/>
                      <a:pt x="1053" y="226"/>
                      <a:pt x="1078" y="226"/>
                    </a:cubicBezTo>
                    <a:lnTo>
                      <a:pt x="1104" y="176"/>
                    </a:lnTo>
                    <a:cubicBezTo>
                      <a:pt x="1304" y="302"/>
                      <a:pt x="1505" y="226"/>
                      <a:pt x="1705" y="276"/>
                    </a:cubicBezTo>
                    <a:cubicBezTo>
                      <a:pt x="1830" y="289"/>
                      <a:pt x="1931" y="314"/>
                      <a:pt x="2025" y="314"/>
                    </a:cubicBezTo>
                    <a:cubicBezTo>
                      <a:pt x="2119" y="314"/>
                      <a:pt x="2206" y="289"/>
                      <a:pt x="2307" y="201"/>
                    </a:cubicBezTo>
                    <a:cubicBezTo>
                      <a:pt x="2307" y="201"/>
                      <a:pt x="2307" y="226"/>
                      <a:pt x="2307" y="226"/>
                    </a:cubicBezTo>
                    <a:cubicBezTo>
                      <a:pt x="2317" y="221"/>
                      <a:pt x="2326" y="219"/>
                      <a:pt x="2334" y="219"/>
                    </a:cubicBezTo>
                    <a:cubicBezTo>
                      <a:pt x="2368" y="219"/>
                      <a:pt x="2392" y="251"/>
                      <a:pt x="2432" y="251"/>
                    </a:cubicBezTo>
                    <a:cubicBezTo>
                      <a:pt x="2451" y="246"/>
                      <a:pt x="2469" y="243"/>
                      <a:pt x="2485" y="243"/>
                    </a:cubicBezTo>
                    <a:cubicBezTo>
                      <a:pt x="2615" y="243"/>
                      <a:pt x="2652" y="405"/>
                      <a:pt x="2808" y="427"/>
                    </a:cubicBezTo>
                    <a:cubicBezTo>
                      <a:pt x="2908" y="552"/>
                      <a:pt x="3008" y="703"/>
                      <a:pt x="3109" y="853"/>
                    </a:cubicBezTo>
                    <a:lnTo>
                      <a:pt x="3083" y="853"/>
                    </a:lnTo>
                    <a:cubicBezTo>
                      <a:pt x="3134" y="928"/>
                      <a:pt x="3134" y="978"/>
                      <a:pt x="3109" y="1028"/>
                    </a:cubicBezTo>
                    <a:cubicBezTo>
                      <a:pt x="3121" y="1053"/>
                      <a:pt x="3096" y="1053"/>
                      <a:pt x="3065" y="1053"/>
                    </a:cubicBezTo>
                    <a:cubicBezTo>
                      <a:pt x="3033" y="1053"/>
                      <a:pt x="2996" y="1053"/>
                      <a:pt x="2983" y="1078"/>
                    </a:cubicBezTo>
                    <a:cubicBezTo>
                      <a:pt x="2963" y="1072"/>
                      <a:pt x="2947" y="1069"/>
                      <a:pt x="2932" y="1069"/>
                    </a:cubicBezTo>
                    <a:cubicBezTo>
                      <a:pt x="2893" y="1069"/>
                      <a:pt x="2870" y="1092"/>
                      <a:pt x="2833" y="1129"/>
                    </a:cubicBezTo>
                    <a:cubicBezTo>
                      <a:pt x="2778" y="1165"/>
                      <a:pt x="2723" y="1189"/>
                      <a:pt x="2668" y="1189"/>
                    </a:cubicBezTo>
                    <a:cubicBezTo>
                      <a:pt x="2648" y="1189"/>
                      <a:pt x="2627" y="1185"/>
                      <a:pt x="2607" y="1179"/>
                    </a:cubicBezTo>
                    <a:cubicBezTo>
                      <a:pt x="2583" y="1154"/>
                      <a:pt x="2561" y="1145"/>
                      <a:pt x="2540" y="1145"/>
                    </a:cubicBezTo>
                    <a:cubicBezTo>
                      <a:pt x="2473" y="1145"/>
                      <a:pt x="2420" y="1237"/>
                      <a:pt x="2363" y="1237"/>
                    </a:cubicBezTo>
                    <a:cubicBezTo>
                      <a:pt x="2344" y="1237"/>
                      <a:pt x="2326" y="1228"/>
                      <a:pt x="2307" y="1204"/>
                    </a:cubicBezTo>
                    <a:cubicBezTo>
                      <a:pt x="2235" y="1142"/>
                      <a:pt x="2171" y="1117"/>
                      <a:pt x="2109" y="1117"/>
                    </a:cubicBezTo>
                    <a:cubicBezTo>
                      <a:pt x="1996" y="1117"/>
                      <a:pt x="1893" y="1198"/>
                      <a:pt x="1780" y="1279"/>
                    </a:cubicBezTo>
                    <a:cubicBezTo>
                      <a:pt x="1760" y="1273"/>
                      <a:pt x="1740" y="1271"/>
                      <a:pt x="1720" y="1271"/>
                    </a:cubicBezTo>
                    <a:cubicBezTo>
                      <a:pt x="1618" y="1271"/>
                      <a:pt x="1522" y="1336"/>
                      <a:pt x="1423" y="1336"/>
                    </a:cubicBezTo>
                    <a:cubicBezTo>
                      <a:pt x="1376" y="1336"/>
                      <a:pt x="1329" y="1322"/>
                      <a:pt x="1279" y="1279"/>
                    </a:cubicBezTo>
                    <a:cubicBezTo>
                      <a:pt x="1264" y="1299"/>
                      <a:pt x="1248" y="1307"/>
                      <a:pt x="1233" y="1307"/>
                    </a:cubicBezTo>
                    <a:cubicBezTo>
                      <a:pt x="1177" y="1307"/>
                      <a:pt x="1118" y="1202"/>
                      <a:pt x="1046" y="1202"/>
                    </a:cubicBezTo>
                    <a:cubicBezTo>
                      <a:pt x="1040" y="1202"/>
                      <a:pt x="1034" y="1202"/>
                      <a:pt x="1028" y="1204"/>
                    </a:cubicBezTo>
                    <a:lnTo>
                      <a:pt x="1053" y="1254"/>
                    </a:lnTo>
                    <a:cubicBezTo>
                      <a:pt x="1044" y="1234"/>
                      <a:pt x="1035" y="1227"/>
                      <a:pt x="1027" y="1227"/>
                    </a:cubicBezTo>
                    <a:cubicBezTo>
                      <a:pt x="1005" y="1227"/>
                      <a:pt x="988" y="1282"/>
                      <a:pt x="974" y="1282"/>
                    </a:cubicBezTo>
                    <a:cubicBezTo>
                      <a:pt x="966" y="1282"/>
                      <a:pt x="960" y="1269"/>
                      <a:pt x="953" y="1229"/>
                    </a:cubicBezTo>
                    <a:cubicBezTo>
                      <a:pt x="953" y="1219"/>
                      <a:pt x="953" y="1215"/>
                      <a:pt x="952" y="1215"/>
                    </a:cubicBezTo>
                    <a:cubicBezTo>
                      <a:pt x="948" y="1215"/>
                      <a:pt x="934" y="1343"/>
                      <a:pt x="929" y="1343"/>
                    </a:cubicBezTo>
                    <a:cubicBezTo>
                      <a:pt x="929" y="1343"/>
                      <a:pt x="928" y="1339"/>
                      <a:pt x="928" y="1329"/>
                    </a:cubicBezTo>
                    <a:lnTo>
                      <a:pt x="903" y="1354"/>
                    </a:lnTo>
                    <a:cubicBezTo>
                      <a:pt x="903" y="1340"/>
                      <a:pt x="903" y="1304"/>
                      <a:pt x="903" y="1304"/>
                    </a:cubicBezTo>
                    <a:cubicBezTo>
                      <a:pt x="903" y="1304"/>
                      <a:pt x="903" y="1359"/>
                      <a:pt x="887" y="1359"/>
                    </a:cubicBezTo>
                    <a:cubicBezTo>
                      <a:pt x="885" y="1359"/>
                      <a:pt x="882" y="1358"/>
                      <a:pt x="878" y="1354"/>
                    </a:cubicBezTo>
                    <a:cubicBezTo>
                      <a:pt x="878" y="1297"/>
                      <a:pt x="871" y="1287"/>
                      <a:pt x="861" y="1287"/>
                    </a:cubicBezTo>
                    <a:cubicBezTo>
                      <a:pt x="857" y="1287"/>
                      <a:pt x="852" y="1289"/>
                      <a:pt x="847" y="1289"/>
                    </a:cubicBezTo>
                    <a:cubicBezTo>
                      <a:pt x="837" y="1289"/>
                      <a:pt x="828" y="1278"/>
                      <a:pt x="828" y="1204"/>
                    </a:cubicBezTo>
                    <a:cubicBezTo>
                      <a:pt x="853" y="1204"/>
                      <a:pt x="803" y="1154"/>
                      <a:pt x="828" y="1104"/>
                    </a:cubicBezTo>
                    <a:lnTo>
                      <a:pt x="828" y="1104"/>
                    </a:lnTo>
                    <a:cubicBezTo>
                      <a:pt x="828" y="1104"/>
                      <a:pt x="803" y="1104"/>
                      <a:pt x="803" y="1179"/>
                    </a:cubicBezTo>
                    <a:cubicBezTo>
                      <a:pt x="803" y="1254"/>
                      <a:pt x="778" y="1329"/>
                      <a:pt x="803" y="1379"/>
                    </a:cubicBezTo>
                    <a:lnTo>
                      <a:pt x="803" y="1329"/>
                    </a:lnTo>
                    <a:cubicBezTo>
                      <a:pt x="828" y="1379"/>
                      <a:pt x="828" y="1354"/>
                      <a:pt x="828" y="1404"/>
                    </a:cubicBezTo>
                    <a:cubicBezTo>
                      <a:pt x="853" y="1404"/>
                      <a:pt x="853" y="1479"/>
                      <a:pt x="878" y="1505"/>
                    </a:cubicBezTo>
                    <a:cubicBezTo>
                      <a:pt x="878" y="1472"/>
                      <a:pt x="883" y="1463"/>
                      <a:pt x="888" y="1463"/>
                    </a:cubicBezTo>
                    <a:cubicBezTo>
                      <a:pt x="895" y="1463"/>
                      <a:pt x="903" y="1479"/>
                      <a:pt x="903" y="1479"/>
                    </a:cubicBezTo>
                    <a:lnTo>
                      <a:pt x="928" y="1530"/>
                    </a:lnTo>
                    <a:cubicBezTo>
                      <a:pt x="928" y="1535"/>
                      <a:pt x="928" y="1538"/>
                      <a:pt x="929" y="1538"/>
                    </a:cubicBezTo>
                    <a:cubicBezTo>
                      <a:pt x="930" y="1538"/>
                      <a:pt x="933" y="1520"/>
                      <a:pt x="936" y="1502"/>
                    </a:cubicBezTo>
                    <a:lnTo>
                      <a:pt x="936" y="1502"/>
                    </a:lnTo>
                    <a:cubicBezTo>
                      <a:pt x="1007" y="1479"/>
                      <a:pt x="1055" y="1479"/>
                      <a:pt x="1104" y="1454"/>
                    </a:cubicBezTo>
                    <a:cubicBezTo>
                      <a:pt x="1125" y="1433"/>
                      <a:pt x="1146" y="1448"/>
                      <a:pt x="1137" y="1406"/>
                    </a:cubicBezTo>
                    <a:lnTo>
                      <a:pt x="1137" y="1406"/>
                    </a:lnTo>
                    <a:cubicBezTo>
                      <a:pt x="1163" y="1484"/>
                      <a:pt x="1206" y="1505"/>
                      <a:pt x="1229" y="1505"/>
                    </a:cubicBezTo>
                    <a:cubicBezTo>
                      <a:pt x="1235" y="1534"/>
                      <a:pt x="1239" y="1544"/>
                      <a:pt x="1243" y="1544"/>
                    </a:cubicBezTo>
                    <a:cubicBezTo>
                      <a:pt x="1252" y="1544"/>
                      <a:pt x="1256" y="1490"/>
                      <a:pt x="1265" y="1490"/>
                    </a:cubicBezTo>
                    <a:cubicBezTo>
                      <a:pt x="1269" y="1490"/>
                      <a:pt x="1273" y="1500"/>
                      <a:pt x="1279" y="1530"/>
                    </a:cubicBezTo>
                    <a:cubicBezTo>
                      <a:pt x="1279" y="1501"/>
                      <a:pt x="1283" y="1493"/>
                      <a:pt x="1289" y="1493"/>
                    </a:cubicBezTo>
                    <a:cubicBezTo>
                      <a:pt x="1298" y="1493"/>
                      <a:pt x="1311" y="1507"/>
                      <a:pt x="1324" y="1507"/>
                    </a:cubicBezTo>
                    <a:cubicBezTo>
                      <a:pt x="1335" y="1507"/>
                      <a:pt x="1346" y="1496"/>
                      <a:pt x="1354" y="1454"/>
                    </a:cubicBezTo>
                    <a:cubicBezTo>
                      <a:pt x="1354" y="1479"/>
                      <a:pt x="1354" y="1479"/>
                      <a:pt x="1354" y="1505"/>
                    </a:cubicBezTo>
                    <a:cubicBezTo>
                      <a:pt x="1404" y="1505"/>
                      <a:pt x="1479" y="1530"/>
                      <a:pt x="1530" y="1555"/>
                    </a:cubicBezTo>
                    <a:cubicBezTo>
                      <a:pt x="1539" y="1519"/>
                      <a:pt x="1551" y="1512"/>
                      <a:pt x="1564" y="1512"/>
                    </a:cubicBezTo>
                    <a:cubicBezTo>
                      <a:pt x="1572" y="1512"/>
                      <a:pt x="1581" y="1515"/>
                      <a:pt x="1590" y="1515"/>
                    </a:cubicBezTo>
                    <a:cubicBezTo>
                      <a:pt x="1605" y="1515"/>
                      <a:pt x="1620" y="1506"/>
                      <a:pt x="1630" y="1454"/>
                    </a:cubicBezTo>
                    <a:cubicBezTo>
                      <a:pt x="1664" y="1472"/>
                      <a:pt x="1699" y="1501"/>
                      <a:pt x="1725" y="1501"/>
                    </a:cubicBezTo>
                    <a:cubicBezTo>
                      <a:pt x="1737" y="1501"/>
                      <a:pt x="1747" y="1495"/>
                      <a:pt x="1755" y="1479"/>
                    </a:cubicBezTo>
                    <a:cubicBezTo>
                      <a:pt x="1805" y="1479"/>
                      <a:pt x="1855" y="1479"/>
                      <a:pt x="1880" y="1379"/>
                    </a:cubicBezTo>
                    <a:cubicBezTo>
                      <a:pt x="1906" y="1505"/>
                      <a:pt x="1906" y="1479"/>
                      <a:pt x="1931" y="1530"/>
                    </a:cubicBezTo>
                    <a:cubicBezTo>
                      <a:pt x="1956" y="1454"/>
                      <a:pt x="2006" y="1479"/>
                      <a:pt x="2056" y="1429"/>
                    </a:cubicBezTo>
                    <a:cubicBezTo>
                      <a:pt x="2056" y="1444"/>
                      <a:pt x="2058" y="1448"/>
                      <a:pt x="2062" y="1448"/>
                    </a:cubicBezTo>
                    <a:cubicBezTo>
                      <a:pt x="2066" y="1448"/>
                      <a:pt x="2072" y="1444"/>
                      <a:pt x="2078" y="1444"/>
                    </a:cubicBezTo>
                    <a:cubicBezTo>
                      <a:pt x="2087" y="1444"/>
                      <a:pt x="2096" y="1450"/>
                      <a:pt x="2106" y="1479"/>
                    </a:cubicBezTo>
                    <a:cubicBezTo>
                      <a:pt x="2152" y="1399"/>
                      <a:pt x="2209" y="1366"/>
                      <a:pt x="2271" y="1366"/>
                    </a:cubicBezTo>
                    <a:cubicBezTo>
                      <a:pt x="2344" y="1366"/>
                      <a:pt x="2426" y="1412"/>
                      <a:pt x="2507" y="1479"/>
                    </a:cubicBezTo>
                    <a:cubicBezTo>
                      <a:pt x="2532" y="1429"/>
                      <a:pt x="2532" y="1329"/>
                      <a:pt x="2532" y="1279"/>
                    </a:cubicBezTo>
                    <a:cubicBezTo>
                      <a:pt x="2532" y="1279"/>
                      <a:pt x="2532" y="1304"/>
                      <a:pt x="2532" y="1304"/>
                    </a:cubicBezTo>
                    <a:cubicBezTo>
                      <a:pt x="2536" y="1300"/>
                      <a:pt x="2539" y="1299"/>
                      <a:pt x="2543" y="1299"/>
                    </a:cubicBezTo>
                    <a:cubicBezTo>
                      <a:pt x="2561" y="1299"/>
                      <a:pt x="2579" y="1334"/>
                      <a:pt x="2596" y="1334"/>
                    </a:cubicBezTo>
                    <a:cubicBezTo>
                      <a:pt x="2600" y="1334"/>
                      <a:pt x="2604" y="1333"/>
                      <a:pt x="2607" y="1329"/>
                    </a:cubicBezTo>
                    <a:cubicBezTo>
                      <a:pt x="2607" y="1354"/>
                      <a:pt x="2607" y="1354"/>
                      <a:pt x="2607" y="1354"/>
                    </a:cubicBezTo>
                    <a:cubicBezTo>
                      <a:pt x="2610" y="1351"/>
                      <a:pt x="2613" y="1350"/>
                      <a:pt x="2616" y="1350"/>
                    </a:cubicBezTo>
                    <a:cubicBezTo>
                      <a:pt x="2631" y="1350"/>
                      <a:pt x="2646" y="1383"/>
                      <a:pt x="2661" y="1383"/>
                    </a:cubicBezTo>
                    <a:cubicBezTo>
                      <a:pt x="2668" y="1383"/>
                      <a:pt x="2675" y="1375"/>
                      <a:pt x="2682" y="1354"/>
                    </a:cubicBezTo>
                    <a:lnTo>
                      <a:pt x="2682" y="1379"/>
                    </a:lnTo>
                    <a:lnTo>
                      <a:pt x="2708" y="1354"/>
                    </a:lnTo>
                    <a:cubicBezTo>
                      <a:pt x="2708" y="1379"/>
                      <a:pt x="2708" y="1404"/>
                      <a:pt x="2708" y="1404"/>
                    </a:cubicBezTo>
                    <a:cubicBezTo>
                      <a:pt x="2758" y="1404"/>
                      <a:pt x="2808" y="1404"/>
                      <a:pt x="2858" y="1379"/>
                    </a:cubicBezTo>
                    <a:cubicBezTo>
                      <a:pt x="2933" y="1379"/>
                      <a:pt x="3033" y="1354"/>
                      <a:pt x="3109" y="1329"/>
                    </a:cubicBezTo>
                    <a:cubicBezTo>
                      <a:pt x="3234" y="1254"/>
                      <a:pt x="3434" y="1279"/>
                      <a:pt x="3334" y="1104"/>
                    </a:cubicBezTo>
                    <a:lnTo>
                      <a:pt x="3334" y="1104"/>
                    </a:lnTo>
                    <a:lnTo>
                      <a:pt x="3359" y="1129"/>
                    </a:lnTo>
                    <a:lnTo>
                      <a:pt x="3309" y="1053"/>
                    </a:lnTo>
                    <a:lnTo>
                      <a:pt x="3334" y="1053"/>
                    </a:lnTo>
                    <a:cubicBezTo>
                      <a:pt x="3359" y="1003"/>
                      <a:pt x="3259" y="903"/>
                      <a:pt x="3259" y="853"/>
                    </a:cubicBezTo>
                    <a:lnTo>
                      <a:pt x="3309" y="853"/>
                    </a:lnTo>
                    <a:cubicBezTo>
                      <a:pt x="3222" y="810"/>
                      <a:pt x="3323" y="748"/>
                      <a:pt x="3255" y="748"/>
                    </a:cubicBezTo>
                    <a:cubicBezTo>
                      <a:pt x="3244" y="748"/>
                      <a:pt x="3229" y="749"/>
                      <a:pt x="3209" y="753"/>
                    </a:cubicBezTo>
                    <a:cubicBezTo>
                      <a:pt x="3209" y="728"/>
                      <a:pt x="3234" y="728"/>
                      <a:pt x="3259" y="728"/>
                    </a:cubicBezTo>
                    <a:cubicBezTo>
                      <a:pt x="3159" y="602"/>
                      <a:pt x="3109" y="527"/>
                      <a:pt x="3058" y="427"/>
                    </a:cubicBezTo>
                    <a:cubicBezTo>
                      <a:pt x="2883" y="427"/>
                      <a:pt x="2908" y="276"/>
                      <a:pt x="2758" y="276"/>
                    </a:cubicBezTo>
                    <a:lnTo>
                      <a:pt x="2783" y="251"/>
                    </a:lnTo>
                    <a:cubicBezTo>
                      <a:pt x="2632" y="251"/>
                      <a:pt x="2607" y="76"/>
                      <a:pt x="2457" y="51"/>
                    </a:cubicBezTo>
                    <a:cubicBezTo>
                      <a:pt x="2440" y="43"/>
                      <a:pt x="2423" y="40"/>
                      <a:pt x="2407" y="40"/>
                    </a:cubicBezTo>
                    <a:cubicBezTo>
                      <a:pt x="2373" y="40"/>
                      <a:pt x="2340" y="51"/>
                      <a:pt x="2307" y="51"/>
                    </a:cubicBezTo>
                    <a:lnTo>
                      <a:pt x="2307" y="26"/>
                    </a:lnTo>
                    <a:cubicBezTo>
                      <a:pt x="2289" y="55"/>
                      <a:pt x="2270" y="65"/>
                      <a:pt x="2250" y="65"/>
                    </a:cubicBezTo>
                    <a:cubicBezTo>
                      <a:pt x="2205" y="65"/>
                      <a:pt x="2153" y="12"/>
                      <a:pt x="2101" y="12"/>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3" name="Google Shape;2895;p66">
                <a:extLst>
                  <a:ext uri="{FF2B5EF4-FFF2-40B4-BE49-F238E27FC236}">
                    <a16:creationId xmlns:a16="http://schemas.microsoft.com/office/drawing/2014/main" id="{A3C8286F-AB6F-DD75-F6CC-3DB68B71856F}"/>
                  </a:ext>
                </a:extLst>
              </p:cNvPr>
              <p:cNvSpPr/>
              <p:nvPr/>
            </p:nvSpPr>
            <p:spPr>
              <a:xfrm>
                <a:off x="3361050" y="2873475"/>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4" name="Google Shape;2896;p66">
                <a:extLst>
                  <a:ext uri="{FF2B5EF4-FFF2-40B4-BE49-F238E27FC236}">
                    <a16:creationId xmlns:a16="http://schemas.microsoft.com/office/drawing/2014/main" id="{6A49F3EF-84D2-2E87-73FE-D86EE96E5080}"/>
                  </a:ext>
                </a:extLst>
              </p:cNvPr>
              <p:cNvSpPr/>
              <p:nvPr/>
            </p:nvSpPr>
            <p:spPr>
              <a:xfrm>
                <a:off x="3365425" y="2907925"/>
                <a:ext cx="25" cy="650"/>
              </a:xfrm>
              <a:custGeom>
                <a:avLst/>
                <a:gdLst/>
                <a:ahLst/>
                <a:cxnLst/>
                <a:rect l="l" t="t" r="r" b="b"/>
                <a:pathLst>
                  <a:path w="1" h="26" extrusionOk="0">
                    <a:moveTo>
                      <a:pt x="1" y="26"/>
                    </a:moveTo>
                    <a:cubicBezTo>
                      <a:pt x="1" y="26"/>
                      <a:pt x="1" y="1"/>
                      <a:pt x="1" y="1"/>
                    </a:cubicBezTo>
                    <a:cubicBezTo>
                      <a:pt x="1" y="26"/>
                      <a:pt x="1" y="26"/>
                      <a:pt x="1"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5" name="Google Shape;2897;p66">
                <a:extLst>
                  <a:ext uri="{FF2B5EF4-FFF2-40B4-BE49-F238E27FC236}">
                    <a16:creationId xmlns:a16="http://schemas.microsoft.com/office/drawing/2014/main" id="{DE437FA1-1088-9F90-5316-F7A7C11DF8B9}"/>
                  </a:ext>
                </a:extLst>
              </p:cNvPr>
              <p:cNvSpPr/>
              <p:nvPr/>
            </p:nvSpPr>
            <p:spPr>
              <a:xfrm>
                <a:off x="3270825" y="3222475"/>
                <a:ext cx="3150" cy="1275"/>
              </a:xfrm>
              <a:custGeom>
                <a:avLst/>
                <a:gdLst/>
                <a:ahLst/>
                <a:cxnLst/>
                <a:rect l="l" t="t" r="r" b="b"/>
                <a:pathLst>
                  <a:path w="126" h="51" extrusionOk="0">
                    <a:moveTo>
                      <a:pt x="126" y="0"/>
                    </a:moveTo>
                    <a:lnTo>
                      <a:pt x="0" y="25"/>
                    </a:lnTo>
                    <a:lnTo>
                      <a:pt x="26" y="50"/>
                    </a:lnTo>
                    <a:lnTo>
                      <a:pt x="126"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6" name="Google Shape;2898;p66">
                <a:extLst>
                  <a:ext uri="{FF2B5EF4-FFF2-40B4-BE49-F238E27FC236}">
                    <a16:creationId xmlns:a16="http://schemas.microsoft.com/office/drawing/2014/main" id="{15EB9485-8058-A375-C396-1F3DAAA5036C}"/>
                  </a:ext>
                </a:extLst>
              </p:cNvPr>
              <p:cNvSpPr/>
              <p:nvPr/>
            </p:nvSpPr>
            <p:spPr>
              <a:xfrm>
                <a:off x="3275825" y="3221200"/>
                <a:ext cx="8800" cy="2975"/>
              </a:xfrm>
              <a:custGeom>
                <a:avLst/>
                <a:gdLst/>
                <a:ahLst/>
                <a:cxnLst/>
                <a:rect l="l" t="t" r="r" b="b"/>
                <a:pathLst>
                  <a:path w="352" h="119" extrusionOk="0">
                    <a:moveTo>
                      <a:pt x="327" y="1"/>
                    </a:moveTo>
                    <a:lnTo>
                      <a:pt x="1" y="101"/>
                    </a:lnTo>
                    <a:cubicBezTo>
                      <a:pt x="25" y="113"/>
                      <a:pt x="48" y="118"/>
                      <a:pt x="70" y="118"/>
                    </a:cubicBezTo>
                    <a:cubicBezTo>
                      <a:pt x="168" y="118"/>
                      <a:pt x="244" y="18"/>
                      <a:pt x="318" y="18"/>
                    </a:cubicBezTo>
                    <a:cubicBezTo>
                      <a:pt x="329" y="18"/>
                      <a:pt x="340" y="20"/>
                      <a:pt x="352" y="26"/>
                    </a:cubicBezTo>
                    <a:cubicBezTo>
                      <a:pt x="352" y="1"/>
                      <a:pt x="352" y="1"/>
                      <a:pt x="327"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7" name="Google Shape;2899;p66">
                <a:extLst>
                  <a:ext uri="{FF2B5EF4-FFF2-40B4-BE49-F238E27FC236}">
                    <a16:creationId xmlns:a16="http://schemas.microsoft.com/office/drawing/2014/main" id="{78BC9C2A-16F3-7E45-16EC-5B238605E306}"/>
                  </a:ext>
                </a:extLst>
              </p:cNvPr>
              <p:cNvSpPr/>
              <p:nvPr/>
            </p:nvSpPr>
            <p:spPr>
              <a:xfrm>
                <a:off x="3286875" y="3221200"/>
                <a:ext cx="5275" cy="1450"/>
              </a:xfrm>
              <a:custGeom>
                <a:avLst/>
                <a:gdLst/>
                <a:ahLst/>
                <a:cxnLst/>
                <a:rect l="l" t="t" r="r" b="b"/>
                <a:pathLst>
                  <a:path w="211" h="58" extrusionOk="0">
                    <a:moveTo>
                      <a:pt x="211" y="1"/>
                    </a:moveTo>
                    <a:cubicBezTo>
                      <a:pt x="196" y="16"/>
                      <a:pt x="170" y="20"/>
                      <a:pt x="141" y="20"/>
                    </a:cubicBezTo>
                    <a:cubicBezTo>
                      <a:pt x="111" y="20"/>
                      <a:pt x="78" y="15"/>
                      <a:pt x="52" y="15"/>
                    </a:cubicBezTo>
                    <a:cubicBezTo>
                      <a:pt x="21" y="15"/>
                      <a:pt x="0" y="22"/>
                      <a:pt x="10" y="51"/>
                    </a:cubicBezTo>
                    <a:cubicBezTo>
                      <a:pt x="34" y="56"/>
                      <a:pt x="55" y="58"/>
                      <a:pt x="74" y="58"/>
                    </a:cubicBezTo>
                    <a:cubicBezTo>
                      <a:pt x="154" y="58"/>
                      <a:pt x="190" y="21"/>
                      <a:pt x="21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8" name="Google Shape;2900;p66">
                <a:extLst>
                  <a:ext uri="{FF2B5EF4-FFF2-40B4-BE49-F238E27FC236}">
                    <a16:creationId xmlns:a16="http://schemas.microsoft.com/office/drawing/2014/main" id="{C312F5C2-361C-DEF3-8F39-C1D0563B243B}"/>
                  </a:ext>
                </a:extLst>
              </p:cNvPr>
              <p:cNvSpPr/>
              <p:nvPr/>
            </p:nvSpPr>
            <p:spPr>
              <a:xfrm>
                <a:off x="3277725" y="3273225"/>
                <a:ext cx="650" cy="25"/>
              </a:xfrm>
              <a:custGeom>
                <a:avLst/>
                <a:gdLst/>
                <a:ahLst/>
                <a:cxnLst/>
                <a:rect l="l" t="t" r="r" b="b"/>
                <a:pathLst>
                  <a:path w="26" h="1" extrusionOk="0">
                    <a:moveTo>
                      <a:pt x="0" y="0"/>
                    </a:moveTo>
                    <a:cubicBezTo>
                      <a:pt x="0" y="0"/>
                      <a:pt x="25" y="0"/>
                      <a:pt x="25" y="0"/>
                    </a:cubicBezTo>
                    <a:cubicBezTo>
                      <a:pt x="25"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901;p66">
                <a:extLst>
                  <a:ext uri="{FF2B5EF4-FFF2-40B4-BE49-F238E27FC236}">
                    <a16:creationId xmlns:a16="http://schemas.microsoft.com/office/drawing/2014/main" id="{6E5B9CE6-1C89-893E-438F-96F4C46312C8}"/>
                  </a:ext>
                </a:extLst>
              </p:cNvPr>
              <p:cNvSpPr/>
              <p:nvPr/>
            </p:nvSpPr>
            <p:spPr>
              <a:xfrm>
                <a:off x="3151150" y="2867825"/>
                <a:ext cx="247525" cy="412300"/>
              </a:xfrm>
              <a:custGeom>
                <a:avLst/>
                <a:gdLst/>
                <a:ahLst/>
                <a:cxnLst/>
                <a:rect l="l" t="t" r="r" b="b"/>
                <a:pathLst>
                  <a:path w="9901" h="16492" extrusionOk="0">
                    <a:moveTo>
                      <a:pt x="3114" y="5054"/>
                    </a:moveTo>
                    <a:lnTo>
                      <a:pt x="3114" y="5054"/>
                    </a:lnTo>
                    <a:cubicBezTo>
                      <a:pt x="3113" y="5074"/>
                      <a:pt x="3111" y="5094"/>
                      <a:pt x="3108" y="5113"/>
                    </a:cubicBezTo>
                    <a:cubicBezTo>
                      <a:pt x="3115" y="5087"/>
                      <a:pt x="3116" y="5068"/>
                      <a:pt x="3114" y="5054"/>
                    </a:cubicBezTo>
                    <a:close/>
                    <a:moveTo>
                      <a:pt x="3030" y="5947"/>
                    </a:moveTo>
                    <a:cubicBezTo>
                      <a:pt x="3031" y="5961"/>
                      <a:pt x="3032" y="5976"/>
                      <a:pt x="3033" y="5991"/>
                    </a:cubicBezTo>
                    <a:cubicBezTo>
                      <a:pt x="3033" y="5965"/>
                      <a:pt x="3033" y="5953"/>
                      <a:pt x="3030" y="5947"/>
                    </a:cubicBezTo>
                    <a:close/>
                    <a:moveTo>
                      <a:pt x="5063" y="16216"/>
                    </a:moveTo>
                    <a:cubicBezTo>
                      <a:pt x="5063" y="16216"/>
                      <a:pt x="5062" y="16216"/>
                      <a:pt x="5061" y="16216"/>
                    </a:cubicBezTo>
                    <a:lnTo>
                      <a:pt x="5061" y="16216"/>
                    </a:lnTo>
                    <a:cubicBezTo>
                      <a:pt x="5062" y="16216"/>
                      <a:pt x="5062" y="16216"/>
                      <a:pt x="5063" y="16216"/>
                    </a:cubicBezTo>
                    <a:close/>
                    <a:moveTo>
                      <a:pt x="7595" y="1"/>
                    </a:moveTo>
                    <a:lnTo>
                      <a:pt x="7494" y="26"/>
                    </a:lnTo>
                    <a:lnTo>
                      <a:pt x="7269" y="26"/>
                    </a:lnTo>
                    <a:cubicBezTo>
                      <a:pt x="7118" y="51"/>
                      <a:pt x="6968" y="51"/>
                      <a:pt x="6843" y="101"/>
                    </a:cubicBezTo>
                    <a:cubicBezTo>
                      <a:pt x="6542" y="126"/>
                      <a:pt x="6266" y="176"/>
                      <a:pt x="5990" y="226"/>
                    </a:cubicBezTo>
                    <a:cubicBezTo>
                      <a:pt x="5414" y="301"/>
                      <a:pt x="4838" y="376"/>
                      <a:pt x="4261" y="452"/>
                    </a:cubicBezTo>
                    <a:cubicBezTo>
                      <a:pt x="3810" y="602"/>
                      <a:pt x="3309" y="677"/>
                      <a:pt x="2808" y="727"/>
                    </a:cubicBezTo>
                    <a:cubicBezTo>
                      <a:pt x="2281" y="828"/>
                      <a:pt x="1780" y="953"/>
                      <a:pt x="1329" y="1153"/>
                    </a:cubicBezTo>
                    <a:lnTo>
                      <a:pt x="1329" y="1128"/>
                    </a:lnTo>
                    <a:cubicBezTo>
                      <a:pt x="1178" y="1204"/>
                      <a:pt x="1003" y="1254"/>
                      <a:pt x="903" y="1404"/>
                    </a:cubicBezTo>
                    <a:cubicBezTo>
                      <a:pt x="828" y="1554"/>
                      <a:pt x="777" y="1705"/>
                      <a:pt x="727" y="1880"/>
                    </a:cubicBezTo>
                    <a:cubicBezTo>
                      <a:pt x="627" y="2181"/>
                      <a:pt x="552" y="2507"/>
                      <a:pt x="527" y="2858"/>
                    </a:cubicBezTo>
                    <a:cubicBezTo>
                      <a:pt x="452" y="3509"/>
                      <a:pt x="376" y="4186"/>
                      <a:pt x="326" y="4838"/>
                    </a:cubicBezTo>
                    <a:cubicBezTo>
                      <a:pt x="251" y="5389"/>
                      <a:pt x="251" y="5765"/>
                      <a:pt x="201" y="6316"/>
                    </a:cubicBezTo>
                    <a:lnTo>
                      <a:pt x="176" y="6341"/>
                    </a:lnTo>
                    <a:cubicBezTo>
                      <a:pt x="176" y="6592"/>
                      <a:pt x="176" y="6868"/>
                      <a:pt x="126" y="7143"/>
                    </a:cubicBezTo>
                    <a:cubicBezTo>
                      <a:pt x="126" y="7845"/>
                      <a:pt x="0" y="8572"/>
                      <a:pt x="101" y="9274"/>
                    </a:cubicBezTo>
                    <a:lnTo>
                      <a:pt x="76" y="9199"/>
                    </a:lnTo>
                    <a:lnTo>
                      <a:pt x="76" y="9199"/>
                    </a:lnTo>
                    <a:cubicBezTo>
                      <a:pt x="122" y="9338"/>
                      <a:pt x="40" y="9733"/>
                      <a:pt x="126" y="9733"/>
                    </a:cubicBezTo>
                    <a:cubicBezTo>
                      <a:pt x="133" y="9733"/>
                      <a:pt x="141" y="9731"/>
                      <a:pt x="151" y="9725"/>
                    </a:cubicBezTo>
                    <a:lnTo>
                      <a:pt x="151" y="9725"/>
                    </a:lnTo>
                    <a:lnTo>
                      <a:pt x="126" y="9900"/>
                    </a:lnTo>
                    <a:cubicBezTo>
                      <a:pt x="276" y="10577"/>
                      <a:pt x="26" y="11103"/>
                      <a:pt x="126" y="11930"/>
                    </a:cubicBezTo>
                    <a:lnTo>
                      <a:pt x="101" y="11880"/>
                    </a:lnTo>
                    <a:lnTo>
                      <a:pt x="101" y="11880"/>
                    </a:lnTo>
                    <a:cubicBezTo>
                      <a:pt x="126" y="12081"/>
                      <a:pt x="151" y="12331"/>
                      <a:pt x="126" y="12507"/>
                    </a:cubicBezTo>
                    <a:cubicBezTo>
                      <a:pt x="101" y="12482"/>
                      <a:pt x="101" y="12482"/>
                      <a:pt x="101" y="12432"/>
                    </a:cubicBezTo>
                    <a:cubicBezTo>
                      <a:pt x="26" y="12883"/>
                      <a:pt x="51" y="13384"/>
                      <a:pt x="76" y="13885"/>
                    </a:cubicBezTo>
                    <a:cubicBezTo>
                      <a:pt x="101" y="14111"/>
                      <a:pt x="151" y="14336"/>
                      <a:pt x="176" y="14562"/>
                    </a:cubicBezTo>
                    <a:lnTo>
                      <a:pt x="101" y="14487"/>
                    </a:lnTo>
                    <a:lnTo>
                      <a:pt x="101" y="14487"/>
                    </a:lnTo>
                    <a:cubicBezTo>
                      <a:pt x="201" y="14838"/>
                      <a:pt x="201" y="15464"/>
                      <a:pt x="301" y="15915"/>
                    </a:cubicBezTo>
                    <a:lnTo>
                      <a:pt x="251" y="15915"/>
                    </a:lnTo>
                    <a:cubicBezTo>
                      <a:pt x="326" y="15966"/>
                      <a:pt x="427" y="16016"/>
                      <a:pt x="502" y="16041"/>
                    </a:cubicBezTo>
                    <a:lnTo>
                      <a:pt x="477" y="16091"/>
                    </a:lnTo>
                    <a:cubicBezTo>
                      <a:pt x="1028" y="16367"/>
                      <a:pt x="1604" y="16341"/>
                      <a:pt x="2181" y="16367"/>
                    </a:cubicBezTo>
                    <a:lnTo>
                      <a:pt x="2156" y="16417"/>
                    </a:lnTo>
                    <a:cubicBezTo>
                      <a:pt x="2557" y="16341"/>
                      <a:pt x="3008" y="16341"/>
                      <a:pt x="3434" y="16316"/>
                    </a:cubicBezTo>
                    <a:cubicBezTo>
                      <a:pt x="3559" y="16316"/>
                      <a:pt x="3710" y="16341"/>
                      <a:pt x="3860" y="16341"/>
                    </a:cubicBezTo>
                    <a:lnTo>
                      <a:pt x="3810" y="16341"/>
                    </a:lnTo>
                    <a:cubicBezTo>
                      <a:pt x="4637" y="16417"/>
                      <a:pt x="5414" y="16467"/>
                      <a:pt x="6216" y="16492"/>
                    </a:cubicBezTo>
                    <a:cubicBezTo>
                      <a:pt x="6792" y="16442"/>
                      <a:pt x="7394" y="16392"/>
                      <a:pt x="7996" y="16316"/>
                    </a:cubicBezTo>
                    <a:lnTo>
                      <a:pt x="7996" y="16316"/>
                    </a:lnTo>
                    <a:cubicBezTo>
                      <a:pt x="7970" y="16341"/>
                      <a:pt x="7970" y="16341"/>
                      <a:pt x="7945" y="16367"/>
                    </a:cubicBezTo>
                    <a:cubicBezTo>
                      <a:pt x="7996" y="16341"/>
                      <a:pt x="8071" y="16291"/>
                      <a:pt x="8171" y="16291"/>
                    </a:cubicBezTo>
                    <a:cubicBezTo>
                      <a:pt x="8171" y="16316"/>
                      <a:pt x="8146" y="16316"/>
                      <a:pt x="8121" y="16341"/>
                    </a:cubicBezTo>
                    <a:cubicBezTo>
                      <a:pt x="8170" y="16350"/>
                      <a:pt x="8227" y="16353"/>
                      <a:pt x="8288" y="16353"/>
                    </a:cubicBezTo>
                    <a:cubicBezTo>
                      <a:pt x="8600" y="16353"/>
                      <a:pt x="9027" y="16262"/>
                      <a:pt x="9173" y="16241"/>
                    </a:cubicBezTo>
                    <a:cubicBezTo>
                      <a:pt x="9249" y="16191"/>
                      <a:pt x="9274" y="16166"/>
                      <a:pt x="9224" y="16141"/>
                    </a:cubicBezTo>
                    <a:cubicBezTo>
                      <a:pt x="9449" y="16066"/>
                      <a:pt x="9675" y="15940"/>
                      <a:pt x="9775" y="15740"/>
                    </a:cubicBezTo>
                    <a:cubicBezTo>
                      <a:pt x="9875" y="15539"/>
                      <a:pt x="9900" y="15264"/>
                      <a:pt x="9875" y="15038"/>
                    </a:cubicBezTo>
                    <a:lnTo>
                      <a:pt x="9875" y="15013"/>
                    </a:lnTo>
                    <a:cubicBezTo>
                      <a:pt x="9850" y="14737"/>
                      <a:pt x="9700" y="14462"/>
                      <a:pt x="9499" y="14261"/>
                    </a:cubicBezTo>
                    <a:cubicBezTo>
                      <a:pt x="9399" y="14186"/>
                      <a:pt x="9274" y="14086"/>
                      <a:pt x="9148" y="14036"/>
                    </a:cubicBezTo>
                    <a:cubicBezTo>
                      <a:pt x="9104" y="14006"/>
                      <a:pt x="9086" y="13994"/>
                      <a:pt x="9068" y="13994"/>
                    </a:cubicBezTo>
                    <a:cubicBezTo>
                      <a:pt x="9056" y="13994"/>
                      <a:pt x="9044" y="14000"/>
                      <a:pt x="9023" y="14011"/>
                    </a:cubicBezTo>
                    <a:lnTo>
                      <a:pt x="8772" y="14036"/>
                    </a:lnTo>
                    <a:cubicBezTo>
                      <a:pt x="8722" y="14011"/>
                      <a:pt x="8722" y="13986"/>
                      <a:pt x="8722" y="13961"/>
                    </a:cubicBezTo>
                    <a:cubicBezTo>
                      <a:pt x="8246" y="14061"/>
                      <a:pt x="7745" y="14111"/>
                      <a:pt x="7244" y="14136"/>
                    </a:cubicBezTo>
                    <a:lnTo>
                      <a:pt x="6492" y="14161"/>
                    </a:lnTo>
                    <a:lnTo>
                      <a:pt x="6141" y="14186"/>
                    </a:lnTo>
                    <a:lnTo>
                      <a:pt x="5740" y="14186"/>
                    </a:lnTo>
                    <a:cubicBezTo>
                      <a:pt x="5690" y="14211"/>
                      <a:pt x="5840" y="14211"/>
                      <a:pt x="5740" y="14236"/>
                    </a:cubicBezTo>
                    <a:cubicBezTo>
                      <a:pt x="5765" y="14261"/>
                      <a:pt x="5815" y="14261"/>
                      <a:pt x="5840" y="14261"/>
                    </a:cubicBezTo>
                    <a:lnTo>
                      <a:pt x="6016" y="14261"/>
                    </a:lnTo>
                    <a:cubicBezTo>
                      <a:pt x="6066" y="14236"/>
                      <a:pt x="6141" y="14236"/>
                      <a:pt x="6216" y="14211"/>
                    </a:cubicBezTo>
                    <a:cubicBezTo>
                      <a:pt x="6305" y="14193"/>
                      <a:pt x="6406" y="14176"/>
                      <a:pt x="6502" y="14176"/>
                    </a:cubicBezTo>
                    <a:cubicBezTo>
                      <a:pt x="6542" y="14176"/>
                      <a:pt x="6580" y="14179"/>
                      <a:pt x="6617" y="14186"/>
                    </a:cubicBezTo>
                    <a:lnTo>
                      <a:pt x="6592" y="14236"/>
                    </a:lnTo>
                    <a:cubicBezTo>
                      <a:pt x="6770" y="14236"/>
                      <a:pt x="6671" y="14157"/>
                      <a:pt x="6788" y="14157"/>
                    </a:cubicBezTo>
                    <a:cubicBezTo>
                      <a:pt x="6802" y="14157"/>
                      <a:pt x="6820" y="14158"/>
                      <a:pt x="6843" y="14161"/>
                    </a:cubicBezTo>
                    <a:cubicBezTo>
                      <a:pt x="6943" y="14186"/>
                      <a:pt x="6843" y="14211"/>
                      <a:pt x="6868" y="14211"/>
                    </a:cubicBezTo>
                    <a:cubicBezTo>
                      <a:pt x="7319" y="14186"/>
                      <a:pt x="7795" y="14186"/>
                      <a:pt x="8196" y="14086"/>
                    </a:cubicBezTo>
                    <a:cubicBezTo>
                      <a:pt x="8231" y="14100"/>
                      <a:pt x="8284" y="14104"/>
                      <a:pt x="8347" y="14104"/>
                    </a:cubicBezTo>
                    <a:cubicBezTo>
                      <a:pt x="8449" y="14104"/>
                      <a:pt x="8575" y="14093"/>
                      <a:pt x="8681" y="14093"/>
                    </a:cubicBezTo>
                    <a:cubicBezTo>
                      <a:pt x="8747" y="14093"/>
                      <a:pt x="8806" y="14097"/>
                      <a:pt x="8848" y="14111"/>
                    </a:cubicBezTo>
                    <a:cubicBezTo>
                      <a:pt x="8923" y="14086"/>
                      <a:pt x="8973" y="14086"/>
                      <a:pt x="9023" y="14061"/>
                    </a:cubicBezTo>
                    <a:cubicBezTo>
                      <a:pt x="9048" y="14061"/>
                      <a:pt x="9048" y="14061"/>
                      <a:pt x="9073" y="14036"/>
                    </a:cubicBezTo>
                    <a:lnTo>
                      <a:pt x="9098" y="14061"/>
                    </a:lnTo>
                    <a:lnTo>
                      <a:pt x="9173" y="14086"/>
                    </a:lnTo>
                    <a:cubicBezTo>
                      <a:pt x="9224" y="14136"/>
                      <a:pt x="9274" y="14161"/>
                      <a:pt x="9324" y="14211"/>
                    </a:cubicBezTo>
                    <a:cubicBezTo>
                      <a:pt x="9399" y="14261"/>
                      <a:pt x="9474" y="14336"/>
                      <a:pt x="9549" y="14437"/>
                    </a:cubicBezTo>
                    <a:cubicBezTo>
                      <a:pt x="9675" y="14612"/>
                      <a:pt x="9750" y="14813"/>
                      <a:pt x="9775" y="15038"/>
                    </a:cubicBezTo>
                    <a:cubicBezTo>
                      <a:pt x="9800" y="15239"/>
                      <a:pt x="9775" y="15539"/>
                      <a:pt x="9675" y="15690"/>
                    </a:cubicBezTo>
                    <a:cubicBezTo>
                      <a:pt x="9675" y="15740"/>
                      <a:pt x="9625" y="15765"/>
                      <a:pt x="9600" y="15815"/>
                    </a:cubicBezTo>
                    <a:cubicBezTo>
                      <a:pt x="9549" y="15840"/>
                      <a:pt x="9524" y="15890"/>
                      <a:pt x="9474" y="15915"/>
                    </a:cubicBezTo>
                    <a:cubicBezTo>
                      <a:pt x="9374" y="15966"/>
                      <a:pt x="9274" y="16016"/>
                      <a:pt x="9148" y="16066"/>
                    </a:cubicBezTo>
                    <a:cubicBezTo>
                      <a:pt x="9023" y="16091"/>
                      <a:pt x="8923" y="16141"/>
                      <a:pt x="8798" y="16141"/>
                    </a:cubicBezTo>
                    <a:lnTo>
                      <a:pt x="8397" y="16166"/>
                    </a:lnTo>
                    <a:lnTo>
                      <a:pt x="7569" y="16216"/>
                    </a:lnTo>
                    <a:cubicBezTo>
                      <a:pt x="7168" y="16316"/>
                      <a:pt x="6692" y="16341"/>
                      <a:pt x="6216" y="16341"/>
                    </a:cubicBezTo>
                    <a:cubicBezTo>
                      <a:pt x="5865" y="16291"/>
                      <a:pt x="5439" y="16241"/>
                      <a:pt x="5063" y="16241"/>
                    </a:cubicBezTo>
                    <a:cubicBezTo>
                      <a:pt x="5043" y="16221"/>
                      <a:pt x="5055" y="16217"/>
                      <a:pt x="5061" y="16216"/>
                    </a:cubicBezTo>
                    <a:lnTo>
                      <a:pt x="5061" y="16216"/>
                    </a:lnTo>
                    <a:cubicBezTo>
                      <a:pt x="4981" y="16223"/>
                      <a:pt x="4892" y="16226"/>
                      <a:pt x="4798" y="16226"/>
                    </a:cubicBezTo>
                    <a:cubicBezTo>
                      <a:pt x="4539" y="16226"/>
                      <a:pt x="4242" y="16203"/>
                      <a:pt x="3985" y="16166"/>
                    </a:cubicBezTo>
                    <a:lnTo>
                      <a:pt x="3710" y="16216"/>
                    </a:lnTo>
                    <a:cubicBezTo>
                      <a:pt x="3610" y="16191"/>
                      <a:pt x="3509" y="16191"/>
                      <a:pt x="3434" y="16166"/>
                    </a:cubicBezTo>
                    <a:cubicBezTo>
                      <a:pt x="3073" y="16166"/>
                      <a:pt x="2728" y="16198"/>
                      <a:pt x="2387" y="16198"/>
                    </a:cubicBezTo>
                    <a:cubicBezTo>
                      <a:pt x="2301" y="16198"/>
                      <a:pt x="2216" y="16196"/>
                      <a:pt x="2131" y="16191"/>
                    </a:cubicBezTo>
                    <a:cubicBezTo>
                      <a:pt x="1705" y="16191"/>
                      <a:pt x="1279" y="16141"/>
                      <a:pt x="878" y="16016"/>
                    </a:cubicBezTo>
                    <a:cubicBezTo>
                      <a:pt x="702" y="15966"/>
                      <a:pt x="452" y="15865"/>
                      <a:pt x="452" y="15790"/>
                    </a:cubicBezTo>
                    <a:lnTo>
                      <a:pt x="376" y="15164"/>
                    </a:lnTo>
                    <a:lnTo>
                      <a:pt x="251" y="13860"/>
                    </a:lnTo>
                    <a:lnTo>
                      <a:pt x="276" y="13008"/>
                    </a:lnTo>
                    <a:cubicBezTo>
                      <a:pt x="326" y="10953"/>
                      <a:pt x="401" y="9098"/>
                      <a:pt x="326" y="7143"/>
                    </a:cubicBezTo>
                    <a:cubicBezTo>
                      <a:pt x="351" y="6843"/>
                      <a:pt x="351" y="6492"/>
                      <a:pt x="351" y="6166"/>
                    </a:cubicBezTo>
                    <a:cubicBezTo>
                      <a:pt x="361" y="6166"/>
                      <a:pt x="367" y="6162"/>
                      <a:pt x="371" y="6162"/>
                    </a:cubicBezTo>
                    <a:cubicBezTo>
                      <a:pt x="376" y="6162"/>
                      <a:pt x="376" y="6171"/>
                      <a:pt x="376" y="6216"/>
                    </a:cubicBezTo>
                    <a:cubicBezTo>
                      <a:pt x="427" y="5539"/>
                      <a:pt x="527" y="4913"/>
                      <a:pt x="552" y="4286"/>
                    </a:cubicBezTo>
                    <a:cubicBezTo>
                      <a:pt x="577" y="3885"/>
                      <a:pt x="602" y="3484"/>
                      <a:pt x="627" y="3083"/>
                    </a:cubicBezTo>
                    <a:cubicBezTo>
                      <a:pt x="652" y="2883"/>
                      <a:pt x="652" y="2657"/>
                      <a:pt x="677" y="2482"/>
                    </a:cubicBezTo>
                    <a:cubicBezTo>
                      <a:pt x="727" y="2281"/>
                      <a:pt x="777" y="2081"/>
                      <a:pt x="828" y="1905"/>
                    </a:cubicBezTo>
                    <a:cubicBezTo>
                      <a:pt x="853" y="1805"/>
                      <a:pt x="903" y="1705"/>
                      <a:pt x="953" y="1630"/>
                    </a:cubicBezTo>
                    <a:cubicBezTo>
                      <a:pt x="953" y="1579"/>
                      <a:pt x="978" y="1529"/>
                      <a:pt x="1003" y="1504"/>
                    </a:cubicBezTo>
                    <a:cubicBezTo>
                      <a:pt x="1028" y="1454"/>
                      <a:pt x="1053" y="1454"/>
                      <a:pt x="1078" y="1429"/>
                    </a:cubicBezTo>
                    <a:cubicBezTo>
                      <a:pt x="1229" y="1329"/>
                      <a:pt x="1429" y="1254"/>
                      <a:pt x="1604" y="1204"/>
                    </a:cubicBezTo>
                    <a:cubicBezTo>
                      <a:pt x="1980" y="1078"/>
                      <a:pt x="2356" y="953"/>
                      <a:pt x="2732" y="878"/>
                    </a:cubicBezTo>
                    <a:cubicBezTo>
                      <a:pt x="3660" y="752"/>
                      <a:pt x="4637" y="602"/>
                      <a:pt x="5615" y="452"/>
                    </a:cubicBezTo>
                    <a:cubicBezTo>
                      <a:pt x="6116" y="376"/>
                      <a:pt x="6617" y="301"/>
                      <a:pt x="7118" y="226"/>
                    </a:cubicBezTo>
                    <a:cubicBezTo>
                      <a:pt x="7255" y="226"/>
                      <a:pt x="7392" y="204"/>
                      <a:pt x="7524" y="204"/>
                    </a:cubicBezTo>
                    <a:cubicBezTo>
                      <a:pt x="7635" y="204"/>
                      <a:pt x="7743" y="219"/>
                      <a:pt x="7845" y="276"/>
                    </a:cubicBezTo>
                    <a:cubicBezTo>
                      <a:pt x="7945" y="326"/>
                      <a:pt x="8046" y="427"/>
                      <a:pt x="8121" y="527"/>
                    </a:cubicBezTo>
                    <a:cubicBezTo>
                      <a:pt x="8196" y="602"/>
                      <a:pt x="8271" y="702"/>
                      <a:pt x="8321" y="828"/>
                    </a:cubicBezTo>
                    <a:lnTo>
                      <a:pt x="8296" y="828"/>
                    </a:lnTo>
                    <a:cubicBezTo>
                      <a:pt x="8497" y="1153"/>
                      <a:pt x="8497" y="1554"/>
                      <a:pt x="8497" y="1930"/>
                    </a:cubicBezTo>
                    <a:cubicBezTo>
                      <a:pt x="8497" y="2106"/>
                      <a:pt x="8422" y="2306"/>
                      <a:pt x="8271" y="2407"/>
                    </a:cubicBezTo>
                    <a:lnTo>
                      <a:pt x="7745" y="2582"/>
                    </a:lnTo>
                    <a:cubicBezTo>
                      <a:pt x="6993" y="2657"/>
                      <a:pt x="6166" y="2657"/>
                      <a:pt x="5389" y="2808"/>
                    </a:cubicBezTo>
                    <a:cubicBezTo>
                      <a:pt x="5088" y="2833"/>
                      <a:pt x="4787" y="2883"/>
                      <a:pt x="4512" y="2933"/>
                    </a:cubicBezTo>
                    <a:cubicBezTo>
                      <a:pt x="4186" y="2983"/>
                      <a:pt x="3860" y="3033"/>
                      <a:pt x="3559" y="3133"/>
                    </a:cubicBezTo>
                    <a:cubicBezTo>
                      <a:pt x="3409" y="3184"/>
                      <a:pt x="3259" y="3209"/>
                      <a:pt x="3083" y="3284"/>
                    </a:cubicBezTo>
                    <a:lnTo>
                      <a:pt x="2933" y="3785"/>
                    </a:lnTo>
                    <a:cubicBezTo>
                      <a:pt x="2883" y="4487"/>
                      <a:pt x="2908" y="5214"/>
                      <a:pt x="2858" y="5915"/>
                    </a:cubicBezTo>
                    <a:cubicBezTo>
                      <a:pt x="2808" y="6191"/>
                      <a:pt x="2782" y="6517"/>
                      <a:pt x="2782" y="6893"/>
                    </a:cubicBezTo>
                    <a:cubicBezTo>
                      <a:pt x="3234" y="6818"/>
                      <a:pt x="3584" y="6742"/>
                      <a:pt x="3960" y="6692"/>
                    </a:cubicBezTo>
                    <a:cubicBezTo>
                      <a:pt x="4336" y="6617"/>
                      <a:pt x="4687" y="6567"/>
                      <a:pt x="5038" y="6567"/>
                    </a:cubicBezTo>
                    <a:cubicBezTo>
                      <a:pt x="5063" y="6567"/>
                      <a:pt x="5113" y="6567"/>
                      <a:pt x="5163" y="6592"/>
                    </a:cubicBezTo>
                    <a:cubicBezTo>
                      <a:pt x="5640" y="6642"/>
                      <a:pt x="6116" y="6667"/>
                      <a:pt x="6617" y="6692"/>
                    </a:cubicBezTo>
                    <a:lnTo>
                      <a:pt x="6968" y="6717"/>
                    </a:lnTo>
                    <a:cubicBezTo>
                      <a:pt x="7001" y="6717"/>
                      <a:pt x="7046" y="6706"/>
                      <a:pt x="7079" y="6706"/>
                    </a:cubicBezTo>
                    <a:cubicBezTo>
                      <a:pt x="7096" y="6706"/>
                      <a:pt x="7110" y="6709"/>
                      <a:pt x="7118" y="6717"/>
                    </a:cubicBezTo>
                    <a:cubicBezTo>
                      <a:pt x="7168" y="6717"/>
                      <a:pt x="7244" y="6742"/>
                      <a:pt x="7294" y="6767"/>
                    </a:cubicBezTo>
                    <a:cubicBezTo>
                      <a:pt x="7494" y="6843"/>
                      <a:pt x="7645" y="6993"/>
                      <a:pt x="7770" y="7168"/>
                    </a:cubicBezTo>
                    <a:cubicBezTo>
                      <a:pt x="7895" y="7369"/>
                      <a:pt x="7945" y="7595"/>
                      <a:pt x="7945" y="7820"/>
                    </a:cubicBezTo>
                    <a:cubicBezTo>
                      <a:pt x="7970" y="8046"/>
                      <a:pt x="7970" y="8296"/>
                      <a:pt x="7870" y="8497"/>
                    </a:cubicBezTo>
                    <a:cubicBezTo>
                      <a:pt x="7770" y="8722"/>
                      <a:pt x="7569" y="8873"/>
                      <a:pt x="7319" y="8948"/>
                    </a:cubicBezTo>
                    <a:cubicBezTo>
                      <a:pt x="7093" y="9023"/>
                      <a:pt x="6868" y="9048"/>
                      <a:pt x="6617" y="9098"/>
                    </a:cubicBezTo>
                    <a:cubicBezTo>
                      <a:pt x="6016" y="9123"/>
                      <a:pt x="5414" y="9123"/>
                      <a:pt x="4813" y="9148"/>
                    </a:cubicBezTo>
                    <a:cubicBezTo>
                      <a:pt x="4236" y="9174"/>
                      <a:pt x="3635" y="9199"/>
                      <a:pt x="3058" y="9224"/>
                    </a:cubicBezTo>
                    <a:lnTo>
                      <a:pt x="2858" y="9299"/>
                    </a:lnTo>
                    <a:cubicBezTo>
                      <a:pt x="2808" y="9324"/>
                      <a:pt x="2757" y="9349"/>
                      <a:pt x="2732" y="9399"/>
                    </a:cubicBezTo>
                    <a:cubicBezTo>
                      <a:pt x="2682" y="9499"/>
                      <a:pt x="2682" y="9650"/>
                      <a:pt x="2682" y="9800"/>
                    </a:cubicBezTo>
                    <a:cubicBezTo>
                      <a:pt x="2682" y="10076"/>
                      <a:pt x="2657" y="10377"/>
                      <a:pt x="2632" y="10652"/>
                    </a:cubicBezTo>
                    <a:cubicBezTo>
                      <a:pt x="2707" y="11479"/>
                      <a:pt x="2507" y="12382"/>
                      <a:pt x="2507" y="13309"/>
                    </a:cubicBezTo>
                    <a:lnTo>
                      <a:pt x="2557" y="13259"/>
                    </a:lnTo>
                    <a:lnTo>
                      <a:pt x="2557" y="13259"/>
                    </a:lnTo>
                    <a:cubicBezTo>
                      <a:pt x="2532" y="13359"/>
                      <a:pt x="2507" y="13434"/>
                      <a:pt x="2507" y="13534"/>
                    </a:cubicBezTo>
                    <a:cubicBezTo>
                      <a:pt x="2532" y="13635"/>
                      <a:pt x="2532" y="13735"/>
                      <a:pt x="2557" y="13810"/>
                    </a:cubicBezTo>
                    <a:cubicBezTo>
                      <a:pt x="2647" y="13799"/>
                      <a:pt x="2721" y="13788"/>
                      <a:pt x="2785" y="13788"/>
                    </a:cubicBezTo>
                    <a:cubicBezTo>
                      <a:pt x="2864" y="13788"/>
                      <a:pt x="2928" y="13805"/>
                      <a:pt x="2983" y="13860"/>
                    </a:cubicBezTo>
                    <a:lnTo>
                      <a:pt x="2958" y="13860"/>
                    </a:lnTo>
                    <a:cubicBezTo>
                      <a:pt x="2984" y="13871"/>
                      <a:pt x="3011" y="13876"/>
                      <a:pt x="3040" y="13876"/>
                    </a:cubicBezTo>
                    <a:cubicBezTo>
                      <a:pt x="3168" y="13876"/>
                      <a:pt x="3314" y="13784"/>
                      <a:pt x="3413" y="13784"/>
                    </a:cubicBezTo>
                    <a:cubicBezTo>
                      <a:pt x="3441" y="13784"/>
                      <a:pt x="3465" y="13791"/>
                      <a:pt x="3484" y="13810"/>
                    </a:cubicBezTo>
                    <a:lnTo>
                      <a:pt x="3509" y="13760"/>
                    </a:lnTo>
                    <a:cubicBezTo>
                      <a:pt x="3710" y="13785"/>
                      <a:pt x="3534" y="13810"/>
                      <a:pt x="3685" y="13835"/>
                    </a:cubicBezTo>
                    <a:cubicBezTo>
                      <a:pt x="3725" y="13835"/>
                      <a:pt x="3717" y="13803"/>
                      <a:pt x="3776" y="13803"/>
                    </a:cubicBezTo>
                    <a:cubicBezTo>
                      <a:pt x="3791" y="13803"/>
                      <a:pt x="3810" y="13805"/>
                      <a:pt x="3835" y="13810"/>
                    </a:cubicBezTo>
                    <a:cubicBezTo>
                      <a:pt x="3860" y="13961"/>
                      <a:pt x="4361" y="13810"/>
                      <a:pt x="4361" y="13986"/>
                    </a:cubicBezTo>
                    <a:cubicBezTo>
                      <a:pt x="4347" y="13983"/>
                      <a:pt x="4339" y="13982"/>
                      <a:pt x="4334" y="13982"/>
                    </a:cubicBezTo>
                    <a:cubicBezTo>
                      <a:pt x="4296" y="13982"/>
                      <a:pt x="4509" y="14061"/>
                      <a:pt x="4286" y="14061"/>
                    </a:cubicBezTo>
                    <a:cubicBezTo>
                      <a:pt x="4311" y="14073"/>
                      <a:pt x="4418" y="14086"/>
                      <a:pt x="4512" y="14086"/>
                    </a:cubicBezTo>
                    <a:cubicBezTo>
                      <a:pt x="4606" y="14086"/>
                      <a:pt x="4687" y="14073"/>
                      <a:pt x="4662" y="14036"/>
                    </a:cubicBezTo>
                    <a:cubicBezTo>
                      <a:pt x="4712" y="13961"/>
                      <a:pt x="4863" y="13910"/>
                      <a:pt x="4637" y="13835"/>
                    </a:cubicBezTo>
                    <a:lnTo>
                      <a:pt x="4587" y="13885"/>
                    </a:lnTo>
                    <a:cubicBezTo>
                      <a:pt x="4537" y="13810"/>
                      <a:pt x="4537" y="13860"/>
                      <a:pt x="4512" y="13810"/>
                    </a:cubicBezTo>
                    <a:cubicBezTo>
                      <a:pt x="4236" y="13785"/>
                      <a:pt x="4211" y="13685"/>
                      <a:pt x="4011" y="13660"/>
                    </a:cubicBezTo>
                    <a:cubicBezTo>
                      <a:pt x="3964" y="13675"/>
                      <a:pt x="3915" y="13681"/>
                      <a:pt x="3866" y="13681"/>
                    </a:cubicBezTo>
                    <a:cubicBezTo>
                      <a:pt x="3756" y="13681"/>
                      <a:pt x="3646" y="13652"/>
                      <a:pt x="3559" y="13635"/>
                    </a:cubicBezTo>
                    <a:lnTo>
                      <a:pt x="3534" y="13610"/>
                    </a:lnTo>
                    <a:cubicBezTo>
                      <a:pt x="3520" y="13596"/>
                      <a:pt x="3500" y="13590"/>
                      <a:pt x="3477" y="13590"/>
                    </a:cubicBezTo>
                    <a:cubicBezTo>
                      <a:pt x="3406" y="13590"/>
                      <a:pt x="3307" y="13641"/>
                      <a:pt x="3278" y="13641"/>
                    </a:cubicBezTo>
                    <a:cubicBezTo>
                      <a:pt x="3266" y="13641"/>
                      <a:pt x="3266" y="13633"/>
                      <a:pt x="3284" y="13610"/>
                    </a:cubicBezTo>
                    <a:lnTo>
                      <a:pt x="2782" y="13610"/>
                    </a:lnTo>
                    <a:cubicBezTo>
                      <a:pt x="2782" y="13560"/>
                      <a:pt x="2757" y="13534"/>
                      <a:pt x="2757" y="13509"/>
                    </a:cubicBezTo>
                    <a:cubicBezTo>
                      <a:pt x="2782" y="13409"/>
                      <a:pt x="2782" y="13309"/>
                      <a:pt x="2782" y="13234"/>
                    </a:cubicBezTo>
                    <a:cubicBezTo>
                      <a:pt x="2782" y="13033"/>
                      <a:pt x="2782" y="12833"/>
                      <a:pt x="2782" y="12632"/>
                    </a:cubicBezTo>
                    <a:cubicBezTo>
                      <a:pt x="2739" y="12567"/>
                      <a:pt x="2771" y="12257"/>
                      <a:pt x="2731" y="12257"/>
                    </a:cubicBezTo>
                    <a:cubicBezTo>
                      <a:pt x="2726" y="12257"/>
                      <a:pt x="2720" y="12262"/>
                      <a:pt x="2712" y="12274"/>
                    </a:cubicBezTo>
                    <a:lnTo>
                      <a:pt x="2712" y="12274"/>
                    </a:lnTo>
                    <a:cubicBezTo>
                      <a:pt x="2808" y="12116"/>
                      <a:pt x="2833" y="11652"/>
                      <a:pt x="2833" y="11479"/>
                    </a:cubicBezTo>
                    <a:cubicBezTo>
                      <a:pt x="2833" y="11479"/>
                      <a:pt x="2833" y="11504"/>
                      <a:pt x="2833" y="11529"/>
                    </a:cubicBezTo>
                    <a:cubicBezTo>
                      <a:pt x="2958" y="11179"/>
                      <a:pt x="2732" y="11103"/>
                      <a:pt x="2883" y="10803"/>
                    </a:cubicBezTo>
                    <a:cubicBezTo>
                      <a:pt x="2782" y="10752"/>
                      <a:pt x="2908" y="10226"/>
                      <a:pt x="2808" y="10026"/>
                    </a:cubicBezTo>
                    <a:cubicBezTo>
                      <a:pt x="2825" y="10008"/>
                      <a:pt x="2830" y="9990"/>
                      <a:pt x="2841" y="9990"/>
                    </a:cubicBezTo>
                    <a:cubicBezTo>
                      <a:pt x="2845" y="9990"/>
                      <a:pt x="2850" y="9993"/>
                      <a:pt x="2858" y="10001"/>
                    </a:cubicBezTo>
                    <a:cubicBezTo>
                      <a:pt x="2858" y="9900"/>
                      <a:pt x="2858" y="9800"/>
                      <a:pt x="2858" y="9725"/>
                    </a:cubicBezTo>
                    <a:cubicBezTo>
                      <a:pt x="2883" y="9625"/>
                      <a:pt x="2883" y="9549"/>
                      <a:pt x="2883" y="9499"/>
                    </a:cubicBezTo>
                    <a:cubicBezTo>
                      <a:pt x="2883" y="9474"/>
                      <a:pt x="2908" y="9474"/>
                      <a:pt x="2908" y="9474"/>
                    </a:cubicBezTo>
                    <a:cubicBezTo>
                      <a:pt x="2958" y="9474"/>
                      <a:pt x="2983" y="9449"/>
                      <a:pt x="3033" y="9449"/>
                    </a:cubicBezTo>
                    <a:lnTo>
                      <a:pt x="3083" y="9424"/>
                    </a:lnTo>
                    <a:lnTo>
                      <a:pt x="3660" y="9424"/>
                    </a:lnTo>
                    <a:cubicBezTo>
                      <a:pt x="4086" y="9324"/>
                      <a:pt x="4662" y="9424"/>
                      <a:pt x="5013" y="9299"/>
                    </a:cubicBezTo>
                    <a:cubicBezTo>
                      <a:pt x="5196" y="9314"/>
                      <a:pt x="5443" y="9339"/>
                      <a:pt x="5705" y="9339"/>
                    </a:cubicBezTo>
                    <a:cubicBezTo>
                      <a:pt x="5874" y="9339"/>
                      <a:pt x="6049" y="9328"/>
                      <a:pt x="6216" y="9299"/>
                    </a:cubicBezTo>
                    <a:lnTo>
                      <a:pt x="6216" y="9299"/>
                    </a:lnTo>
                    <a:lnTo>
                      <a:pt x="6191" y="9324"/>
                    </a:lnTo>
                    <a:cubicBezTo>
                      <a:pt x="6642" y="9299"/>
                      <a:pt x="7269" y="9224"/>
                      <a:pt x="7569" y="9023"/>
                    </a:cubicBezTo>
                    <a:cubicBezTo>
                      <a:pt x="7591" y="9028"/>
                      <a:pt x="7613" y="9030"/>
                      <a:pt x="7634" y="9030"/>
                    </a:cubicBezTo>
                    <a:cubicBezTo>
                      <a:pt x="7837" y="9030"/>
                      <a:pt x="8035" y="8826"/>
                      <a:pt x="8171" y="8622"/>
                    </a:cubicBezTo>
                    <a:cubicBezTo>
                      <a:pt x="8246" y="8422"/>
                      <a:pt x="8296" y="8146"/>
                      <a:pt x="8271" y="7870"/>
                    </a:cubicBezTo>
                    <a:cubicBezTo>
                      <a:pt x="8246" y="7595"/>
                      <a:pt x="8196" y="7269"/>
                      <a:pt x="8021" y="7018"/>
                    </a:cubicBezTo>
                    <a:cubicBezTo>
                      <a:pt x="8021" y="6993"/>
                      <a:pt x="8021" y="6943"/>
                      <a:pt x="7970" y="6918"/>
                    </a:cubicBezTo>
                    <a:cubicBezTo>
                      <a:pt x="7970" y="6898"/>
                      <a:pt x="7954" y="6861"/>
                      <a:pt x="7948" y="6861"/>
                    </a:cubicBezTo>
                    <a:cubicBezTo>
                      <a:pt x="7946" y="6861"/>
                      <a:pt x="7945" y="6863"/>
                      <a:pt x="7945" y="6868"/>
                    </a:cubicBezTo>
                    <a:lnTo>
                      <a:pt x="7895" y="6793"/>
                    </a:lnTo>
                    <a:cubicBezTo>
                      <a:pt x="7820" y="6717"/>
                      <a:pt x="7720" y="6642"/>
                      <a:pt x="7745" y="6617"/>
                    </a:cubicBezTo>
                    <a:cubicBezTo>
                      <a:pt x="7620" y="6542"/>
                      <a:pt x="7519" y="6492"/>
                      <a:pt x="7394" y="6467"/>
                    </a:cubicBezTo>
                    <a:cubicBezTo>
                      <a:pt x="7344" y="6442"/>
                      <a:pt x="7269" y="6417"/>
                      <a:pt x="7219" y="6417"/>
                    </a:cubicBezTo>
                    <a:cubicBezTo>
                      <a:pt x="7194" y="6417"/>
                      <a:pt x="7143" y="6392"/>
                      <a:pt x="7093" y="6392"/>
                    </a:cubicBezTo>
                    <a:lnTo>
                      <a:pt x="7018" y="6392"/>
                    </a:lnTo>
                    <a:cubicBezTo>
                      <a:pt x="6792" y="6417"/>
                      <a:pt x="6592" y="6417"/>
                      <a:pt x="6366" y="6417"/>
                    </a:cubicBezTo>
                    <a:cubicBezTo>
                      <a:pt x="6141" y="6429"/>
                      <a:pt x="5922" y="6435"/>
                      <a:pt x="5699" y="6435"/>
                    </a:cubicBezTo>
                    <a:cubicBezTo>
                      <a:pt x="5477" y="6435"/>
                      <a:pt x="5251" y="6429"/>
                      <a:pt x="5013" y="6417"/>
                    </a:cubicBezTo>
                    <a:cubicBezTo>
                      <a:pt x="4386" y="6467"/>
                      <a:pt x="3785" y="6492"/>
                      <a:pt x="3183" y="6517"/>
                    </a:cubicBezTo>
                    <a:lnTo>
                      <a:pt x="3209" y="6517"/>
                    </a:lnTo>
                    <a:cubicBezTo>
                      <a:pt x="3183" y="6517"/>
                      <a:pt x="3133" y="6542"/>
                      <a:pt x="3133" y="6542"/>
                    </a:cubicBezTo>
                    <a:cubicBezTo>
                      <a:pt x="3133" y="6567"/>
                      <a:pt x="3133" y="6567"/>
                      <a:pt x="3108" y="6592"/>
                    </a:cubicBezTo>
                    <a:cubicBezTo>
                      <a:pt x="3083" y="6617"/>
                      <a:pt x="3033" y="6642"/>
                      <a:pt x="2958" y="6692"/>
                    </a:cubicBezTo>
                    <a:cubicBezTo>
                      <a:pt x="2958" y="6692"/>
                      <a:pt x="2933" y="6667"/>
                      <a:pt x="2908" y="6642"/>
                    </a:cubicBezTo>
                    <a:cubicBezTo>
                      <a:pt x="2920" y="6630"/>
                      <a:pt x="2927" y="6623"/>
                      <a:pt x="2930" y="6623"/>
                    </a:cubicBezTo>
                    <a:cubicBezTo>
                      <a:pt x="2933" y="6623"/>
                      <a:pt x="2933" y="6630"/>
                      <a:pt x="2933" y="6642"/>
                    </a:cubicBezTo>
                    <a:cubicBezTo>
                      <a:pt x="2933" y="6592"/>
                      <a:pt x="2933" y="6542"/>
                      <a:pt x="2933" y="6517"/>
                    </a:cubicBezTo>
                    <a:lnTo>
                      <a:pt x="2983" y="6341"/>
                    </a:lnTo>
                    <a:cubicBezTo>
                      <a:pt x="2983" y="6216"/>
                      <a:pt x="3008" y="6091"/>
                      <a:pt x="3008" y="5940"/>
                    </a:cubicBezTo>
                    <a:cubicBezTo>
                      <a:pt x="3021" y="5940"/>
                      <a:pt x="3027" y="5940"/>
                      <a:pt x="3030" y="5947"/>
                    </a:cubicBezTo>
                    <a:lnTo>
                      <a:pt x="3030" y="5947"/>
                    </a:lnTo>
                    <a:cubicBezTo>
                      <a:pt x="3019" y="5711"/>
                      <a:pt x="3105" y="5473"/>
                      <a:pt x="3058" y="5214"/>
                    </a:cubicBezTo>
                    <a:lnTo>
                      <a:pt x="3083" y="5189"/>
                    </a:lnTo>
                    <a:lnTo>
                      <a:pt x="3058" y="5013"/>
                    </a:lnTo>
                    <a:cubicBezTo>
                      <a:pt x="3077" y="5013"/>
                      <a:pt x="3109" y="5013"/>
                      <a:pt x="3114" y="5054"/>
                    </a:cubicBezTo>
                    <a:lnTo>
                      <a:pt x="3114" y="5054"/>
                    </a:lnTo>
                    <a:cubicBezTo>
                      <a:pt x="3129" y="4868"/>
                      <a:pt x="3111" y="4665"/>
                      <a:pt x="3133" y="4462"/>
                    </a:cubicBezTo>
                    <a:cubicBezTo>
                      <a:pt x="3158" y="4261"/>
                      <a:pt x="3183" y="4036"/>
                      <a:pt x="3183" y="3835"/>
                    </a:cubicBezTo>
                    <a:lnTo>
                      <a:pt x="3259" y="3635"/>
                    </a:lnTo>
                    <a:lnTo>
                      <a:pt x="3284" y="3534"/>
                    </a:lnTo>
                    <a:lnTo>
                      <a:pt x="3309" y="3509"/>
                    </a:lnTo>
                    <a:cubicBezTo>
                      <a:pt x="3284" y="3484"/>
                      <a:pt x="3484" y="3434"/>
                      <a:pt x="3635" y="3384"/>
                    </a:cubicBezTo>
                    <a:cubicBezTo>
                      <a:pt x="3910" y="3309"/>
                      <a:pt x="4236" y="3284"/>
                      <a:pt x="4537" y="3209"/>
                    </a:cubicBezTo>
                    <a:lnTo>
                      <a:pt x="4562" y="3209"/>
                    </a:lnTo>
                    <a:cubicBezTo>
                      <a:pt x="5088" y="3108"/>
                      <a:pt x="5615" y="3008"/>
                      <a:pt x="6141" y="2933"/>
                    </a:cubicBezTo>
                    <a:cubicBezTo>
                      <a:pt x="6692" y="2883"/>
                      <a:pt x="7219" y="2833"/>
                      <a:pt x="7795" y="2783"/>
                    </a:cubicBezTo>
                    <a:lnTo>
                      <a:pt x="8121" y="2657"/>
                    </a:lnTo>
                    <a:lnTo>
                      <a:pt x="8046" y="2707"/>
                    </a:lnTo>
                    <a:lnTo>
                      <a:pt x="8246" y="2607"/>
                    </a:lnTo>
                    <a:cubicBezTo>
                      <a:pt x="8296" y="2557"/>
                      <a:pt x="8422" y="2532"/>
                      <a:pt x="8472" y="2432"/>
                    </a:cubicBezTo>
                    <a:lnTo>
                      <a:pt x="8472" y="2432"/>
                    </a:lnTo>
                    <a:cubicBezTo>
                      <a:pt x="8472" y="2457"/>
                      <a:pt x="8447" y="2482"/>
                      <a:pt x="8447" y="2507"/>
                    </a:cubicBezTo>
                    <a:cubicBezTo>
                      <a:pt x="8597" y="2356"/>
                      <a:pt x="8672" y="2206"/>
                      <a:pt x="8672" y="2006"/>
                    </a:cubicBezTo>
                    <a:lnTo>
                      <a:pt x="8647" y="1579"/>
                    </a:lnTo>
                    <a:cubicBezTo>
                      <a:pt x="8647" y="1279"/>
                      <a:pt x="8572" y="978"/>
                      <a:pt x="8422" y="702"/>
                    </a:cubicBezTo>
                    <a:lnTo>
                      <a:pt x="8422" y="702"/>
                    </a:lnTo>
                    <a:cubicBezTo>
                      <a:pt x="8422" y="702"/>
                      <a:pt x="8449" y="729"/>
                      <a:pt x="8465" y="729"/>
                    </a:cubicBezTo>
                    <a:cubicBezTo>
                      <a:pt x="8476" y="729"/>
                      <a:pt x="8482" y="717"/>
                      <a:pt x="8472" y="677"/>
                    </a:cubicBezTo>
                    <a:cubicBezTo>
                      <a:pt x="8321" y="502"/>
                      <a:pt x="8221" y="376"/>
                      <a:pt x="8121" y="251"/>
                    </a:cubicBezTo>
                    <a:cubicBezTo>
                      <a:pt x="8039" y="148"/>
                      <a:pt x="7923" y="63"/>
                      <a:pt x="7801" y="63"/>
                    </a:cubicBezTo>
                    <a:cubicBezTo>
                      <a:pt x="7774" y="63"/>
                      <a:pt x="7747" y="67"/>
                      <a:pt x="7720" y="76"/>
                    </a:cubicBezTo>
                    <a:cubicBezTo>
                      <a:pt x="7720" y="76"/>
                      <a:pt x="7695" y="26"/>
                      <a:pt x="7745" y="26"/>
                    </a:cubicBezTo>
                    <a:cubicBezTo>
                      <a:pt x="7720" y="26"/>
                      <a:pt x="7670" y="1"/>
                      <a:pt x="759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0" name="Google Shape;2902;p66">
                <a:extLst>
                  <a:ext uri="{FF2B5EF4-FFF2-40B4-BE49-F238E27FC236}">
                    <a16:creationId xmlns:a16="http://schemas.microsoft.com/office/drawing/2014/main" id="{98DC4C34-2023-2799-731B-198B695A35C0}"/>
                  </a:ext>
                </a:extLst>
              </p:cNvPr>
              <p:cNvSpPr/>
              <p:nvPr/>
            </p:nvSpPr>
            <p:spPr>
              <a:xfrm>
                <a:off x="3353525" y="3275725"/>
                <a:ext cx="650" cy="650"/>
              </a:xfrm>
              <a:custGeom>
                <a:avLst/>
                <a:gdLst/>
                <a:ahLst/>
                <a:cxnLst/>
                <a:rect l="l" t="t" r="r" b="b"/>
                <a:pathLst>
                  <a:path w="26" h="26" extrusionOk="0">
                    <a:moveTo>
                      <a:pt x="26" y="0"/>
                    </a:moveTo>
                    <a:cubicBezTo>
                      <a:pt x="1" y="25"/>
                      <a:pt x="1" y="25"/>
                      <a:pt x="26" y="25"/>
                    </a:cubicBezTo>
                    <a:lnTo>
                      <a:pt x="26"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1" name="Google Shape;2903;p66">
                <a:extLst>
                  <a:ext uri="{FF2B5EF4-FFF2-40B4-BE49-F238E27FC236}">
                    <a16:creationId xmlns:a16="http://schemas.microsoft.com/office/drawing/2014/main" id="{8D92CE62-08F8-BA59-36E5-E2C400580A33}"/>
                  </a:ext>
                </a:extLst>
              </p:cNvPr>
              <p:cNvSpPr/>
              <p:nvPr/>
            </p:nvSpPr>
            <p:spPr>
              <a:xfrm>
                <a:off x="3249525" y="3208675"/>
                <a:ext cx="1900" cy="650"/>
              </a:xfrm>
              <a:custGeom>
                <a:avLst/>
                <a:gdLst/>
                <a:ahLst/>
                <a:cxnLst/>
                <a:rect l="l" t="t" r="r" b="b"/>
                <a:pathLst>
                  <a:path w="76" h="26" extrusionOk="0">
                    <a:moveTo>
                      <a:pt x="0" y="1"/>
                    </a:moveTo>
                    <a:lnTo>
                      <a:pt x="0" y="1"/>
                    </a:lnTo>
                    <a:cubicBezTo>
                      <a:pt x="25" y="1"/>
                      <a:pt x="50" y="1"/>
                      <a:pt x="76" y="26"/>
                    </a:cubicBezTo>
                    <a:cubicBezTo>
                      <a:pt x="76" y="1"/>
                      <a:pt x="25"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2" name="Google Shape;2904;p66">
                <a:extLst>
                  <a:ext uri="{FF2B5EF4-FFF2-40B4-BE49-F238E27FC236}">
                    <a16:creationId xmlns:a16="http://schemas.microsoft.com/office/drawing/2014/main" id="{BB96DAA8-B5B4-A8D6-6724-EEB97895DE36}"/>
                  </a:ext>
                </a:extLst>
              </p:cNvPr>
              <p:cNvSpPr/>
              <p:nvPr/>
            </p:nvSpPr>
            <p:spPr>
              <a:xfrm>
                <a:off x="3260800" y="3193650"/>
                <a:ext cx="1275" cy="25"/>
              </a:xfrm>
              <a:custGeom>
                <a:avLst/>
                <a:gdLst/>
                <a:ahLst/>
                <a:cxnLst/>
                <a:rect l="l" t="t" r="r" b="b"/>
                <a:pathLst>
                  <a:path w="51" h="1" extrusionOk="0">
                    <a:moveTo>
                      <a:pt x="26" y="0"/>
                    </a:moveTo>
                    <a:lnTo>
                      <a:pt x="0" y="0"/>
                    </a:lnTo>
                    <a:lnTo>
                      <a:pt x="51"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3" name="Google Shape;2905;p66">
                <a:extLst>
                  <a:ext uri="{FF2B5EF4-FFF2-40B4-BE49-F238E27FC236}">
                    <a16:creationId xmlns:a16="http://schemas.microsoft.com/office/drawing/2014/main" id="{5D5CCCD1-32FC-A1B6-F2C8-710EFD5597B8}"/>
                  </a:ext>
                </a:extLst>
              </p:cNvPr>
              <p:cNvSpPr/>
              <p:nvPr/>
            </p:nvSpPr>
            <p:spPr>
              <a:xfrm>
                <a:off x="3259550" y="3193650"/>
                <a:ext cx="5650" cy="25"/>
              </a:xfrm>
              <a:custGeom>
                <a:avLst/>
                <a:gdLst/>
                <a:ahLst/>
                <a:cxnLst/>
                <a:rect l="l" t="t" r="r" b="b"/>
                <a:pathLst>
                  <a:path w="226" h="1" extrusionOk="0">
                    <a:moveTo>
                      <a:pt x="176" y="0"/>
                    </a:moveTo>
                    <a:lnTo>
                      <a:pt x="201" y="0"/>
                    </a:lnTo>
                    <a:lnTo>
                      <a:pt x="76" y="0"/>
                    </a:lnTo>
                    <a:cubicBezTo>
                      <a:pt x="0" y="0"/>
                      <a:pt x="226" y="0"/>
                      <a:pt x="17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4" name="Google Shape;2906;p66">
                <a:extLst>
                  <a:ext uri="{FF2B5EF4-FFF2-40B4-BE49-F238E27FC236}">
                    <a16:creationId xmlns:a16="http://schemas.microsoft.com/office/drawing/2014/main" id="{E5B9843D-B40B-FDDA-A485-CF63CDC39213}"/>
                  </a:ext>
                </a:extLst>
              </p:cNvPr>
              <p:cNvSpPr/>
              <p:nvPr/>
            </p:nvSpPr>
            <p:spPr>
              <a:xfrm>
                <a:off x="3262675" y="3193650"/>
                <a:ext cx="2525" cy="25"/>
              </a:xfrm>
              <a:custGeom>
                <a:avLst/>
                <a:gdLst/>
                <a:ahLst/>
                <a:cxnLst/>
                <a:rect l="l" t="t" r="r" b="b"/>
                <a:pathLst>
                  <a:path w="101" h="1" extrusionOk="0">
                    <a:moveTo>
                      <a:pt x="26" y="0"/>
                    </a:moveTo>
                    <a:cubicBezTo>
                      <a:pt x="1" y="0"/>
                      <a:pt x="76" y="0"/>
                      <a:pt x="76" y="0"/>
                    </a:cubicBezTo>
                    <a:cubicBezTo>
                      <a:pt x="51" y="0"/>
                      <a:pt x="101" y="0"/>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5" name="Google Shape;2907;p66">
                <a:extLst>
                  <a:ext uri="{FF2B5EF4-FFF2-40B4-BE49-F238E27FC236}">
                    <a16:creationId xmlns:a16="http://schemas.microsoft.com/office/drawing/2014/main" id="{B1E6768C-FB06-750A-022C-B77E7562A16A}"/>
                  </a:ext>
                </a:extLst>
              </p:cNvPr>
              <p:cNvSpPr/>
              <p:nvPr/>
            </p:nvSpPr>
            <p:spPr>
              <a:xfrm>
                <a:off x="3263925" y="3197400"/>
                <a:ext cx="650" cy="25"/>
              </a:xfrm>
              <a:custGeom>
                <a:avLst/>
                <a:gdLst/>
                <a:ahLst/>
                <a:cxnLst/>
                <a:rect l="l" t="t" r="r" b="b"/>
                <a:pathLst>
                  <a:path w="26" h="1" extrusionOk="0">
                    <a:moveTo>
                      <a:pt x="26" y="1"/>
                    </a:moveTo>
                    <a:cubicBezTo>
                      <a:pt x="1" y="1"/>
                      <a:pt x="1" y="1"/>
                      <a:pt x="1" y="1"/>
                    </a:cubicBezTo>
                    <a:cubicBezTo>
                      <a:pt x="1" y="1"/>
                      <a:pt x="1" y="1"/>
                      <a:pt x="2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6" name="Google Shape;2908;p66">
                <a:extLst>
                  <a:ext uri="{FF2B5EF4-FFF2-40B4-BE49-F238E27FC236}">
                    <a16:creationId xmlns:a16="http://schemas.microsoft.com/office/drawing/2014/main" id="{EC9DF36C-0C91-33AF-8F89-F3697AFC1E30}"/>
                  </a:ext>
                </a:extLst>
              </p:cNvPr>
              <p:cNvSpPr/>
              <p:nvPr/>
            </p:nvSpPr>
            <p:spPr>
              <a:xfrm>
                <a:off x="3261425" y="3193650"/>
                <a:ext cx="15075" cy="22225"/>
              </a:xfrm>
              <a:custGeom>
                <a:avLst/>
                <a:gdLst/>
                <a:ahLst/>
                <a:cxnLst/>
                <a:rect l="l" t="t" r="r" b="b"/>
                <a:pathLst>
                  <a:path w="603" h="889" extrusionOk="0">
                    <a:moveTo>
                      <a:pt x="276" y="251"/>
                    </a:moveTo>
                    <a:lnTo>
                      <a:pt x="293" y="268"/>
                    </a:lnTo>
                    <a:lnTo>
                      <a:pt x="293" y="268"/>
                    </a:lnTo>
                    <a:cubicBezTo>
                      <a:pt x="305" y="263"/>
                      <a:pt x="306" y="258"/>
                      <a:pt x="276" y="251"/>
                    </a:cubicBezTo>
                    <a:close/>
                    <a:moveTo>
                      <a:pt x="51" y="0"/>
                    </a:moveTo>
                    <a:cubicBezTo>
                      <a:pt x="1" y="0"/>
                      <a:pt x="126" y="0"/>
                      <a:pt x="51" y="25"/>
                    </a:cubicBezTo>
                    <a:lnTo>
                      <a:pt x="76" y="25"/>
                    </a:lnTo>
                    <a:cubicBezTo>
                      <a:pt x="26" y="25"/>
                      <a:pt x="76" y="50"/>
                      <a:pt x="26" y="50"/>
                    </a:cubicBezTo>
                    <a:lnTo>
                      <a:pt x="76" y="50"/>
                    </a:lnTo>
                    <a:cubicBezTo>
                      <a:pt x="51" y="75"/>
                      <a:pt x="126" y="100"/>
                      <a:pt x="101" y="100"/>
                    </a:cubicBezTo>
                    <a:cubicBezTo>
                      <a:pt x="251" y="126"/>
                      <a:pt x="76" y="126"/>
                      <a:pt x="126" y="151"/>
                    </a:cubicBezTo>
                    <a:lnTo>
                      <a:pt x="151" y="151"/>
                    </a:lnTo>
                    <a:lnTo>
                      <a:pt x="201" y="176"/>
                    </a:lnTo>
                    <a:cubicBezTo>
                      <a:pt x="76" y="201"/>
                      <a:pt x="176" y="226"/>
                      <a:pt x="126" y="251"/>
                    </a:cubicBezTo>
                    <a:cubicBezTo>
                      <a:pt x="76" y="276"/>
                      <a:pt x="1" y="301"/>
                      <a:pt x="151" y="326"/>
                    </a:cubicBezTo>
                    <a:lnTo>
                      <a:pt x="126" y="326"/>
                    </a:lnTo>
                    <a:cubicBezTo>
                      <a:pt x="176" y="351"/>
                      <a:pt x="126" y="351"/>
                      <a:pt x="151" y="351"/>
                    </a:cubicBezTo>
                    <a:lnTo>
                      <a:pt x="126" y="351"/>
                    </a:lnTo>
                    <a:cubicBezTo>
                      <a:pt x="251" y="376"/>
                      <a:pt x="126" y="401"/>
                      <a:pt x="226" y="426"/>
                    </a:cubicBezTo>
                    <a:cubicBezTo>
                      <a:pt x="226" y="451"/>
                      <a:pt x="226" y="476"/>
                      <a:pt x="276" y="501"/>
                    </a:cubicBezTo>
                    <a:lnTo>
                      <a:pt x="251" y="501"/>
                    </a:lnTo>
                    <a:cubicBezTo>
                      <a:pt x="301" y="527"/>
                      <a:pt x="151" y="552"/>
                      <a:pt x="201" y="577"/>
                    </a:cubicBezTo>
                    <a:cubicBezTo>
                      <a:pt x="126" y="577"/>
                      <a:pt x="351" y="602"/>
                      <a:pt x="276" y="627"/>
                    </a:cubicBezTo>
                    <a:cubicBezTo>
                      <a:pt x="126" y="652"/>
                      <a:pt x="402" y="652"/>
                      <a:pt x="276" y="677"/>
                    </a:cubicBezTo>
                    <a:cubicBezTo>
                      <a:pt x="76" y="702"/>
                      <a:pt x="201" y="727"/>
                      <a:pt x="326" y="752"/>
                    </a:cubicBezTo>
                    <a:cubicBezTo>
                      <a:pt x="251" y="777"/>
                      <a:pt x="452" y="802"/>
                      <a:pt x="301" y="827"/>
                    </a:cubicBezTo>
                    <a:cubicBezTo>
                      <a:pt x="376" y="827"/>
                      <a:pt x="176" y="852"/>
                      <a:pt x="201" y="852"/>
                    </a:cubicBezTo>
                    <a:lnTo>
                      <a:pt x="226" y="852"/>
                    </a:lnTo>
                    <a:cubicBezTo>
                      <a:pt x="188" y="852"/>
                      <a:pt x="200" y="852"/>
                      <a:pt x="222" y="854"/>
                    </a:cubicBezTo>
                    <a:lnTo>
                      <a:pt x="222" y="854"/>
                    </a:lnTo>
                    <a:cubicBezTo>
                      <a:pt x="205" y="860"/>
                      <a:pt x="211" y="865"/>
                      <a:pt x="226" y="868"/>
                    </a:cubicBezTo>
                    <a:lnTo>
                      <a:pt x="226" y="868"/>
                    </a:lnTo>
                    <a:lnTo>
                      <a:pt x="226" y="854"/>
                    </a:lnTo>
                    <a:lnTo>
                      <a:pt x="226" y="854"/>
                    </a:lnTo>
                    <a:cubicBezTo>
                      <a:pt x="258" y="856"/>
                      <a:pt x="304" y="861"/>
                      <a:pt x="253" y="872"/>
                    </a:cubicBezTo>
                    <a:lnTo>
                      <a:pt x="253" y="872"/>
                    </a:lnTo>
                    <a:cubicBezTo>
                      <a:pt x="243" y="871"/>
                      <a:pt x="233" y="870"/>
                      <a:pt x="226" y="868"/>
                    </a:cubicBezTo>
                    <a:lnTo>
                      <a:pt x="226" y="868"/>
                    </a:lnTo>
                    <a:lnTo>
                      <a:pt x="226" y="877"/>
                    </a:lnTo>
                    <a:cubicBezTo>
                      <a:pt x="237" y="876"/>
                      <a:pt x="246" y="874"/>
                      <a:pt x="253" y="872"/>
                    </a:cubicBezTo>
                    <a:lnTo>
                      <a:pt x="253" y="872"/>
                    </a:lnTo>
                    <a:cubicBezTo>
                      <a:pt x="299" y="877"/>
                      <a:pt x="360" y="877"/>
                      <a:pt x="301" y="877"/>
                    </a:cubicBezTo>
                    <a:lnTo>
                      <a:pt x="151" y="877"/>
                    </a:lnTo>
                    <a:cubicBezTo>
                      <a:pt x="201" y="877"/>
                      <a:pt x="251" y="889"/>
                      <a:pt x="294" y="889"/>
                    </a:cubicBezTo>
                    <a:cubicBezTo>
                      <a:pt x="315" y="889"/>
                      <a:pt x="335" y="886"/>
                      <a:pt x="351" y="877"/>
                    </a:cubicBezTo>
                    <a:lnTo>
                      <a:pt x="477" y="877"/>
                    </a:lnTo>
                    <a:cubicBezTo>
                      <a:pt x="452" y="852"/>
                      <a:pt x="452" y="852"/>
                      <a:pt x="452" y="852"/>
                    </a:cubicBezTo>
                    <a:lnTo>
                      <a:pt x="376" y="852"/>
                    </a:lnTo>
                    <a:cubicBezTo>
                      <a:pt x="477" y="852"/>
                      <a:pt x="502" y="827"/>
                      <a:pt x="502" y="827"/>
                    </a:cubicBezTo>
                    <a:lnTo>
                      <a:pt x="552" y="827"/>
                    </a:lnTo>
                    <a:cubicBezTo>
                      <a:pt x="452" y="827"/>
                      <a:pt x="577" y="827"/>
                      <a:pt x="452" y="802"/>
                    </a:cubicBezTo>
                    <a:lnTo>
                      <a:pt x="577" y="802"/>
                    </a:lnTo>
                    <a:cubicBezTo>
                      <a:pt x="477" y="777"/>
                      <a:pt x="602" y="777"/>
                      <a:pt x="477" y="777"/>
                    </a:cubicBezTo>
                    <a:cubicBezTo>
                      <a:pt x="502" y="777"/>
                      <a:pt x="552" y="752"/>
                      <a:pt x="502" y="752"/>
                    </a:cubicBezTo>
                    <a:lnTo>
                      <a:pt x="527" y="752"/>
                    </a:lnTo>
                    <a:cubicBezTo>
                      <a:pt x="527" y="752"/>
                      <a:pt x="502" y="752"/>
                      <a:pt x="427" y="727"/>
                    </a:cubicBezTo>
                    <a:lnTo>
                      <a:pt x="577" y="727"/>
                    </a:lnTo>
                    <a:cubicBezTo>
                      <a:pt x="502" y="727"/>
                      <a:pt x="527" y="727"/>
                      <a:pt x="477" y="702"/>
                    </a:cubicBezTo>
                    <a:lnTo>
                      <a:pt x="527" y="702"/>
                    </a:lnTo>
                    <a:cubicBezTo>
                      <a:pt x="376" y="702"/>
                      <a:pt x="427" y="677"/>
                      <a:pt x="552" y="652"/>
                    </a:cubicBezTo>
                    <a:lnTo>
                      <a:pt x="376" y="652"/>
                    </a:lnTo>
                    <a:cubicBezTo>
                      <a:pt x="351" y="627"/>
                      <a:pt x="452" y="627"/>
                      <a:pt x="427" y="627"/>
                    </a:cubicBezTo>
                    <a:lnTo>
                      <a:pt x="502" y="627"/>
                    </a:lnTo>
                    <a:cubicBezTo>
                      <a:pt x="527" y="602"/>
                      <a:pt x="402" y="552"/>
                      <a:pt x="427" y="527"/>
                    </a:cubicBezTo>
                    <a:cubicBezTo>
                      <a:pt x="477" y="527"/>
                      <a:pt x="402" y="501"/>
                      <a:pt x="402" y="501"/>
                    </a:cubicBezTo>
                    <a:lnTo>
                      <a:pt x="452" y="501"/>
                    </a:lnTo>
                    <a:cubicBezTo>
                      <a:pt x="402" y="476"/>
                      <a:pt x="402" y="476"/>
                      <a:pt x="427" y="451"/>
                    </a:cubicBezTo>
                    <a:cubicBezTo>
                      <a:pt x="301" y="426"/>
                      <a:pt x="427" y="426"/>
                      <a:pt x="301" y="401"/>
                    </a:cubicBezTo>
                    <a:lnTo>
                      <a:pt x="326" y="401"/>
                    </a:lnTo>
                    <a:cubicBezTo>
                      <a:pt x="251" y="401"/>
                      <a:pt x="351" y="376"/>
                      <a:pt x="326" y="351"/>
                    </a:cubicBezTo>
                    <a:cubicBezTo>
                      <a:pt x="326" y="351"/>
                      <a:pt x="301" y="351"/>
                      <a:pt x="301" y="326"/>
                    </a:cubicBezTo>
                    <a:lnTo>
                      <a:pt x="326" y="326"/>
                    </a:lnTo>
                    <a:cubicBezTo>
                      <a:pt x="201" y="326"/>
                      <a:pt x="452" y="301"/>
                      <a:pt x="301" y="301"/>
                    </a:cubicBezTo>
                    <a:cubicBezTo>
                      <a:pt x="179" y="283"/>
                      <a:pt x="264" y="278"/>
                      <a:pt x="293" y="268"/>
                    </a:cubicBezTo>
                    <a:lnTo>
                      <a:pt x="293" y="268"/>
                    </a:lnTo>
                    <a:cubicBezTo>
                      <a:pt x="295" y="270"/>
                      <a:pt x="298" y="273"/>
                      <a:pt x="301" y="276"/>
                    </a:cubicBezTo>
                    <a:lnTo>
                      <a:pt x="293" y="268"/>
                    </a:lnTo>
                    <a:lnTo>
                      <a:pt x="293" y="268"/>
                    </a:lnTo>
                    <a:cubicBezTo>
                      <a:pt x="293" y="268"/>
                      <a:pt x="293" y="268"/>
                      <a:pt x="293" y="268"/>
                    </a:cubicBezTo>
                    <a:lnTo>
                      <a:pt x="293" y="268"/>
                    </a:lnTo>
                    <a:cubicBezTo>
                      <a:pt x="271" y="251"/>
                      <a:pt x="254" y="251"/>
                      <a:pt x="276" y="251"/>
                    </a:cubicBezTo>
                    <a:lnTo>
                      <a:pt x="301" y="251"/>
                    </a:lnTo>
                    <a:cubicBezTo>
                      <a:pt x="427" y="251"/>
                      <a:pt x="301" y="226"/>
                      <a:pt x="301" y="226"/>
                    </a:cubicBezTo>
                    <a:lnTo>
                      <a:pt x="351" y="226"/>
                    </a:lnTo>
                    <a:cubicBezTo>
                      <a:pt x="276" y="226"/>
                      <a:pt x="351" y="226"/>
                      <a:pt x="326" y="201"/>
                    </a:cubicBezTo>
                    <a:lnTo>
                      <a:pt x="351" y="201"/>
                    </a:lnTo>
                    <a:cubicBezTo>
                      <a:pt x="351" y="201"/>
                      <a:pt x="326" y="201"/>
                      <a:pt x="301" y="176"/>
                    </a:cubicBezTo>
                    <a:lnTo>
                      <a:pt x="326" y="176"/>
                    </a:lnTo>
                    <a:cubicBezTo>
                      <a:pt x="351" y="151"/>
                      <a:pt x="276" y="126"/>
                      <a:pt x="251" y="100"/>
                    </a:cubicBezTo>
                    <a:lnTo>
                      <a:pt x="201" y="100"/>
                    </a:lnTo>
                    <a:cubicBezTo>
                      <a:pt x="176" y="75"/>
                      <a:pt x="176" y="50"/>
                      <a:pt x="101" y="50"/>
                    </a:cubicBezTo>
                    <a:lnTo>
                      <a:pt x="151" y="50"/>
                    </a:lnTo>
                    <a:cubicBezTo>
                      <a:pt x="51" y="25"/>
                      <a:pt x="101" y="25"/>
                      <a:pt x="10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7" name="Google Shape;2909;p66">
                <a:extLst>
                  <a:ext uri="{FF2B5EF4-FFF2-40B4-BE49-F238E27FC236}">
                    <a16:creationId xmlns:a16="http://schemas.microsoft.com/office/drawing/2014/main" id="{30F795ED-5A13-5E48-A65B-429867E635A6}"/>
                  </a:ext>
                </a:extLst>
              </p:cNvPr>
              <p:cNvSpPr/>
              <p:nvPr/>
            </p:nvSpPr>
            <p:spPr>
              <a:xfrm>
                <a:off x="3267700" y="319615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8" name="Google Shape;2910;p66">
                <a:extLst>
                  <a:ext uri="{FF2B5EF4-FFF2-40B4-BE49-F238E27FC236}">
                    <a16:creationId xmlns:a16="http://schemas.microsoft.com/office/drawing/2014/main" id="{6982F88C-A58E-0871-5286-2AF9886D0358}"/>
                  </a:ext>
                </a:extLst>
              </p:cNvPr>
              <p:cNvSpPr/>
              <p:nvPr/>
            </p:nvSpPr>
            <p:spPr>
              <a:xfrm>
                <a:off x="3273950" y="321557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9" name="Google Shape;2911;p66">
                <a:extLst>
                  <a:ext uri="{FF2B5EF4-FFF2-40B4-BE49-F238E27FC236}">
                    <a16:creationId xmlns:a16="http://schemas.microsoft.com/office/drawing/2014/main" id="{DEC745FA-719F-17AE-9565-E608A9295E6F}"/>
                  </a:ext>
                </a:extLst>
              </p:cNvPr>
              <p:cNvSpPr/>
              <p:nvPr/>
            </p:nvSpPr>
            <p:spPr>
              <a:xfrm>
                <a:off x="3261425" y="3161050"/>
                <a:ext cx="1275" cy="25"/>
              </a:xfrm>
              <a:custGeom>
                <a:avLst/>
                <a:gdLst/>
                <a:ahLst/>
                <a:cxnLst/>
                <a:rect l="l" t="t" r="r" b="b"/>
                <a:pathLst>
                  <a:path w="51" h="1" extrusionOk="0">
                    <a:moveTo>
                      <a:pt x="26" y="1"/>
                    </a:moveTo>
                    <a:lnTo>
                      <a:pt x="1" y="1"/>
                    </a:lnTo>
                    <a:lnTo>
                      <a:pt x="5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0" name="Google Shape;2912;p66">
                <a:extLst>
                  <a:ext uri="{FF2B5EF4-FFF2-40B4-BE49-F238E27FC236}">
                    <a16:creationId xmlns:a16="http://schemas.microsoft.com/office/drawing/2014/main" id="{9C77956C-CA8D-9DA2-5ECF-B432F821ECC4}"/>
                  </a:ext>
                </a:extLst>
              </p:cNvPr>
              <p:cNvSpPr/>
              <p:nvPr/>
            </p:nvSpPr>
            <p:spPr>
              <a:xfrm>
                <a:off x="3260175" y="3161050"/>
                <a:ext cx="5025" cy="25"/>
              </a:xfrm>
              <a:custGeom>
                <a:avLst/>
                <a:gdLst/>
                <a:ahLst/>
                <a:cxnLst/>
                <a:rect l="l" t="t" r="r" b="b"/>
                <a:pathLst>
                  <a:path w="201" h="1" extrusionOk="0">
                    <a:moveTo>
                      <a:pt x="151" y="1"/>
                    </a:moveTo>
                    <a:cubicBezTo>
                      <a:pt x="176" y="1"/>
                      <a:pt x="176" y="1"/>
                      <a:pt x="201" y="1"/>
                    </a:cubicBezTo>
                    <a:lnTo>
                      <a:pt x="76" y="1"/>
                    </a:lnTo>
                    <a:cubicBezTo>
                      <a:pt x="0" y="1"/>
                      <a:pt x="201" y="1"/>
                      <a:pt x="15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1" name="Google Shape;2913;p66">
                <a:extLst>
                  <a:ext uri="{FF2B5EF4-FFF2-40B4-BE49-F238E27FC236}">
                    <a16:creationId xmlns:a16="http://schemas.microsoft.com/office/drawing/2014/main" id="{56F73F64-C9F5-CF22-A897-FDA6436573BF}"/>
                  </a:ext>
                </a:extLst>
              </p:cNvPr>
              <p:cNvSpPr/>
              <p:nvPr/>
            </p:nvSpPr>
            <p:spPr>
              <a:xfrm>
                <a:off x="3263300" y="3161050"/>
                <a:ext cx="1900" cy="650"/>
              </a:xfrm>
              <a:custGeom>
                <a:avLst/>
                <a:gdLst/>
                <a:ahLst/>
                <a:cxnLst/>
                <a:rect l="l" t="t" r="r" b="b"/>
                <a:pathLst>
                  <a:path w="76" h="26" extrusionOk="0">
                    <a:moveTo>
                      <a:pt x="26" y="1"/>
                    </a:moveTo>
                    <a:cubicBezTo>
                      <a:pt x="1" y="1"/>
                      <a:pt x="51" y="26"/>
                      <a:pt x="76" y="26"/>
                    </a:cubicBezTo>
                    <a:cubicBezTo>
                      <a:pt x="26" y="1"/>
                      <a:pt x="76" y="1"/>
                      <a:pt x="2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2" name="Google Shape;2914;p66">
                <a:extLst>
                  <a:ext uri="{FF2B5EF4-FFF2-40B4-BE49-F238E27FC236}">
                    <a16:creationId xmlns:a16="http://schemas.microsoft.com/office/drawing/2014/main" id="{505BC005-D65C-6CE5-CC47-DE73D75D08B3}"/>
                  </a:ext>
                </a:extLst>
              </p:cNvPr>
              <p:cNvSpPr/>
              <p:nvPr/>
            </p:nvSpPr>
            <p:spPr>
              <a:xfrm>
                <a:off x="3264550" y="31667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3" name="Google Shape;2915;p66">
                <a:extLst>
                  <a:ext uri="{FF2B5EF4-FFF2-40B4-BE49-F238E27FC236}">
                    <a16:creationId xmlns:a16="http://schemas.microsoft.com/office/drawing/2014/main" id="{CA50B31E-81CE-6224-5E2F-B81A6D80A629}"/>
                  </a:ext>
                </a:extLst>
              </p:cNvPr>
              <p:cNvSpPr/>
              <p:nvPr/>
            </p:nvSpPr>
            <p:spPr>
              <a:xfrm>
                <a:off x="3261425" y="3161675"/>
                <a:ext cx="16325" cy="32000"/>
              </a:xfrm>
              <a:custGeom>
                <a:avLst/>
                <a:gdLst/>
                <a:ahLst/>
                <a:cxnLst/>
                <a:rect l="l" t="t" r="r" b="b"/>
                <a:pathLst>
                  <a:path w="653" h="1280" extrusionOk="0">
                    <a:moveTo>
                      <a:pt x="26" y="1"/>
                    </a:moveTo>
                    <a:cubicBezTo>
                      <a:pt x="51" y="26"/>
                      <a:pt x="26" y="26"/>
                      <a:pt x="100" y="26"/>
                    </a:cubicBezTo>
                    <a:lnTo>
                      <a:pt x="100" y="26"/>
                    </a:lnTo>
                    <a:cubicBezTo>
                      <a:pt x="82" y="12"/>
                      <a:pt x="109" y="1"/>
                      <a:pt x="126" y="1"/>
                    </a:cubicBezTo>
                    <a:close/>
                    <a:moveTo>
                      <a:pt x="100" y="26"/>
                    </a:moveTo>
                    <a:lnTo>
                      <a:pt x="100" y="26"/>
                    </a:lnTo>
                    <a:cubicBezTo>
                      <a:pt x="101" y="26"/>
                      <a:pt x="101" y="26"/>
                      <a:pt x="101" y="26"/>
                    </a:cubicBezTo>
                    <a:lnTo>
                      <a:pt x="101" y="26"/>
                    </a:lnTo>
                    <a:cubicBezTo>
                      <a:pt x="101" y="26"/>
                      <a:pt x="101" y="26"/>
                      <a:pt x="101" y="26"/>
                    </a:cubicBezTo>
                    <a:cubicBezTo>
                      <a:pt x="101" y="26"/>
                      <a:pt x="101" y="26"/>
                      <a:pt x="100" y="26"/>
                    </a:cubicBezTo>
                    <a:close/>
                    <a:moveTo>
                      <a:pt x="101" y="1254"/>
                    </a:moveTo>
                    <a:cubicBezTo>
                      <a:pt x="101" y="1254"/>
                      <a:pt x="101" y="1279"/>
                      <a:pt x="176" y="1279"/>
                    </a:cubicBezTo>
                    <a:lnTo>
                      <a:pt x="201" y="1279"/>
                    </a:lnTo>
                    <a:cubicBezTo>
                      <a:pt x="201" y="1267"/>
                      <a:pt x="189" y="1267"/>
                      <a:pt x="170" y="1267"/>
                    </a:cubicBezTo>
                    <a:cubicBezTo>
                      <a:pt x="151" y="1267"/>
                      <a:pt x="126" y="1267"/>
                      <a:pt x="101" y="1254"/>
                    </a:cubicBezTo>
                    <a:close/>
                    <a:moveTo>
                      <a:pt x="101" y="26"/>
                    </a:moveTo>
                    <a:cubicBezTo>
                      <a:pt x="26" y="51"/>
                      <a:pt x="101" y="51"/>
                      <a:pt x="26" y="51"/>
                    </a:cubicBezTo>
                    <a:lnTo>
                      <a:pt x="101" y="51"/>
                    </a:lnTo>
                    <a:cubicBezTo>
                      <a:pt x="51" y="76"/>
                      <a:pt x="126" y="126"/>
                      <a:pt x="126" y="151"/>
                    </a:cubicBezTo>
                    <a:cubicBezTo>
                      <a:pt x="251" y="151"/>
                      <a:pt x="101" y="176"/>
                      <a:pt x="151" y="201"/>
                    </a:cubicBezTo>
                    <a:lnTo>
                      <a:pt x="126" y="201"/>
                    </a:lnTo>
                    <a:cubicBezTo>
                      <a:pt x="151" y="201"/>
                      <a:pt x="176" y="201"/>
                      <a:pt x="151" y="227"/>
                    </a:cubicBezTo>
                    <a:lnTo>
                      <a:pt x="201" y="227"/>
                    </a:lnTo>
                    <a:cubicBezTo>
                      <a:pt x="101" y="252"/>
                      <a:pt x="176" y="302"/>
                      <a:pt x="126" y="352"/>
                    </a:cubicBezTo>
                    <a:cubicBezTo>
                      <a:pt x="101" y="377"/>
                      <a:pt x="1" y="427"/>
                      <a:pt x="176" y="477"/>
                    </a:cubicBezTo>
                    <a:lnTo>
                      <a:pt x="151" y="477"/>
                    </a:lnTo>
                    <a:cubicBezTo>
                      <a:pt x="176" y="477"/>
                      <a:pt x="126" y="502"/>
                      <a:pt x="151" y="502"/>
                    </a:cubicBezTo>
                    <a:cubicBezTo>
                      <a:pt x="251" y="552"/>
                      <a:pt x="126" y="577"/>
                      <a:pt x="251" y="602"/>
                    </a:cubicBezTo>
                    <a:cubicBezTo>
                      <a:pt x="226" y="628"/>
                      <a:pt x="251" y="678"/>
                      <a:pt x="276" y="728"/>
                    </a:cubicBezTo>
                    <a:lnTo>
                      <a:pt x="251" y="728"/>
                    </a:lnTo>
                    <a:cubicBezTo>
                      <a:pt x="301" y="753"/>
                      <a:pt x="176" y="778"/>
                      <a:pt x="201" y="803"/>
                    </a:cubicBezTo>
                    <a:cubicBezTo>
                      <a:pt x="151" y="828"/>
                      <a:pt x="351" y="878"/>
                      <a:pt x="276" y="903"/>
                    </a:cubicBezTo>
                    <a:cubicBezTo>
                      <a:pt x="151" y="928"/>
                      <a:pt x="427" y="953"/>
                      <a:pt x="301" y="953"/>
                    </a:cubicBezTo>
                    <a:cubicBezTo>
                      <a:pt x="101" y="1004"/>
                      <a:pt x="226" y="1029"/>
                      <a:pt x="351" y="1079"/>
                    </a:cubicBezTo>
                    <a:cubicBezTo>
                      <a:pt x="276" y="1104"/>
                      <a:pt x="452" y="1154"/>
                      <a:pt x="301" y="1179"/>
                    </a:cubicBezTo>
                    <a:cubicBezTo>
                      <a:pt x="402" y="1179"/>
                      <a:pt x="176" y="1204"/>
                      <a:pt x="226" y="1229"/>
                    </a:cubicBezTo>
                    <a:cubicBezTo>
                      <a:pt x="151" y="1254"/>
                      <a:pt x="402" y="1254"/>
                      <a:pt x="326" y="1254"/>
                    </a:cubicBezTo>
                    <a:lnTo>
                      <a:pt x="351" y="1254"/>
                    </a:lnTo>
                    <a:cubicBezTo>
                      <a:pt x="201" y="1254"/>
                      <a:pt x="376" y="1279"/>
                      <a:pt x="201" y="1279"/>
                    </a:cubicBezTo>
                    <a:lnTo>
                      <a:pt x="376" y="1279"/>
                    </a:lnTo>
                    <a:cubicBezTo>
                      <a:pt x="402" y="1254"/>
                      <a:pt x="477" y="1254"/>
                      <a:pt x="502" y="1254"/>
                    </a:cubicBezTo>
                    <a:cubicBezTo>
                      <a:pt x="477" y="1229"/>
                      <a:pt x="477" y="1229"/>
                      <a:pt x="477" y="1204"/>
                    </a:cubicBezTo>
                    <a:lnTo>
                      <a:pt x="402" y="1204"/>
                    </a:lnTo>
                    <a:cubicBezTo>
                      <a:pt x="477" y="1204"/>
                      <a:pt x="502" y="1204"/>
                      <a:pt x="502" y="1179"/>
                    </a:cubicBezTo>
                    <a:cubicBezTo>
                      <a:pt x="527" y="1204"/>
                      <a:pt x="527" y="1204"/>
                      <a:pt x="527" y="1204"/>
                    </a:cubicBezTo>
                    <a:cubicBezTo>
                      <a:pt x="652" y="1179"/>
                      <a:pt x="402" y="1179"/>
                      <a:pt x="552" y="1179"/>
                    </a:cubicBezTo>
                    <a:cubicBezTo>
                      <a:pt x="452" y="1179"/>
                      <a:pt x="602" y="1179"/>
                      <a:pt x="477" y="1154"/>
                    </a:cubicBezTo>
                    <a:lnTo>
                      <a:pt x="527" y="1154"/>
                    </a:lnTo>
                    <a:cubicBezTo>
                      <a:pt x="527" y="1154"/>
                      <a:pt x="577" y="1129"/>
                      <a:pt x="577" y="1129"/>
                    </a:cubicBezTo>
                    <a:cubicBezTo>
                      <a:pt x="477" y="1129"/>
                      <a:pt x="627" y="1104"/>
                      <a:pt x="502" y="1104"/>
                    </a:cubicBezTo>
                    <a:cubicBezTo>
                      <a:pt x="527" y="1104"/>
                      <a:pt x="577" y="1079"/>
                      <a:pt x="527" y="1079"/>
                    </a:cubicBezTo>
                    <a:cubicBezTo>
                      <a:pt x="527" y="1079"/>
                      <a:pt x="527" y="1054"/>
                      <a:pt x="452" y="1054"/>
                    </a:cubicBezTo>
                    <a:lnTo>
                      <a:pt x="577" y="1054"/>
                    </a:lnTo>
                    <a:cubicBezTo>
                      <a:pt x="527" y="1029"/>
                      <a:pt x="552" y="1029"/>
                      <a:pt x="477" y="1029"/>
                    </a:cubicBezTo>
                    <a:cubicBezTo>
                      <a:pt x="552" y="1029"/>
                      <a:pt x="477" y="1004"/>
                      <a:pt x="552" y="1004"/>
                    </a:cubicBezTo>
                    <a:cubicBezTo>
                      <a:pt x="402" y="978"/>
                      <a:pt x="452" y="953"/>
                      <a:pt x="552" y="928"/>
                    </a:cubicBezTo>
                    <a:lnTo>
                      <a:pt x="577" y="928"/>
                    </a:lnTo>
                    <a:cubicBezTo>
                      <a:pt x="527" y="928"/>
                      <a:pt x="427" y="928"/>
                      <a:pt x="376" y="903"/>
                    </a:cubicBezTo>
                    <a:lnTo>
                      <a:pt x="477" y="903"/>
                    </a:lnTo>
                    <a:cubicBezTo>
                      <a:pt x="427" y="903"/>
                      <a:pt x="527" y="903"/>
                      <a:pt x="477" y="878"/>
                    </a:cubicBezTo>
                    <a:lnTo>
                      <a:pt x="527" y="878"/>
                    </a:lnTo>
                    <a:cubicBezTo>
                      <a:pt x="552" y="853"/>
                      <a:pt x="402" y="803"/>
                      <a:pt x="427" y="753"/>
                    </a:cubicBezTo>
                    <a:cubicBezTo>
                      <a:pt x="477" y="728"/>
                      <a:pt x="402" y="728"/>
                      <a:pt x="427" y="728"/>
                    </a:cubicBezTo>
                    <a:lnTo>
                      <a:pt x="477" y="728"/>
                    </a:lnTo>
                    <a:cubicBezTo>
                      <a:pt x="402" y="703"/>
                      <a:pt x="552" y="703"/>
                      <a:pt x="402" y="703"/>
                    </a:cubicBezTo>
                    <a:lnTo>
                      <a:pt x="477" y="703"/>
                    </a:lnTo>
                    <a:cubicBezTo>
                      <a:pt x="427" y="678"/>
                      <a:pt x="427" y="653"/>
                      <a:pt x="452" y="628"/>
                    </a:cubicBezTo>
                    <a:cubicBezTo>
                      <a:pt x="301" y="602"/>
                      <a:pt x="427" y="602"/>
                      <a:pt x="326" y="577"/>
                    </a:cubicBezTo>
                    <a:lnTo>
                      <a:pt x="351" y="577"/>
                    </a:lnTo>
                    <a:cubicBezTo>
                      <a:pt x="251" y="552"/>
                      <a:pt x="351" y="527"/>
                      <a:pt x="326" y="502"/>
                    </a:cubicBezTo>
                    <a:cubicBezTo>
                      <a:pt x="351" y="477"/>
                      <a:pt x="326" y="477"/>
                      <a:pt x="301" y="477"/>
                    </a:cubicBezTo>
                    <a:lnTo>
                      <a:pt x="351" y="477"/>
                    </a:lnTo>
                    <a:cubicBezTo>
                      <a:pt x="226" y="452"/>
                      <a:pt x="477" y="427"/>
                      <a:pt x="326" y="427"/>
                    </a:cubicBezTo>
                    <a:lnTo>
                      <a:pt x="376" y="427"/>
                    </a:lnTo>
                    <a:cubicBezTo>
                      <a:pt x="301" y="402"/>
                      <a:pt x="402" y="402"/>
                      <a:pt x="276" y="402"/>
                    </a:cubicBezTo>
                    <a:lnTo>
                      <a:pt x="301" y="402"/>
                    </a:lnTo>
                    <a:cubicBezTo>
                      <a:pt x="200" y="385"/>
                      <a:pt x="269" y="380"/>
                      <a:pt x="295" y="370"/>
                    </a:cubicBezTo>
                    <a:lnTo>
                      <a:pt x="295" y="370"/>
                    </a:lnTo>
                    <a:lnTo>
                      <a:pt x="301" y="377"/>
                    </a:lnTo>
                    <a:cubicBezTo>
                      <a:pt x="299" y="374"/>
                      <a:pt x="297" y="372"/>
                      <a:pt x="295" y="370"/>
                    </a:cubicBezTo>
                    <a:lnTo>
                      <a:pt x="295" y="370"/>
                    </a:lnTo>
                    <a:cubicBezTo>
                      <a:pt x="306" y="366"/>
                      <a:pt x="309" y="361"/>
                      <a:pt x="283" y="354"/>
                    </a:cubicBezTo>
                    <a:lnTo>
                      <a:pt x="283" y="354"/>
                    </a:lnTo>
                    <a:cubicBezTo>
                      <a:pt x="285" y="352"/>
                      <a:pt x="291" y="352"/>
                      <a:pt x="301" y="352"/>
                    </a:cubicBezTo>
                    <a:lnTo>
                      <a:pt x="326" y="352"/>
                    </a:lnTo>
                    <a:cubicBezTo>
                      <a:pt x="427" y="352"/>
                      <a:pt x="301" y="327"/>
                      <a:pt x="301" y="302"/>
                    </a:cubicBezTo>
                    <a:lnTo>
                      <a:pt x="301" y="302"/>
                    </a:lnTo>
                    <a:lnTo>
                      <a:pt x="351" y="327"/>
                    </a:lnTo>
                    <a:cubicBezTo>
                      <a:pt x="301" y="302"/>
                      <a:pt x="351" y="302"/>
                      <a:pt x="326" y="277"/>
                    </a:cubicBezTo>
                    <a:lnTo>
                      <a:pt x="376" y="277"/>
                    </a:lnTo>
                    <a:cubicBezTo>
                      <a:pt x="376" y="277"/>
                      <a:pt x="326" y="252"/>
                      <a:pt x="326" y="252"/>
                    </a:cubicBezTo>
                    <a:lnTo>
                      <a:pt x="376" y="252"/>
                    </a:lnTo>
                    <a:cubicBezTo>
                      <a:pt x="276" y="252"/>
                      <a:pt x="376" y="227"/>
                      <a:pt x="326" y="227"/>
                    </a:cubicBezTo>
                    <a:lnTo>
                      <a:pt x="351" y="227"/>
                    </a:lnTo>
                    <a:cubicBezTo>
                      <a:pt x="376" y="201"/>
                      <a:pt x="301" y="176"/>
                      <a:pt x="251" y="151"/>
                    </a:cubicBezTo>
                    <a:lnTo>
                      <a:pt x="276" y="151"/>
                    </a:lnTo>
                    <a:cubicBezTo>
                      <a:pt x="276" y="151"/>
                      <a:pt x="226" y="126"/>
                      <a:pt x="226" y="126"/>
                    </a:cubicBezTo>
                    <a:lnTo>
                      <a:pt x="201" y="126"/>
                    </a:lnTo>
                    <a:cubicBezTo>
                      <a:pt x="201" y="101"/>
                      <a:pt x="176" y="76"/>
                      <a:pt x="126" y="51"/>
                    </a:cubicBezTo>
                    <a:lnTo>
                      <a:pt x="176" y="51"/>
                    </a:lnTo>
                    <a:cubicBezTo>
                      <a:pt x="133" y="42"/>
                      <a:pt x="110" y="34"/>
                      <a:pt x="101"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4" name="Google Shape;2916;p66">
                <a:extLst>
                  <a:ext uri="{FF2B5EF4-FFF2-40B4-BE49-F238E27FC236}">
                    <a16:creationId xmlns:a16="http://schemas.microsoft.com/office/drawing/2014/main" id="{995957BF-7D8C-7956-297F-A6383EAD6C10}"/>
                  </a:ext>
                </a:extLst>
              </p:cNvPr>
              <p:cNvSpPr/>
              <p:nvPr/>
            </p:nvSpPr>
            <p:spPr>
              <a:xfrm>
                <a:off x="3267700" y="3164825"/>
                <a:ext cx="650" cy="25"/>
              </a:xfrm>
              <a:custGeom>
                <a:avLst/>
                <a:gdLst/>
                <a:ahLst/>
                <a:cxnLst/>
                <a:rect l="l" t="t" r="r" b="b"/>
                <a:pathLst>
                  <a:path w="26" h="1" extrusionOk="0">
                    <a:moveTo>
                      <a:pt x="25" y="0"/>
                    </a:moveTo>
                    <a:lnTo>
                      <a:pt x="0" y="0"/>
                    </a:lnTo>
                    <a:cubicBezTo>
                      <a:pt x="25" y="0"/>
                      <a:pt x="25" y="0"/>
                      <a:pt x="25"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5" name="Google Shape;2917;p66">
                <a:extLst>
                  <a:ext uri="{FF2B5EF4-FFF2-40B4-BE49-F238E27FC236}">
                    <a16:creationId xmlns:a16="http://schemas.microsoft.com/office/drawing/2014/main" id="{260CB42C-B504-71A6-FE73-EC8C2D1AC6FE}"/>
                  </a:ext>
                </a:extLst>
              </p:cNvPr>
              <p:cNvSpPr/>
              <p:nvPr/>
            </p:nvSpPr>
            <p:spPr>
              <a:xfrm>
                <a:off x="3273950" y="3193025"/>
                <a:ext cx="650" cy="25"/>
              </a:xfrm>
              <a:custGeom>
                <a:avLst/>
                <a:gdLst/>
                <a:ahLst/>
                <a:cxnLst/>
                <a:rect l="l" t="t" r="r" b="b"/>
                <a:pathLst>
                  <a:path w="26" h="1" extrusionOk="0">
                    <a:moveTo>
                      <a:pt x="26" y="0"/>
                    </a:moveTo>
                    <a:cubicBezTo>
                      <a:pt x="26" y="0"/>
                      <a:pt x="1" y="0"/>
                      <a:pt x="1" y="0"/>
                    </a:cubicBezTo>
                    <a:cubicBezTo>
                      <a:pt x="26" y="0"/>
                      <a:pt x="26" y="0"/>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6" name="Google Shape;2918;p66">
                <a:extLst>
                  <a:ext uri="{FF2B5EF4-FFF2-40B4-BE49-F238E27FC236}">
                    <a16:creationId xmlns:a16="http://schemas.microsoft.com/office/drawing/2014/main" id="{FD2A48F7-82A3-DB70-9444-97E59EE4F185}"/>
                  </a:ext>
                </a:extLst>
              </p:cNvPr>
              <p:cNvSpPr/>
              <p:nvPr/>
            </p:nvSpPr>
            <p:spPr>
              <a:xfrm>
                <a:off x="3261425" y="3119700"/>
                <a:ext cx="1275" cy="25"/>
              </a:xfrm>
              <a:custGeom>
                <a:avLst/>
                <a:gdLst/>
                <a:ahLst/>
                <a:cxnLst/>
                <a:rect l="l" t="t" r="r" b="b"/>
                <a:pathLst>
                  <a:path w="51" h="1" extrusionOk="0">
                    <a:moveTo>
                      <a:pt x="26" y="1"/>
                    </a:moveTo>
                    <a:lnTo>
                      <a:pt x="1" y="1"/>
                    </a:lnTo>
                    <a:lnTo>
                      <a:pt x="5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7" name="Google Shape;2919;p66">
                <a:extLst>
                  <a:ext uri="{FF2B5EF4-FFF2-40B4-BE49-F238E27FC236}">
                    <a16:creationId xmlns:a16="http://schemas.microsoft.com/office/drawing/2014/main" id="{5359DEA4-242A-B838-FF4E-35FF96CE71AB}"/>
                  </a:ext>
                </a:extLst>
              </p:cNvPr>
              <p:cNvSpPr/>
              <p:nvPr/>
            </p:nvSpPr>
            <p:spPr>
              <a:xfrm>
                <a:off x="3260175" y="3119700"/>
                <a:ext cx="5650" cy="25"/>
              </a:xfrm>
              <a:custGeom>
                <a:avLst/>
                <a:gdLst/>
                <a:ahLst/>
                <a:cxnLst/>
                <a:rect l="l" t="t" r="r" b="b"/>
                <a:pathLst>
                  <a:path w="226" h="1" extrusionOk="0">
                    <a:moveTo>
                      <a:pt x="176" y="1"/>
                    </a:moveTo>
                    <a:cubicBezTo>
                      <a:pt x="176" y="1"/>
                      <a:pt x="201" y="1"/>
                      <a:pt x="201" y="1"/>
                    </a:cubicBezTo>
                    <a:lnTo>
                      <a:pt x="76" y="1"/>
                    </a:lnTo>
                    <a:cubicBezTo>
                      <a:pt x="0" y="1"/>
                      <a:pt x="226" y="1"/>
                      <a:pt x="17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8" name="Google Shape;2920;p66">
                <a:extLst>
                  <a:ext uri="{FF2B5EF4-FFF2-40B4-BE49-F238E27FC236}">
                    <a16:creationId xmlns:a16="http://schemas.microsoft.com/office/drawing/2014/main" id="{FC196B34-EC2A-5E19-DBE9-53C76D79E465}"/>
                  </a:ext>
                </a:extLst>
              </p:cNvPr>
              <p:cNvSpPr/>
              <p:nvPr/>
            </p:nvSpPr>
            <p:spPr>
              <a:xfrm>
                <a:off x="3263425" y="3119700"/>
                <a:ext cx="2025" cy="650"/>
              </a:xfrm>
              <a:custGeom>
                <a:avLst/>
                <a:gdLst/>
                <a:ahLst/>
                <a:cxnLst/>
                <a:rect l="l" t="t" r="r" b="b"/>
                <a:pathLst>
                  <a:path w="81" h="26" extrusionOk="0">
                    <a:moveTo>
                      <a:pt x="21" y="1"/>
                    </a:moveTo>
                    <a:cubicBezTo>
                      <a:pt x="1" y="1"/>
                      <a:pt x="45" y="1"/>
                      <a:pt x="63" y="14"/>
                    </a:cubicBezTo>
                    <a:lnTo>
                      <a:pt x="63" y="14"/>
                    </a:lnTo>
                    <a:cubicBezTo>
                      <a:pt x="61" y="1"/>
                      <a:pt x="81" y="1"/>
                      <a:pt x="21" y="1"/>
                    </a:cubicBezTo>
                    <a:close/>
                    <a:moveTo>
                      <a:pt x="63" y="14"/>
                    </a:moveTo>
                    <a:cubicBezTo>
                      <a:pt x="64" y="17"/>
                      <a:pt x="66" y="21"/>
                      <a:pt x="71" y="26"/>
                    </a:cubicBezTo>
                    <a:cubicBezTo>
                      <a:pt x="71" y="21"/>
                      <a:pt x="68" y="17"/>
                      <a:pt x="63" y="14"/>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9" name="Google Shape;2921;p66">
                <a:extLst>
                  <a:ext uri="{FF2B5EF4-FFF2-40B4-BE49-F238E27FC236}">
                    <a16:creationId xmlns:a16="http://schemas.microsoft.com/office/drawing/2014/main" id="{5F0FB772-AC24-ADAF-42AB-1A009A2D9DB9}"/>
                  </a:ext>
                </a:extLst>
              </p:cNvPr>
              <p:cNvSpPr/>
              <p:nvPr/>
            </p:nvSpPr>
            <p:spPr>
              <a:xfrm>
                <a:off x="3264550" y="31266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10" name="Google Shape;2922;p66">
                <a:extLst>
                  <a:ext uri="{FF2B5EF4-FFF2-40B4-BE49-F238E27FC236}">
                    <a16:creationId xmlns:a16="http://schemas.microsoft.com/office/drawing/2014/main" id="{C331FEC5-75BF-842C-5025-C6B658F176EF}"/>
                  </a:ext>
                </a:extLst>
              </p:cNvPr>
              <p:cNvSpPr/>
              <p:nvPr/>
            </p:nvSpPr>
            <p:spPr>
              <a:xfrm>
                <a:off x="3261425" y="3120325"/>
                <a:ext cx="16325" cy="40750"/>
              </a:xfrm>
              <a:custGeom>
                <a:avLst/>
                <a:gdLst/>
                <a:ahLst/>
                <a:cxnLst/>
                <a:rect l="l" t="t" r="r" b="b"/>
                <a:pathLst>
                  <a:path w="653" h="1630" extrusionOk="0">
                    <a:moveTo>
                      <a:pt x="51" y="1"/>
                    </a:moveTo>
                    <a:cubicBezTo>
                      <a:pt x="38" y="13"/>
                      <a:pt x="57" y="13"/>
                      <a:pt x="76" y="13"/>
                    </a:cubicBezTo>
                    <a:cubicBezTo>
                      <a:pt x="91" y="13"/>
                      <a:pt x="107" y="13"/>
                      <a:pt x="105" y="21"/>
                    </a:cubicBezTo>
                    <a:lnTo>
                      <a:pt x="105" y="21"/>
                    </a:lnTo>
                    <a:cubicBezTo>
                      <a:pt x="111" y="14"/>
                      <a:pt x="119" y="7"/>
                      <a:pt x="126" y="1"/>
                    </a:cubicBezTo>
                    <a:close/>
                    <a:moveTo>
                      <a:pt x="105" y="21"/>
                    </a:moveTo>
                    <a:cubicBezTo>
                      <a:pt x="103" y="22"/>
                      <a:pt x="101" y="24"/>
                      <a:pt x="100" y="26"/>
                    </a:cubicBezTo>
                    <a:lnTo>
                      <a:pt x="101" y="26"/>
                    </a:lnTo>
                    <a:cubicBezTo>
                      <a:pt x="103" y="24"/>
                      <a:pt x="104" y="22"/>
                      <a:pt x="105" y="21"/>
                    </a:cubicBezTo>
                    <a:close/>
                    <a:moveTo>
                      <a:pt x="51" y="26"/>
                    </a:moveTo>
                    <a:cubicBezTo>
                      <a:pt x="51" y="26"/>
                      <a:pt x="26" y="51"/>
                      <a:pt x="101" y="51"/>
                    </a:cubicBezTo>
                    <a:cubicBezTo>
                      <a:pt x="51" y="51"/>
                      <a:pt x="101" y="51"/>
                      <a:pt x="51" y="76"/>
                    </a:cubicBezTo>
                    <a:lnTo>
                      <a:pt x="101" y="76"/>
                    </a:lnTo>
                    <a:cubicBezTo>
                      <a:pt x="76" y="101"/>
                      <a:pt x="126" y="151"/>
                      <a:pt x="126" y="201"/>
                    </a:cubicBezTo>
                    <a:cubicBezTo>
                      <a:pt x="276" y="201"/>
                      <a:pt x="101" y="226"/>
                      <a:pt x="151" y="251"/>
                    </a:cubicBezTo>
                    <a:lnTo>
                      <a:pt x="126" y="251"/>
                    </a:lnTo>
                    <a:cubicBezTo>
                      <a:pt x="176" y="251"/>
                      <a:pt x="176" y="277"/>
                      <a:pt x="176" y="277"/>
                    </a:cubicBezTo>
                    <a:lnTo>
                      <a:pt x="226" y="277"/>
                    </a:lnTo>
                    <a:cubicBezTo>
                      <a:pt x="101" y="327"/>
                      <a:pt x="201" y="377"/>
                      <a:pt x="151" y="452"/>
                    </a:cubicBezTo>
                    <a:cubicBezTo>
                      <a:pt x="101" y="502"/>
                      <a:pt x="1" y="552"/>
                      <a:pt x="176" y="602"/>
                    </a:cubicBezTo>
                    <a:lnTo>
                      <a:pt x="151" y="602"/>
                    </a:lnTo>
                    <a:cubicBezTo>
                      <a:pt x="176" y="627"/>
                      <a:pt x="151" y="627"/>
                      <a:pt x="176" y="652"/>
                    </a:cubicBezTo>
                    <a:lnTo>
                      <a:pt x="151" y="652"/>
                    </a:lnTo>
                    <a:cubicBezTo>
                      <a:pt x="251" y="703"/>
                      <a:pt x="151" y="728"/>
                      <a:pt x="251" y="778"/>
                    </a:cubicBezTo>
                    <a:cubicBezTo>
                      <a:pt x="251" y="828"/>
                      <a:pt x="251" y="878"/>
                      <a:pt x="301" y="928"/>
                    </a:cubicBezTo>
                    <a:lnTo>
                      <a:pt x="251" y="928"/>
                    </a:lnTo>
                    <a:cubicBezTo>
                      <a:pt x="326" y="953"/>
                      <a:pt x="176" y="978"/>
                      <a:pt x="226" y="1028"/>
                    </a:cubicBezTo>
                    <a:cubicBezTo>
                      <a:pt x="151" y="1079"/>
                      <a:pt x="376" y="1104"/>
                      <a:pt x="301" y="1154"/>
                    </a:cubicBezTo>
                    <a:cubicBezTo>
                      <a:pt x="151" y="1179"/>
                      <a:pt x="427" y="1204"/>
                      <a:pt x="301" y="1229"/>
                    </a:cubicBezTo>
                    <a:cubicBezTo>
                      <a:pt x="101" y="1279"/>
                      <a:pt x="226" y="1329"/>
                      <a:pt x="351" y="1379"/>
                    </a:cubicBezTo>
                    <a:cubicBezTo>
                      <a:pt x="276" y="1404"/>
                      <a:pt x="452" y="1454"/>
                      <a:pt x="326" y="1505"/>
                    </a:cubicBezTo>
                    <a:cubicBezTo>
                      <a:pt x="402" y="1530"/>
                      <a:pt x="201" y="1555"/>
                      <a:pt x="226" y="1555"/>
                    </a:cubicBezTo>
                    <a:lnTo>
                      <a:pt x="251" y="1555"/>
                    </a:lnTo>
                    <a:cubicBezTo>
                      <a:pt x="151" y="1580"/>
                      <a:pt x="402" y="1580"/>
                      <a:pt x="251" y="1580"/>
                    </a:cubicBezTo>
                    <a:cubicBezTo>
                      <a:pt x="176" y="1580"/>
                      <a:pt x="427" y="1605"/>
                      <a:pt x="326" y="1605"/>
                    </a:cubicBezTo>
                    <a:lnTo>
                      <a:pt x="351" y="1605"/>
                    </a:lnTo>
                    <a:cubicBezTo>
                      <a:pt x="201" y="1605"/>
                      <a:pt x="402" y="1630"/>
                      <a:pt x="226" y="1630"/>
                    </a:cubicBezTo>
                    <a:lnTo>
                      <a:pt x="402" y="1630"/>
                    </a:lnTo>
                    <a:cubicBezTo>
                      <a:pt x="402" y="1630"/>
                      <a:pt x="477" y="1630"/>
                      <a:pt x="527" y="1605"/>
                    </a:cubicBezTo>
                    <a:lnTo>
                      <a:pt x="502" y="1605"/>
                    </a:lnTo>
                    <a:cubicBezTo>
                      <a:pt x="477" y="1580"/>
                      <a:pt x="477" y="1555"/>
                      <a:pt x="477" y="1555"/>
                    </a:cubicBezTo>
                    <a:cubicBezTo>
                      <a:pt x="452" y="1555"/>
                      <a:pt x="477" y="1530"/>
                      <a:pt x="402" y="1530"/>
                    </a:cubicBezTo>
                    <a:lnTo>
                      <a:pt x="527" y="1530"/>
                    </a:lnTo>
                    <a:cubicBezTo>
                      <a:pt x="652" y="1505"/>
                      <a:pt x="427" y="1505"/>
                      <a:pt x="577" y="1505"/>
                    </a:cubicBezTo>
                    <a:cubicBezTo>
                      <a:pt x="477" y="1505"/>
                      <a:pt x="602" y="1480"/>
                      <a:pt x="477" y="1480"/>
                    </a:cubicBezTo>
                    <a:lnTo>
                      <a:pt x="552" y="1480"/>
                    </a:lnTo>
                    <a:cubicBezTo>
                      <a:pt x="552" y="1480"/>
                      <a:pt x="577" y="1454"/>
                      <a:pt x="577" y="1454"/>
                    </a:cubicBezTo>
                    <a:cubicBezTo>
                      <a:pt x="502" y="1429"/>
                      <a:pt x="627" y="1429"/>
                      <a:pt x="502" y="1404"/>
                    </a:cubicBezTo>
                    <a:cubicBezTo>
                      <a:pt x="527" y="1404"/>
                      <a:pt x="577" y="1404"/>
                      <a:pt x="527" y="1379"/>
                    </a:cubicBezTo>
                    <a:lnTo>
                      <a:pt x="552" y="1379"/>
                    </a:lnTo>
                    <a:cubicBezTo>
                      <a:pt x="552" y="1379"/>
                      <a:pt x="527" y="1354"/>
                      <a:pt x="452" y="1354"/>
                    </a:cubicBezTo>
                    <a:cubicBezTo>
                      <a:pt x="577" y="1354"/>
                      <a:pt x="552" y="1354"/>
                      <a:pt x="602" y="1329"/>
                    </a:cubicBezTo>
                    <a:cubicBezTo>
                      <a:pt x="527" y="1329"/>
                      <a:pt x="552" y="1304"/>
                      <a:pt x="502" y="1304"/>
                    </a:cubicBezTo>
                    <a:lnTo>
                      <a:pt x="552" y="1304"/>
                    </a:lnTo>
                    <a:cubicBezTo>
                      <a:pt x="402" y="1254"/>
                      <a:pt x="452" y="1229"/>
                      <a:pt x="577" y="1179"/>
                    </a:cubicBezTo>
                    <a:lnTo>
                      <a:pt x="402" y="1179"/>
                    </a:lnTo>
                    <a:cubicBezTo>
                      <a:pt x="376" y="1154"/>
                      <a:pt x="477" y="1154"/>
                      <a:pt x="452" y="1154"/>
                    </a:cubicBezTo>
                    <a:lnTo>
                      <a:pt x="477" y="1154"/>
                    </a:lnTo>
                    <a:cubicBezTo>
                      <a:pt x="452" y="1154"/>
                      <a:pt x="552" y="1154"/>
                      <a:pt x="477" y="1129"/>
                    </a:cubicBezTo>
                    <a:lnTo>
                      <a:pt x="527" y="1129"/>
                    </a:lnTo>
                    <a:cubicBezTo>
                      <a:pt x="552" y="1079"/>
                      <a:pt x="427" y="1028"/>
                      <a:pt x="427" y="953"/>
                    </a:cubicBezTo>
                    <a:lnTo>
                      <a:pt x="452" y="953"/>
                    </a:lnTo>
                    <a:cubicBezTo>
                      <a:pt x="502" y="953"/>
                      <a:pt x="427" y="928"/>
                      <a:pt x="427" y="928"/>
                    </a:cubicBezTo>
                    <a:lnTo>
                      <a:pt x="477" y="928"/>
                    </a:lnTo>
                    <a:cubicBezTo>
                      <a:pt x="402" y="903"/>
                      <a:pt x="577" y="903"/>
                      <a:pt x="427" y="903"/>
                    </a:cubicBezTo>
                    <a:lnTo>
                      <a:pt x="477" y="903"/>
                    </a:lnTo>
                    <a:cubicBezTo>
                      <a:pt x="427" y="878"/>
                      <a:pt x="427" y="828"/>
                      <a:pt x="452" y="803"/>
                    </a:cubicBezTo>
                    <a:cubicBezTo>
                      <a:pt x="326" y="778"/>
                      <a:pt x="452" y="753"/>
                      <a:pt x="326" y="728"/>
                    </a:cubicBezTo>
                    <a:lnTo>
                      <a:pt x="351" y="728"/>
                    </a:lnTo>
                    <a:cubicBezTo>
                      <a:pt x="276" y="703"/>
                      <a:pt x="376" y="678"/>
                      <a:pt x="351" y="652"/>
                    </a:cubicBezTo>
                    <a:cubicBezTo>
                      <a:pt x="351" y="627"/>
                      <a:pt x="326" y="627"/>
                      <a:pt x="326" y="602"/>
                    </a:cubicBezTo>
                    <a:lnTo>
                      <a:pt x="351" y="602"/>
                    </a:lnTo>
                    <a:cubicBezTo>
                      <a:pt x="226" y="577"/>
                      <a:pt x="477" y="552"/>
                      <a:pt x="326" y="527"/>
                    </a:cubicBezTo>
                    <a:cubicBezTo>
                      <a:pt x="151" y="502"/>
                      <a:pt x="402" y="477"/>
                      <a:pt x="301" y="477"/>
                    </a:cubicBezTo>
                    <a:lnTo>
                      <a:pt x="326" y="477"/>
                    </a:lnTo>
                    <a:cubicBezTo>
                      <a:pt x="301" y="452"/>
                      <a:pt x="276" y="452"/>
                      <a:pt x="301" y="452"/>
                    </a:cubicBezTo>
                    <a:lnTo>
                      <a:pt x="326" y="452"/>
                    </a:lnTo>
                    <a:cubicBezTo>
                      <a:pt x="452" y="427"/>
                      <a:pt x="326" y="427"/>
                      <a:pt x="326" y="402"/>
                    </a:cubicBezTo>
                    <a:lnTo>
                      <a:pt x="376" y="402"/>
                    </a:lnTo>
                    <a:cubicBezTo>
                      <a:pt x="301" y="402"/>
                      <a:pt x="376" y="377"/>
                      <a:pt x="351" y="377"/>
                    </a:cubicBezTo>
                    <a:lnTo>
                      <a:pt x="376" y="377"/>
                    </a:lnTo>
                    <a:cubicBezTo>
                      <a:pt x="376" y="352"/>
                      <a:pt x="351" y="327"/>
                      <a:pt x="326" y="327"/>
                    </a:cubicBezTo>
                    <a:lnTo>
                      <a:pt x="376" y="327"/>
                    </a:lnTo>
                    <a:cubicBezTo>
                      <a:pt x="301" y="302"/>
                      <a:pt x="376" y="302"/>
                      <a:pt x="351" y="277"/>
                    </a:cubicBezTo>
                    <a:cubicBezTo>
                      <a:pt x="376" y="251"/>
                      <a:pt x="301" y="226"/>
                      <a:pt x="276" y="176"/>
                    </a:cubicBezTo>
                    <a:cubicBezTo>
                      <a:pt x="351" y="176"/>
                      <a:pt x="226" y="151"/>
                      <a:pt x="276" y="151"/>
                    </a:cubicBezTo>
                    <a:lnTo>
                      <a:pt x="226" y="151"/>
                    </a:lnTo>
                    <a:cubicBezTo>
                      <a:pt x="201" y="126"/>
                      <a:pt x="201" y="101"/>
                      <a:pt x="126" y="76"/>
                    </a:cubicBezTo>
                    <a:cubicBezTo>
                      <a:pt x="135" y="76"/>
                      <a:pt x="141" y="72"/>
                      <a:pt x="146" y="69"/>
                    </a:cubicBezTo>
                    <a:lnTo>
                      <a:pt x="146" y="69"/>
                    </a:lnTo>
                    <a:cubicBezTo>
                      <a:pt x="155" y="72"/>
                      <a:pt x="165" y="74"/>
                      <a:pt x="176" y="76"/>
                    </a:cubicBezTo>
                    <a:cubicBezTo>
                      <a:pt x="168" y="68"/>
                      <a:pt x="162" y="65"/>
                      <a:pt x="157" y="65"/>
                    </a:cubicBezTo>
                    <a:cubicBezTo>
                      <a:pt x="153" y="65"/>
                      <a:pt x="150" y="67"/>
                      <a:pt x="146" y="69"/>
                    </a:cubicBezTo>
                    <a:lnTo>
                      <a:pt x="146" y="69"/>
                    </a:lnTo>
                    <a:cubicBezTo>
                      <a:pt x="91" y="55"/>
                      <a:pt x="89" y="40"/>
                      <a:pt x="100"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11" name="Google Shape;2923;p66">
                <a:extLst>
                  <a:ext uri="{FF2B5EF4-FFF2-40B4-BE49-F238E27FC236}">
                    <a16:creationId xmlns:a16="http://schemas.microsoft.com/office/drawing/2014/main" id="{303D4D82-2CB3-A372-DC04-164D0F0DC76F}"/>
                  </a:ext>
                </a:extLst>
              </p:cNvPr>
              <p:cNvSpPr/>
              <p:nvPr/>
            </p:nvSpPr>
            <p:spPr>
              <a:xfrm>
                <a:off x="3268325" y="312472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12" name="Google Shape;2924;p66">
                <a:extLst>
                  <a:ext uri="{FF2B5EF4-FFF2-40B4-BE49-F238E27FC236}">
                    <a16:creationId xmlns:a16="http://schemas.microsoft.com/office/drawing/2014/main" id="{5D9856AB-D882-4FE3-0FF0-061E418BF382}"/>
                  </a:ext>
                </a:extLst>
              </p:cNvPr>
              <p:cNvSpPr/>
              <p:nvPr/>
            </p:nvSpPr>
            <p:spPr>
              <a:xfrm>
                <a:off x="3274575" y="31604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13" name="Google Shape;2925;p66">
                <a:extLst>
                  <a:ext uri="{FF2B5EF4-FFF2-40B4-BE49-F238E27FC236}">
                    <a16:creationId xmlns:a16="http://schemas.microsoft.com/office/drawing/2014/main" id="{79E151D3-750D-D652-33AD-56DF09925778}"/>
                  </a:ext>
                </a:extLst>
              </p:cNvPr>
              <p:cNvSpPr/>
              <p:nvPr/>
            </p:nvSpPr>
            <p:spPr>
              <a:xfrm>
                <a:off x="3262050" y="3101525"/>
                <a:ext cx="1275" cy="25"/>
              </a:xfrm>
              <a:custGeom>
                <a:avLst/>
                <a:gdLst/>
                <a:ahLst/>
                <a:cxnLst/>
                <a:rect l="l" t="t" r="r" b="b"/>
                <a:pathLst>
                  <a:path w="51" h="1" extrusionOk="0">
                    <a:moveTo>
                      <a:pt x="1" y="1"/>
                    </a:moveTo>
                    <a:lnTo>
                      <a:pt x="1" y="1"/>
                    </a:lnTo>
                    <a:lnTo>
                      <a:pt x="5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14" name="Google Shape;2926;p66">
                <a:extLst>
                  <a:ext uri="{FF2B5EF4-FFF2-40B4-BE49-F238E27FC236}">
                    <a16:creationId xmlns:a16="http://schemas.microsoft.com/office/drawing/2014/main" id="{7428F46B-F73A-A322-288F-ED3C35F85D8B}"/>
                  </a:ext>
                </a:extLst>
              </p:cNvPr>
              <p:cNvSpPr/>
              <p:nvPr/>
            </p:nvSpPr>
            <p:spPr>
              <a:xfrm>
                <a:off x="3260800" y="3101525"/>
                <a:ext cx="5025" cy="25"/>
              </a:xfrm>
              <a:custGeom>
                <a:avLst/>
                <a:gdLst/>
                <a:ahLst/>
                <a:cxnLst/>
                <a:rect l="l" t="t" r="r" b="b"/>
                <a:pathLst>
                  <a:path w="201" h="1" extrusionOk="0">
                    <a:moveTo>
                      <a:pt x="151" y="1"/>
                    </a:moveTo>
                    <a:cubicBezTo>
                      <a:pt x="176" y="1"/>
                      <a:pt x="176" y="1"/>
                      <a:pt x="176" y="1"/>
                    </a:cubicBezTo>
                    <a:lnTo>
                      <a:pt x="76" y="1"/>
                    </a:lnTo>
                    <a:cubicBezTo>
                      <a:pt x="0" y="1"/>
                      <a:pt x="201" y="1"/>
                      <a:pt x="15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15" name="Google Shape;2927;p66">
                <a:extLst>
                  <a:ext uri="{FF2B5EF4-FFF2-40B4-BE49-F238E27FC236}">
                    <a16:creationId xmlns:a16="http://schemas.microsoft.com/office/drawing/2014/main" id="{19B1DAFE-0371-CB86-9E84-CE98C62B78D8}"/>
                  </a:ext>
                </a:extLst>
              </p:cNvPr>
              <p:cNvSpPr/>
              <p:nvPr/>
            </p:nvSpPr>
            <p:spPr>
              <a:xfrm>
                <a:off x="3263925" y="3101525"/>
                <a:ext cx="1900" cy="25"/>
              </a:xfrm>
              <a:custGeom>
                <a:avLst/>
                <a:gdLst/>
                <a:ahLst/>
                <a:cxnLst/>
                <a:rect l="l" t="t" r="r" b="b"/>
                <a:pathLst>
                  <a:path w="76" h="1" extrusionOk="0">
                    <a:moveTo>
                      <a:pt x="26" y="1"/>
                    </a:moveTo>
                    <a:cubicBezTo>
                      <a:pt x="1" y="1"/>
                      <a:pt x="51" y="1"/>
                      <a:pt x="76" y="1"/>
                    </a:cubicBezTo>
                    <a:cubicBezTo>
                      <a:pt x="26" y="1"/>
                      <a:pt x="76" y="1"/>
                      <a:pt x="2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16" name="Google Shape;2928;p66">
                <a:extLst>
                  <a:ext uri="{FF2B5EF4-FFF2-40B4-BE49-F238E27FC236}">
                    <a16:creationId xmlns:a16="http://schemas.microsoft.com/office/drawing/2014/main" id="{629EFCF7-E9B7-D2B7-39EB-A4B8C27D83A7}"/>
                  </a:ext>
                </a:extLst>
              </p:cNvPr>
              <p:cNvSpPr/>
              <p:nvPr/>
            </p:nvSpPr>
            <p:spPr>
              <a:xfrm>
                <a:off x="3265175" y="310467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17" name="Google Shape;2929;p66">
                <a:extLst>
                  <a:ext uri="{FF2B5EF4-FFF2-40B4-BE49-F238E27FC236}">
                    <a16:creationId xmlns:a16="http://schemas.microsoft.com/office/drawing/2014/main" id="{63103069-D6CB-25F7-0E6A-6C2B7BDF5D39}"/>
                  </a:ext>
                </a:extLst>
              </p:cNvPr>
              <p:cNvSpPr/>
              <p:nvPr/>
            </p:nvSpPr>
            <p:spPr>
              <a:xfrm>
                <a:off x="3262050" y="3101525"/>
                <a:ext cx="15700" cy="18200"/>
              </a:xfrm>
              <a:custGeom>
                <a:avLst/>
                <a:gdLst/>
                <a:ahLst/>
                <a:cxnLst/>
                <a:rect l="l" t="t" r="r" b="b"/>
                <a:pathLst>
                  <a:path w="628" h="728" extrusionOk="0">
                    <a:moveTo>
                      <a:pt x="51" y="1"/>
                    </a:moveTo>
                    <a:cubicBezTo>
                      <a:pt x="1" y="1"/>
                      <a:pt x="126" y="26"/>
                      <a:pt x="76" y="26"/>
                    </a:cubicBezTo>
                    <a:lnTo>
                      <a:pt x="95" y="26"/>
                    </a:lnTo>
                    <a:cubicBezTo>
                      <a:pt x="95" y="20"/>
                      <a:pt x="113" y="13"/>
                      <a:pt x="126" y="1"/>
                    </a:cubicBezTo>
                    <a:close/>
                    <a:moveTo>
                      <a:pt x="95" y="26"/>
                    </a:moveTo>
                    <a:lnTo>
                      <a:pt x="95" y="26"/>
                    </a:lnTo>
                    <a:cubicBezTo>
                      <a:pt x="95" y="26"/>
                      <a:pt x="95" y="26"/>
                      <a:pt x="95" y="26"/>
                    </a:cubicBezTo>
                    <a:lnTo>
                      <a:pt x="95" y="26"/>
                    </a:lnTo>
                    <a:cubicBezTo>
                      <a:pt x="97" y="26"/>
                      <a:pt x="99" y="26"/>
                      <a:pt x="101" y="26"/>
                    </a:cubicBezTo>
                    <a:close/>
                    <a:moveTo>
                      <a:pt x="341" y="141"/>
                    </a:moveTo>
                    <a:lnTo>
                      <a:pt x="351" y="151"/>
                    </a:lnTo>
                    <a:lnTo>
                      <a:pt x="351" y="151"/>
                    </a:lnTo>
                    <a:cubicBezTo>
                      <a:pt x="312" y="151"/>
                      <a:pt x="339" y="150"/>
                      <a:pt x="341" y="141"/>
                    </a:cubicBezTo>
                    <a:close/>
                    <a:moveTo>
                      <a:pt x="101" y="703"/>
                    </a:moveTo>
                    <a:cubicBezTo>
                      <a:pt x="101" y="703"/>
                      <a:pt x="101" y="728"/>
                      <a:pt x="176" y="728"/>
                    </a:cubicBezTo>
                    <a:lnTo>
                      <a:pt x="201" y="728"/>
                    </a:lnTo>
                    <a:cubicBezTo>
                      <a:pt x="201" y="728"/>
                      <a:pt x="151" y="728"/>
                      <a:pt x="101" y="703"/>
                    </a:cubicBezTo>
                    <a:close/>
                    <a:moveTo>
                      <a:pt x="95" y="26"/>
                    </a:moveTo>
                    <a:cubicBezTo>
                      <a:pt x="30" y="27"/>
                      <a:pt x="99" y="51"/>
                      <a:pt x="26" y="51"/>
                    </a:cubicBezTo>
                    <a:lnTo>
                      <a:pt x="101" y="51"/>
                    </a:lnTo>
                    <a:cubicBezTo>
                      <a:pt x="51" y="51"/>
                      <a:pt x="126" y="76"/>
                      <a:pt x="126" y="101"/>
                    </a:cubicBezTo>
                    <a:cubicBezTo>
                      <a:pt x="251" y="101"/>
                      <a:pt x="101" y="101"/>
                      <a:pt x="126" y="126"/>
                    </a:cubicBezTo>
                    <a:lnTo>
                      <a:pt x="201" y="126"/>
                    </a:lnTo>
                    <a:cubicBezTo>
                      <a:pt x="101" y="151"/>
                      <a:pt x="176" y="176"/>
                      <a:pt x="126" y="201"/>
                    </a:cubicBezTo>
                    <a:cubicBezTo>
                      <a:pt x="101" y="227"/>
                      <a:pt x="1" y="252"/>
                      <a:pt x="176" y="277"/>
                    </a:cubicBezTo>
                    <a:lnTo>
                      <a:pt x="151" y="277"/>
                    </a:lnTo>
                    <a:cubicBezTo>
                      <a:pt x="176" y="277"/>
                      <a:pt x="126" y="302"/>
                      <a:pt x="151" y="302"/>
                    </a:cubicBezTo>
                    <a:cubicBezTo>
                      <a:pt x="251" y="327"/>
                      <a:pt x="126" y="327"/>
                      <a:pt x="251" y="352"/>
                    </a:cubicBezTo>
                    <a:cubicBezTo>
                      <a:pt x="226" y="377"/>
                      <a:pt x="251" y="402"/>
                      <a:pt x="276" y="402"/>
                    </a:cubicBezTo>
                    <a:lnTo>
                      <a:pt x="251" y="402"/>
                    </a:lnTo>
                    <a:cubicBezTo>
                      <a:pt x="301" y="427"/>
                      <a:pt x="176" y="452"/>
                      <a:pt x="201" y="452"/>
                    </a:cubicBezTo>
                    <a:cubicBezTo>
                      <a:pt x="151" y="477"/>
                      <a:pt x="351" y="502"/>
                      <a:pt x="276" y="502"/>
                    </a:cubicBezTo>
                    <a:cubicBezTo>
                      <a:pt x="151" y="527"/>
                      <a:pt x="427" y="552"/>
                      <a:pt x="301" y="552"/>
                    </a:cubicBezTo>
                    <a:cubicBezTo>
                      <a:pt x="76" y="577"/>
                      <a:pt x="226" y="577"/>
                      <a:pt x="326" y="602"/>
                    </a:cubicBezTo>
                    <a:cubicBezTo>
                      <a:pt x="276" y="628"/>
                      <a:pt x="452" y="653"/>
                      <a:pt x="301" y="678"/>
                    </a:cubicBezTo>
                    <a:cubicBezTo>
                      <a:pt x="402" y="678"/>
                      <a:pt x="176" y="678"/>
                      <a:pt x="201" y="703"/>
                    </a:cubicBezTo>
                    <a:lnTo>
                      <a:pt x="351" y="703"/>
                    </a:lnTo>
                    <a:cubicBezTo>
                      <a:pt x="201" y="703"/>
                      <a:pt x="377" y="728"/>
                      <a:pt x="201" y="728"/>
                    </a:cubicBezTo>
                    <a:lnTo>
                      <a:pt x="502" y="728"/>
                    </a:lnTo>
                    <a:cubicBezTo>
                      <a:pt x="427" y="703"/>
                      <a:pt x="477" y="703"/>
                      <a:pt x="477" y="703"/>
                    </a:cubicBezTo>
                    <a:lnTo>
                      <a:pt x="502" y="703"/>
                    </a:lnTo>
                    <a:cubicBezTo>
                      <a:pt x="477" y="703"/>
                      <a:pt x="477" y="703"/>
                      <a:pt x="477" y="678"/>
                    </a:cubicBezTo>
                    <a:lnTo>
                      <a:pt x="552" y="678"/>
                    </a:lnTo>
                    <a:cubicBezTo>
                      <a:pt x="452" y="678"/>
                      <a:pt x="602" y="678"/>
                      <a:pt x="477" y="653"/>
                    </a:cubicBezTo>
                    <a:lnTo>
                      <a:pt x="577" y="653"/>
                    </a:lnTo>
                    <a:cubicBezTo>
                      <a:pt x="477" y="628"/>
                      <a:pt x="627" y="628"/>
                      <a:pt x="502" y="628"/>
                    </a:cubicBezTo>
                    <a:lnTo>
                      <a:pt x="527" y="628"/>
                    </a:lnTo>
                    <a:cubicBezTo>
                      <a:pt x="527" y="602"/>
                      <a:pt x="527" y="602"/>
                      <a:pt x="452" y="602"/>
                    </a:cubicBezTo>
                    <a:lnTo>
                      <a:pt x="577" y="602"/>
                    </a:lnTo>
                    <a:cubicBezTo>
                      <a:pt x="527" y="602"/>
                      <a:pt x="527" y="577"/>
                      <a:pt x="477" y="577"/>
                    </a:cubicBezTo>
                    <a:lnTo>
                      <a:pt x="552" y="577"/>
                    </a:lnTo>
                    <a:cubicBezTo>
                      <a:pt x="402" y="552"/>
                      <a:pt x="452" y="552"/>
                      <a:pt x="552" y="527"/>
                    </a:cubicBezTo>
                    <a:lnTo>
                      <a:pt x="452" y="527"/>
                    </a:lnTo>
                    <a:cubicBezTo>
                      <a:pt x="427" y="502"/>
                      <a:pt x="527" y="502"/>
                      <a:pt x="477" y="502"/>
                    </a:cubicBezTo>
                    <a:lnTo>
                      <a:pt x="527" y="502"/>
                    </a:lnTo>
                    <a:cubicBezTo>
                      <a:pt x="552" y="477"/>
                      <a:pt x="402" y="452"/>
                      <a:pt x="427" y="427"/>
                    </a:cubicBezTo>
                    <a:cubicBezTo>
                      <a:pt x="477" y="427"/>
                      <a:pt x="402" y="427"/>
                      <a:pt x="402" y="402"/>
                    </a:cubicBezTo>
                    <a:cubicBezTo>
                      <a:pt x="427" y="402"/>
                      <a:pt x="452" y="427"/>
                      <a:pt x="477" y="427"/>
                    </a:cubicBezTo>
                    <a:cubicBezTo>
                      <a:pt x="402" y="402"/>
                      <a:pt x="552" y="402"/>
                      <a:pt x="402" y="402"/>
                    </a:cubicBezTo>
                    <a:lnTo>
                      <a:pt x="452" y="402"/>
                    </a:lnTo>
                    <a:cubicBezTo>
                      <a:pt x="402" y="402"/>
                      <a:pt x="427" y="377"/>
                      <a:pt x="452" y="377"/>
                    </a:cubicBezTo>
                    <a:cubicBezTo>
                      <a:pt x="301" y="352"/>
                      <a:pt x="427" y="352"/>
                      <a:pt x="326" y="327"/>
                    </a:cubicBezTo>
                    <a:lnTo>
                      <a:pt x="351" y="327"/>
                    </a:lnTo>
                    <a:cubicBezTo>
                      <a:pt x="251" y="327"/>
                      <a:pt x="351" y="302"/>
                      <a:pt x="326" y="302"/>
                    </a:cubicBezTo>
                    <a:cubicBezTo>
                      <a:pt x="351" y="277"/>
                      <a:pt x="301" y="277"/>
                      <a:pt x="301" y="277"/>
                    </a:cubicBezTo>
                    <a:lnTo>
                      <a:pt x="351" y="277"/>
                    </a:lnTo>
                    <a:cubicBezTo>
                      <a:pt x="226" y="277"/>
                      <a:pt x="452" y="252"/>
                      <a:pt x="326" y="252"/>
                    </a:cubicBezTo>
                    <a:lnTo>
                      <a:pt x="301" y="252"/>
                    </a:lnTo>
                    <a:cubicBezTo>
                      <a:pt x="151" y="227"/>
                      <a:pt x="377" y="227"/>
                      <a:pt x="276" y="227"/>
                    </a:cubicBezTo>
                    <a:lnTo>
                      <a:pt x="301" y="227"/>
                    </a:lnTo>
                    <a:cubicBezTo>
                      <a:pt x="276" y="227"/>
                      <a:pt x="276" y="201"/>
                      <a:pt x="301" y="201"/>
                    </a:cubicBezTo>
                    <a:lnTo>
                      <a:pt x="351" y="201"/>
                    </a:lnTo>
                    <a:cubicBezTo>
                      <a:pt x="301" y="176"/>
                      <a:pt x="351" y="176"/>
                      <a:pt x="326" y="176"/>
                    </a:cubicBezTo>
                    <a:lnTo>
                      <a:pt x="377" y="176"/>
                    </a:lnTo>
                    <a:cubicBezTo>
                      <a:pt x="377" y="176"/>
                      <a:pt x="326" y="151"/>
                      <a:pt x="326" y="151"/>
                    </a:cubicBezTo>
                    <a:lnTo>
                      <a:pt x="377" y="151"/>
                    </a:lnTo>
                    <a:cubicBezTo>
                      <a:pt x="366" y="151"/>
                      <a:pt x="358" y="151"/>
                      <a:pt x="351" y="151"/>
                    </a:cubicBezTo>
                    <a:lnTo>
                      <a:pt x="351" y="151"/>
                    </a:lnTo>
                    <a:cubicBezTo>
                      <a:pt x="376" y="126"/>
                      <a:pt x="301" y="101"/>
                      <a:pt x="251" y="101"/>
                    </a:cubicBezTo>
                    <a:cubicBezTo>
                      <a:pt x="351" y="101"/>
                      <a:pt x="226" y="76"/>
                      <a:pt x="276" y="76"/>
                    </a:cubicBezTo>
                    <a:lnTo>
                      <a:pt x="201" y="76"/>
                    </a:lnTo>
                    <a:cubicBezTo>
                      <a:pt x="201" y="76"/>
                      <a:pt x="176" y="51"/>
                      <a:pt x="126" y="51"/>
                    </a:cubicBezTo>
                    <a:lnTo>
                      <a:pt x="176" y="51"/>
                    </a:lnTo>
                    <a:cubicBezTo>
                      <a:pt x="114" y="39"/>
                      <a:pt x="95" y="32"/>
                      <a:pt x="95"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18" name="Google Shape;2930;p66">
                <a:extLst>
                  <a:ext uri="{FF2B5EF4-FFF2-40B4-BE49-F238E27FC236}">
                    <a16:creationId xmlns:a16="http://schemas.microsoft.com/office/drawing/2014/main" id="{9D9C10FD-7CC4-5F49-490D-5F1A596EC7B3}"/>
                  </a:ext>
                </a:extLst>
              </p:cNvPr>
              <p:cNvSpPr/>
              <p:nvPr/>
            </p:nvSpPr>
            <p:spPr>
              <a:xfrm>
                <a:off x="3268325" y="3104050"/>
                <a:ext cx="650" cy="25"/>
              </a:xfrm>
              <a:custGeom>
                <a:avLst/>
                <a:gdLst/>
                <a:ahLst/>
                <a:cxnLst/>
                <a:rect l="l" t="t" r="r" b="b"/>
                <a:pathLst>
                  <a:path w="26" h="1" extrusionOk="0">
                    <a:moveTo>
                      <a:pt x="0" y="0"/>
                    </a:moveTo>
                    <a:lnTo>
                      <a:pt x="0" y="0"/>
                    </a:lnTo>
                    <a:cubicBezTo>
                      <a:pt x="25" y="0"/>
                      <a:pt x="25"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19" name="Google Shape;2931;p66">
                <a:extLst>
                  <a:ext uri="{FF2B5EF4-FFF2-40B4-BE49-F238E27FC236}">
                    <a16:creationId xmlns:a16="http://schemas.microsoft.com/office/drawing/2014/main" id="{57126C4F-7455-C49B-9989-522DCAAC8B12}"/>
                  </a:ext>
                </a:extLst>
              </p:cNvPr>
              <p:cNvSpPr/>
              <p:nvPr/>
            </p:nvSpPr>
            <p:spPr>
              <a:xfrm>
                <a:off x="3274575" y="3119700"/>
                <a:ext cx="650" cy="25"/>
              </a:xfrm>
              <a:custGeom>
                <a:avLst/>
                <a:gdLst/>
                <a:ahLst/>
                <a:cxnLst/>
                <a:rect l="l" t="t" r="r" b="b"/>
                <a:pathLst>
                  <a:path w="26" h="1" extrusionOk="0">
                    <a:moveTo>
                      <a:pt x="26" y="1"/>
                    </a:moveTo>
                    <a:cubicBezTo>
                      <a:pt x="1" y="1"/>
                      <a:pt x="1" y="1"/>
                      <a:pt x="1" y="1"/>
                    </a:cubicBezTo>
                    <a:cubicBezTo>
                      <a:pt x="26" y="1"/>
                      <a:pt x="1" y="1"/>
                      <a:pt x="2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20" name="Google Shape;2932;p66">
                <a:extLst>
                  <a:ext uri="{FF2B5EF4-FFF2-40B4-BE49-F238E27FC236}">
                    <a16:creationId xmlns:a16="http://schemas.microsoft.com/office/drawing/2014/main" id="{E360DE74-8381-BFB2-585B-F07528976E87}"/>
                  </a:ext>
                </a:extLst>
              </p:cNvPr>
              <p:cNvSpPr/>
              <p:nvPr/>
            </p:nvSpPr>
            <p:spPr>
              <a:xfrm>
                <a:off x="3263925" y="3092150"/>
                <a:ext cx="650" cy="650"/>
              </a:xfrm>
              <a:custGeom>
                <a:avLst/>
                <a:gdLst/>
                <a:ahLst/>
                <a:cxnLst/>
                <a:rect l="l" t="t" r="r" b="b"/>
                <a:pathLst>
                  <a:path w="26" h="26" extrusionOk="0">
                    <a:moveTo>
                      <a:pt x="1" y="0"/>
                    </a:moveTo>
                    <a:lnTo>
                      <a:pt x="1" y="0"/>
                    </a:lnTo>
                    <a:lnTo>
                      <a:pt x="26" y="25"/>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21" name="Google Shape;2933;p66">
                <a:extLst>
                  <a:ext uri="{FF2B5EF4-FFF2-40B4-BE49-F238E27FC236}">
                    <a16:creationId xmlns:a16="http://schemas.microsoft.com/office/drawing/2014/main" id="{CE3561FF-7F40-6C44-2DE9-1D76EE0FB450}"/>
                  </a:ext>
                </a:extLst>
              </p:cNvPr>
              <p:cNvSpPr/>
              <p:nvPr/>
            </p:nvSpPr>
            <p:spPr>
              <a:xfrm>
                <a:off x="3263925" y="3092150"/>
                <a:ext cx="3175" cy="1275"/>
              </a:xfrm>
              <a:custGeom>
                <a:avLst/>
                <a:gdLst/>
                <a:ahLst/>
                <a:cxnLst/>
                <a:rect l="l" t="t" r="r" b="b"/>
                <a:pathLst>
                  <a:path w="127" h="51" extrusionOk="0">
                    <a:moveTo>
                      <a:pt x="1" y="0"/>
                    </a:moveTo>
                    <a:cubicBezTo>
                      <a:pt x="22" y="11"/>
                      <a:pt x="80" y="39"/>
                      <a:pt x="101" y="50"/>
                    </a:cubicBezTo>
                    <a:lnTo>
                      <a:pt x="126" y="50"/>
                    </a:lnTo>
                    <a:lnTo>
                      <a:pt x="1"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22" name="Google Shape;2934;p66">
                <a:extLst>
                  <a:ext uri="{FF2B5EF4-FFF2-40B4-BE49-F238E27FC236}">
                    <a16:creationId xmlns:a16="http://schemas.microsoft.com/office/drawing/2014/main" id="{8CF9A892-A928-3421-2A76-27F3693BC4F6}"/>
                  </a:ext>
                </a:extLst>
              </p:cNvPr>
              <p:cNvSpPr/>
              <p:nvPr/>
            </p:nvSpPr>
            <p:spPr>
              <a:xfrm>
                <a:off x="3265600" y="3093125"/>
                <a:ext cx="1500" cy="925"/>
              </a:xfrm>
              <a:custGeom>
                <a:avLst/>
                <a:gdLst/>
                <a:ahLst/>
                <a:cxnLst/>
                <a:rect l="l" t="t" r="r" b="b"/>
                <a:pathLst>
                  <a:path w="60" h="37" extrusionOk="0">
                    <a:moveTo>
                      <a:pt x="4" y="1"/>
                    </a:moveTo>
                    <a:cubicBezTo>
                      <a:pt x="1" y="1"/>
                      <a:pt x="2" y="4"/>
                      <a:pt x="9" y="11"/>
                    </a:cubicBezTo>
                    <a:cubicBezTo>
                      <a:pt x="24" y="16"/>
                      <a:pt x="35" y="19"/>
                      <a:pt x="41" y="21"/>
                    </a:cubicBezTo>
                    <a:lnTo>
                      <a:pt x="41" y="21"/>
                    </a:lnTo>
                    <a:cubicBezTo>
                      <a:pt x="26" y="10"/>
                      <a:pt x="9" y="1"/>
                      <a:pt x="4" y="1"/>
                    </a:cubicBezTo>
                    <a:close/>
                    <a:moveTo>
                      <a:pt x="41" y="21"/>
                    </a:moveTo>
                    <a:cubicBezTo>
                      <a:pt x="48" y="26"/>
                      <a:pt x="54" y="31"/>
                      <a:pt x="59" y="36"/>
                    </a:cubicBezTo>
                    <a:cubicBezTo>
                      <a:pt x="47" y="24"/>
                      <a:pt x="53" y="24"/>
                      <a:pt x="53" y="24"/>
                    </a:cubicBezTo>
                    <a:cubicBezTo>
                      <a:pt x="53" y="24"/>
                      <a:pt x="51" y="24"/>
                      <a:pt x="41" y="2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23" name="Google Shape;2935;p66">
                <a:extLst>
                  <a:ext uri="{FF2B5EF4-FFF2-40B4-BE49-F238E27FC236}">
                    <a16:creationId xmlns:a16="http://schemas.microsoft.com/office/drawing/2014/main" id="{9B14C311-203B-4083-4658-F89E07A55C9F}"/>
                  </a:ext>
                </a:extLst>
              </p:cNvPr>
              <p:cNvSpPr/>
              <p:nvPr/>
            </p:nvSpPr>
            <p:spPr>
              <a:xfrm>
                <a:off x="3265800" y="3094650"/>
                <a:ext cx="675" cy="25"/>
              </a:xfrm>
              <a:custGeom>
                <a:avLst/>
                <a:gdLst/>
                <a:ahLst/>
                <a:cxnLst/>
                <a:rect l="l" t="t" r="r" b="b"/>
                <a:pathLst>
                  <a:path w="27" h="1" extrusionOk="0">
                    <a:moveTo>
                      <a:pt x="26" y="0"/>
                    </a:moveTo>
                    <a:lnTo>
                      <a:pt x="1" y="0"/>
                    </a:lnTo>
                    <a:cubicBezTo>
                      <a:pt x="1" y="0"/>
                      <a:pt x="1" y="0"/>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24" name="Google Shape;2936;p66">
                <a:extLst>
                  <a:ext uri="{FF2B5EF4-FFF2-40B4-BE49-F238E27FC236}">
                    <a16:creationId xmlns:a16="http://schemas.microsoft.com/office/drawing/2014/main" id="{8C8F7D3B-0CA7-7F39-AD21-BCC5F6AEE830}"/>
                  </a:ext>
                </a:extLst>
              </p:cNvPr>
              <p:cNvSpPr/>
              <p:nvPr/>
            </p:nvSpPr>
            <p:spPr>
              <a:xfrm>
                <a:off x="3262925" y="3092600"/>
                <a:ext cx="15450" cy="8950"/>
              </a:xfrm>
              <a:custGeom>
                <a:avLst/>
                <a:gdLst/>
                <a:ahLst/>
                <a:cxnLst/>
                <a:rect l="l" t="t" r="r" b="b"/>
                <a:pathLst>
                  <a:path w="618" h="358" extrusionOk="0">
                    <a:moveTo>
                      <a:pt x="114" y="28"/>
                    </a:moveTo>
                    <a:cubicBezTo>
                      <a:pt x="114" y="28"/>
                      <a:pt x="115" y="28"/>
                      <a:pt x="115" y="28"/>
                    </a:cubicBezTo>
                    <a:lnTo>
                      <a:pt x="115" y="28"/>
                    </a:lnTo>
                    <a:cubicBezTo>
                      <a:pt x="114" y="28"/>
                      <a:pt x="114" y="28"/>
                      <a:pt x="114" y="28"/>
                    </a:cubicBezTo>
                    <a:lnTo>
                      <a:pt x="114" y="28"/>
                    </a:lnTo>
                    <a:cubicBezTo>
                      <a:pt x="114" y="28"/>
                      <a:pt x="114" y="28"/>
                      <a:pt x="114" y="28"/>
                    </a:cubicBezTo>
                    <a:close/>
                    <a:moveTo>
                      <a:pt x="79" y="0"/>
                    </a:moveTo>
                    <a:cubicBezTo>
                      <a:pt x="78" y="0"/>
                      <a:pt x="81" y="2"/>
                      <a:pt x="91" y="7"/>
                    </a:cubicBezTo>
                    <a:cubicBezTo>
                      <a:pt x="102" y="18"/>
                      <a:pt x="108" y="24"/>
                      <a:pt x="113" y="27"/>
                    </a:cubicBezTo>
                    <a:lnTo>
                      <a:pt x="113" y="27"/>
                    </a:lnTo>
                    <a:cubicBezTo>
                      <a:pt x="112" y="27"/>
                      <a:pt x="111" y="26"/>
                      <a:pt x="109" y="26"/>
                    </a:cubicBezTo>
                    <a:lnTo>
                      <a:pt x="109" y="26"/>
                    </a:lnTo>
                    <a:cubicBezTo>
                      <a:pt x="110" y="27"/>
                      <a:pt x="111" y="27"/>
                      <a:pt x="112" y="28"/>
                    </a:cubicBezTo>
                    <a:lnTo>
                      <a:pt x="112" y="28"/>
                    </a:lnTo>
                    <a:cubicBezTo>
                      <a:pt x="110" y="28"/>
                      <a:pt x="110" y="28"/>
                      <a:pt x="110" y="29"/>
                    </a:cubicBezTo>
                    <a:cubicBezTo>
                      <a:pt x="91" y="20"/>
                      <a:pt x="91" y="20"/>
                      <a:pt x="91" y="20"/>
                    </a:cubicBezTo>
                    <a:lnTo>
                      <a:pt x="91" y="20"/>
                    </a:lnTo>
                    <a:cubicBezTo>
                      <a:pt x="97" y="22"/>
                      <a:pt x="104" y="24"/>
                      <a:pt x="109" y="26"/>
                    </a:cubicBezTo>
                    <a:lnTo>
                      <a:pt x="109" y="26"/>
                    </a:lnTo>
                    <a:cubicBezTo>
                      <a:pt x="87" y="7"/>
                      <a:pt x="66" y="7"/>
                      <a:pt x="66" y="7"/>
                    </a:cubicBezTo>
                    <a:lnTo>
                      <a:pt x="66" y="7"/>
                    </a:lnTo>
                    <a:lnTo>
                      <a:pt x="66" y="7"/>
                    </a:lnTo>
                    <a:cubicBezTo>
                      <a:pt x="62" y="7"/>
                      <a:pt x="61" y="8"/>
                      <a:pt x="62" y="8"/>
                    </a:cubicBezTo>
                    <a:lnTo>
                      <a:pt x="62" y="8"/>
                    </a:lnTo>
                    <a:cubicBezTo>
                      <a:pt x="61" y="10"/>
                      <a:pt x="63" y="12"/>
                      <a:pt x="74" y="17"/>
                    </a:cubicBezTo>
                    <a:lnTo>
                      <a:pt x="74" y="17"/>
                    </a:lnTo>
                    <a:cubicBezTo>
                      <a:pt x="82" y="28"/>
                      <a:pt x="78" y="31"/>
                      <a:pt x="91" y="32"/>
                    </a:cubicBezTo>
                    <a:lnTo>
                      <a:pt x="91" y="32"/>
                    </a:lnTo>
                    <a:lnTo>
                      <a:pt x="76" y="18"/>
                    </a:lnTo>
                    <a:lnTo>
                      <a:pt x="76" y="18"/>
                    </a:lnTo>
                    <a:cubicBezTo>
                      <a:pt x="84" y="21"/>
                      <a:pt x="95" y="25"/>
                      <a:pt x="110" y="30"/>
                    </a:cubicBezTo>
                    <a:lnTo>
                      <a:pt x="110" y="30"/>
                    </a:lnTo>
                    <a:cubicBezTo>
                      <a:pt x="107" y="31"/>
                      <a:pt x="103" y="32"/>
                      <a:pt x="97" y="32"/>
                    </a:cubicBezTo>
                    <a:lnTo>
                      <a:pt x="97" y="32"/>
                    </a:lnTo>
                    <a:cubicBezTo>
                      <a:pt x="94" y="32"/>
                      <a:pt x="92" y="32"/>
                      <a:pt x="91" y="32"/>
                    </a:cubicBezTo>
                    <a:lnTo>
                      <a:pt x="91" y="32"/>
                    </a:lnTo>
                    <a:lnTo>
                      <a:pt x="91" y="32"/>
                    </a:lnTo>
                    <a:cubicBezTo>
                      <a:pt x="93" y="32"/>
                      <a:pt x="95" y="32"/>
                      <a:pt x="97" y="32"/>
                    </a:cubicBezTo>
                    <a:lnTo>
                      <a:pt x="97" y="32"/>
                    </a:lnTo>
                    <a:cubicBezTo>
                      <a:pt x="101" y="32"/>
                      <a:pt x="106" y="32"/>
                      <a:pt x="112" y="32"/>
                    </a:cubicBezTo>
                    <a:lnTo>
                      <a:pt x="112" y="32"/>
                    </a:lnTo>
                    <a:cubicBezTo>
                      <a:pt x="111" y="31"/>
                      <a:pt x="111" y="31"/>
                      <a:pt x="110" y="30"/>
                    </a:cubicBezTo>
                    <a:lnTo>
                      <a:pt x="110" y="30"/>
                    </a:lnTo>
                    <a:cubicBezTo>
                      <a:pt x="112" y="31"/>
                      <a:pt x="114" y="31"/>
                      <a:pt x="116" y="32"/>
                    </a:cubicBezTo>
                    <a:cubicBezTo>
                      <a:pt x="114" y="31"/>
                      <a:pt x="113" y="31"/>
                      <a:pt x="111" y="30"/>
                    </a:cubicBezTo>
                    <a:lnTo>
                      <a:pt x="111" y="30"/>
                    </a:lnTo>
                    <a:cubicBezTo>
                      <a:pt x="111" y="30"/>
                      <a:pt x="111" y="30"/>
                      <a:pt x="110" y="30"/>
                    </a:cubicBezTo>
                    <a:lnTo>
                      <a:pt x="110" y="30"/>
                    </a:lnTo>
                    <a:cubicBezTo>
                      <a:pt x="110" y="30"/>
                      <a:pt x="110" y="29"/>
                      <a:pt x="110" y="29"/>
                    </a:cubicBezTo>
                    <a:lnTo>
                      <a:pt x="110" y="29"/>
                    </a:lnTo>
                    <a:cubicBezTo>
                      <a:pt x="110" y="29"/>
                      <a:pt x="111" y="30"/>
                      <a:pt x="111" y="30"/>
                    </a:cubicBezTo>
                    <a:lnTo>
                      <a:pt x="111" y="30"/>
                    </a:lnTo>
                    <a:cubicBezTo>
                      <a:pt x="112" y="30"/>
                      <a:pt x="112" y="29"/>
                      <a:pt x="113" y="29"/>
                    </a:cubicBezTo>
                    <a:lnTo>
                      <a:pt x="113" y="29"/>
                    </a:lnTo>
                    <a:cubicBezTo>
                      <a:pt x="114" y="30"/>
                      <a:pt x="115" y="31"/>
                      <a:pt x="116" y="32"/>
                    </a:cubicBezTo>
                    <a:cubicBezTo>
                      <a:pt x="120" y="32"/>
                      <a:pt x="121" y="32"/>
                      <a:pt x="119" y="30"/>
                    </a:cubicBezTo>
                    <a:lnTo>
                      <a:pt x="119" y="30"/>
                    </a:lnTo>
                    <a:cubicBezTo>
                      <a:pt x="125" y="32"/>
                      <a:pt x="131" y="32"/>
                      <a:pt x="141" y="32"/>
                    </a:cubicBezTo>
                    <a:cubicBezTo>
                      <a:pt x="133" y="32"/>
                      <a:pt x="123" y="30"/>
                      <a:pt x="116" y="29"/>
                    </a:cubicBezTo>
                    <a:lnTo>
                      <a:pt x="116" y="29"/>
                    </a:lnTo>
                    <a:cubicBezTo>
                      <a:pt x="115" y="28"/>
                      <a:pt x="115" y="28"/>
                      <a:pt x="114" y="28"/>
                    </a:cubicBezTo>
                    <a:lnTo>
                      <a:pt x="114" y="28"/>
                    </a:lnTo>
                    <a:cubicBezTo>
                      <a:pt x="123" y="19"/>
                      <a:pt x="82" y="0"/>
                      <a:pt x="79" y="0"/>
                    </a:cubicBezTo>
                    <a:close/>
                    <a:moveTo>
                      <a:pt x="112" y="32"/>
                    </a:moveTo>
                    <a:lnTo>
                      <a:pt x="112" y="32"/>
                    </a:lnTo>
                    <a:cubicBezTo>
                      <a:pt x="112" y="32"/>
                      <a:pt x="112" y="32"/>
                      <a:pt x="112" y="32"/>
                    </a:cubicBezTo>
                    <a:lnTo>
                      <a:pt x="112" y="32"/>
                    </a:lnTo>
                    <a:cubicBezTo>
                      <a:pt x="113" y="32"/>
                      <a:pt x="115" y="32"/>
                      <a:pt x="116" y="32"/>
                    </a:cubicBezTo>
                    <a:cubicBezTo>
                      <a:pt x="115" y="32"/>
                      <a:pt x="113" y="32"/>
                      <a:pt x="112" y="32"/>
                    </a:cubicBezTo>
                    <a:close/>
                    <a:moveTo>
                      <a:pt x="153" y="59"/>
                    </a:moveTo>
                    <a:cubicBezTo>
                      <a:pt x="164" y="66"/>
                      <a:pt x="176" y="73"/>
                      <a:pt x="191" y="82"/>
                    </a:cubicBezTo>
                    <a:cubicBezTo>
                      <a:pt x="177" y="68"/>
                      <a:pt x="163" y="62"/>
                      <a:pt x="153" y="59"/>
                    </a:cubicBezTo>
                    <a:close/>
                    <a:moveTo>
                      <a:pt x="317" y="157"/>
                    </a:moveTo>
                    <a:cubicBezTo>
                      <a:pt x="342" y="170"/>
                      <a:pt x="335" y="170"/>
                      <a:pt x="332" y="170"/>
                    </a:cubicBezTo>
                    <a:cubicBezTo>
                      <a:pt x="329" y="170"/>
                      <a:pt x="329" y="170"/>
                      <a:pt x="367" y="183"/>
                    </a:cubicBezTo>
                    <a:lnTo>
                      <a:pt x="317" y="157"/>
                    </a:lnTo>
                    <a:close/>
                    <a:moveTo>
                      <a:pt x="316" y="183"/>
                    </a:moveTo>
                    <a:lnTo>
                      <a:pt x="339" y="206"/>
                    </a:lnTo>
                    <a:lnTo>
                      <a:pt x="339" y="206"/>
                    </a:lnTo>
                    <a:cubicBezTo>
                      <a:pt x="339" y="205"/>
                      <a:pt x="338" y="205"/>
                      <a:pt x="337" y="205"/>
                    </a:cubicBezTo>
                    <a:lnTo>
                      <a:pt x="337" y="205"/>
                    </a:lnTo>
                    <a:cubicBezTo>
                      <a:pt x="338" y="206"/>
                      <a:pt x="340" y="207"/>
                      <a:pt x="342" y="208"/>
                    </a:cubicBezTo>
                    <a:lnTo>
                      <a:pt x="339" y="206"/>
                    </a:lnTo>
                    <a:lnTo>
                      <a:pt x="339" y="206"/>
                    </a:lnTo>
                    <a:cubicBezTo>
                      <a:pt x="342" y="206"/>
                      <a:pt x="345" y="206"/>
                      <a:pt x="347" y="206"/>
                    </a:cubicBezTo>
                    <a:cubicBezTo>
                      <a:pt x="361" y="206"/>
                      <a:pt x="363" y="201"/>
                      <a:pt x="316" y="183"/>
                    </a:cubicBezTo>
                    <a:close/>
                    <a:moveTo>
                      <a:pt x="392" y="258"/>
                    </a:moveTo>
                    <a:lnTo>
                      <a:pt x="392" y="258"/>
                    </a:lnTo>
                    <a:lnTo>
                      <a:pt x="392" y="258"/>
                    </a:lnTo>
                    <a:cubicBezTo>
                      <a:pt x="396" y="258"/>
                      <a:pt x="400" y="259"/>
                      <a:pt x="404" y="260"/>
                    </a:cubicBezTo>
                    <a:lnTo>
                      <a:pt x="404" y="260"/>
                    </a:lnTo>
                    <a:cubicBezTo>
                      <a:pt x="396" y="258"/>
                      <a:pt x="392" y="258"/>
                      <a:pt x="392" y="258"/>
                    </a:cubicBezTo>
                    <a:close/>
                    <a:moveTo>
                      <a:pt x="404" y="260"/>
                    </a:moveTo>
                    <a:lnTo>
                      <a:pt x="404" y="260"/>
                    </a:lnTo>
                    <a:cubicBezTo>
                      <a:pt x="410" y="261"/>
                      <a:pt x="418" y="265"/>
                      <a:pt x="427" y="271"/>
                    </a:cubicBezTo>
                    <a:lnTo>
                      <a:pt x="427" y="271"/>
                    </a:lnTo>
                    <a:cubicBezTo>
                      <a:pt x="432" y="270"/>
                      <a:pt x="439" y="270"/>
                      <a:pt x="445" y="270"/>
                    </a:cubicBezTo>
                    <a:cubicBezTo>
                      <a:pt x="460" y="270"/>
                      <a:pt x="466" y="270"/>
                      <a:pt x="404" y="260"/>
                    </a:cubicBezTo>
                    <a:close/>
                    <a:moveTo>
                      <a:pt x="427" y="271"/>
                    </a:moveTo>
                    <a:cubicBezTo>
                      <a:pt x="419" y="272"/>
                      <a:pt x="418" y="275"/>
                      <a:pt x="442" y="283"/>
                    </a:cubicBezTo>
                    <a:cubicBezTo>
                      <a:pt x="437" y="278"/>
                      <a:pt x="432" y="274"/>
                      <a:pt x="427" y="271"/>
                    </a:cubicBezTo>
                    <a:close/>
                    <a:moveTo>
                      <a:pt x="367" y="283"/>
                    </a:moveTo>
                    <a:cubicBezTo>
                      <a:pt x="353" y="283"/>
                      <a:pt x="370" y="291"/>
                      <a:pt x="388" y="297"/>
                    </a:cubicBezTo>
                    <a:lnTo>
                      <a:pt x="388" y="297"/>
                    </a:lnTo>
                    <a:cubicBezTo>
                      <a:pt x="370" y="294"/>
                      <a:pt x="354" y="289"/>
                      <a:pt x="342" y="283"/>
                    </a:cubicBezTo>
                    <a:close/>
                    <a:moveTo>
                      <a:pt x="431" y="297"/>
                    </a:moveTo>
                    <a:cubicBezTo>
                      <a:pt x="439" y="297"/>
                      <a:pt x="458" y="303"/>
                      <a:pt x="456" y="306"/>
                    </a:cubicBezTo>
                    <a:lnTo>
                      <a:pt x="456" y="306"/>
                    </a:lnTo>
                    <a:cubicBezTo>
                      <a:pt x="449" y="305"/>
                      <a:pt x="442" y="305"/>
                      <a:pt x="435" y="304"/>
                    </a:cubicBezTo>
                    <a:lnTo>
                      <a:pt x="435" y="304"/>
                    </a:lnTo>
                    <a:cubicBezTo>
                      <a:pt x="425" y="299"/>
                      <a:pt x="426" y="297"/>
                      <a:pt x="431" y="297"/>
                    </a:cubicBezTo>
                    <a:close/>
                    <a:moveTo>
                      <a:pt x="112" y="32"/>
                    </a:moveTo>
                    <a:lnTo>
                      <a:pt x="112" y="32"/>
                    </a:lnTo>
                    <a:cubicBezTo>
                      <a:pt x="70" y="35"/>
                      <a:pt x="140" y="82"/>
                      <a:pt x="116" y="82"/>
                    </a:cubicBezTo>
                    <a:cubicBezTo>
                      <a:pt x="126" y="86"/>
                      <a:pt x="134" y="90"/>
                      <a:pt x="141" y="92"/>
                    </a:cubicBezTo>
                    <a:lnTo>
                      <a:pt x="141" y="92"/>
                    </a:lnTo>
                    <a:lnTo>
                      <a:pt x="141" y="82"/>
                    </a:lnTo>
                    <a:cubicBezTo>
                      <a:pt x="150" y="91"/>
                      <a:pt x="155" y="97"/>
                      <a:pt x="159" y="100"/>
                    </a:cubicBezTo>
                    <a:lnTo>
                      <a:pt x="159" y="100"/>
                    </a:lnTo>
                    <a:cubicBezTo>
                      <a:pt x="155" y="98"/>
                      <a:pt x="149" y="96"/>
                      <a:pt x="141" y="92"/>
                    </a:cubicBezTo>
                    <a:lnTo>
                      <a:pt x="141" y="92"/>
                    </a:lnTo>
                    <a:lnTo>
                      <a:pt x="141" y="101"/>
                    </a:lnTo>
                    <a:lnTo>
                      <a:pt x="141" y="101"/>
                    </a:lnTo>
                    <a:cubicBezTo>
                      <a:pt x="137" y="100"/>
                      <a:pt x="134" y="100"/>
                      <a:pt x="132" y="100"/>
                    </a:cubicBezTo>
                    <a:cubicBezTo>
                      <a:pt x="129" y="100"/>
                      <a:pt x="130" y="102"/>
                      <a:pt x="141" y="107"/>
                    </a:cubicBezTo>
                    <a:lnTo>
                      <a:pt x="141" y="101"/>
                    </a:lnTo>
                    <a:lnTo>
                      <a:pt x="141" y="101"/>
                    </a:lnTo>
                    <a:cubicBezTo>
                      <a:pt x="149" y="102"/>
                      <a:pt x="159" y="105"/>
                      <a:pt x="164" y="106"/>
                    </a:cubicBezTo>
                    <a:lnTo>
                      <a:pt x="164" y="106"/>
                    </a:lnTo>
                    <a:cubicBezTo>
                      <a:pt x="163" y="104"/>
                      <a:pt x="162" y="103"/>
                      <a:pt x="159" y="100"/>
                    </a:cubicBezTo>
                    <a:lnTo>
                      <a:pt x="159" y="100"/>
                    </a:lnTo>
                    <a:cubicBezTo>
                      <a:pt x="167" y="104"/>
                      <a:pt x="169" y="106"/>
                      <a:pt x="166" y="106"/>
                    </a:cubicBezTo>
                    <a:cubicBezTo>
                      <a:pt x="166" y="106"/>
                      <a:pt x="165" y="106"/>
                      <a:pt x="164" y="106"/>
                    </a:cubicBezTo>
                    <a:lnTo>
                      <a:pt x="164" y="106"/>
                    </a:lnTo>
                    <a:cubicBezTo>
                      <a:pt x="166" y="107"/>
                      <a:pt x="166" y="107"/>
                      <a:pt x="166" y="107"/>
                    </a:cubicBezTo>
                    <a:lnTo>
                      <a:pt x="216" y="132"/>
                    </a:lnTo>
                    <a:cubicBezTo>
                      <a:pt x="174" y="124"/>
                      <a:pt x="155" y="121"/>
                      <a:pt x="146" y="121"/>
                    </a:cubicBezTo>
                    <a:cubicBezTo>
                      <a:pt x="127" y="121"/>
                      <a:pt x="149" y="132"/>
                      <a:pt x="116" y="132"/>
                    </a:cubicBezTo>
                    <a:cubicBezTo>
                      <a:pt x="92" y="132"/>
                      <a:pt x="0" y="132"/>
                      <a:pt x="142" y="175"/>
                    </a:cubicBezTo>
                    <a:lnTo>
                      <a:pt x="142" y="175"/>
                    </a:lnTo>
                    <a:cubicBezTo>
                      <a:pt x="141" y="172"/>
                      <a:pt x="141" y="166"/>
                      <a:pt x="141" y="157"/>
                    </a:cubicBezTo>
                    <a:lnTo>
                      <a:pt x="141" y="157"/>
                    </a:lnTo>
                    <a:cubicBezTo>
                      <a:pt x="150" y="167"/>
                      <a:pt x="149" y="173"/>
                      <a:pt x="145" y="176"/>
                    </a:cubicBezTo>
                    <a:lnTo>
                      <a:pt x="145" y="176"/>
                    </a:lnTo>
                    <a:cubicBezTo>
                      <a:pt x="144" y="176"/>
                      <a:pt x="143" y="176"/>
                      <a:pt x="142" y="175"/>
                    </a:cubicBezTo>
                    <a:lnTo>
                      <a:pt x="142" y="175"/>
                    </a:lnTo>
                    <a:cubicBezTo>
                      <a:pt x="142" y="177"/>
                      <a:pt x="143" y="177"/>
                      <a:pt x="143" y="178"/>
                    </a:cubicBezTo>
                    <a:lnTo>
                      <a:pt x="143" y="178"/>
                    </a:lnTo>
                    <a:cubicBezTo>
                      <a:pt x="144" y="178"/>
                      <a:pt x="145" y="177"/>
                      <a:pt x="145" y="176"/>
                    </a:cubicBezTo>
                    <a:lnTo>
                      <a:pt x="145" y="176"/>
                    </a:lnTo>
                    <a:cubicBezTo>
                      <a:pt x="152" y="178"/>
                      <a:pt x="159" y="180"/>
                      <a:pt x="166" y="183"/>
                    </a:cubicBezTo>
                    <a:cubicBezTo>
                      <a:pt x="152" y="183"/>
                      <a:pt x="146" y="183"/>
                      <a:pt x="143" y="178"/>
                    </a:cubicBezTo>
                    <a:lnTo>
                      <a:pt x="143" y="178"/>
                    </a:lnTo>
                    <a:cubicBezTo>
                      <a:pt x="136" y="183"/>
                      <a:pt x="127" y="183"/>
                      <a:pt x="141" y="183"/>
                    </a:cubicBezTo>
                    <a:lnTo>
                      <a:pt x="116" y="183"/>
                    </a:lnTo>
                    <a:cubicBezTo>
                      <a:pt x="179" y="195"/>
                      <a:pt x="179" y="195"/>
                      <a:pt x="175" y="195"/>
                    </a:cubicBezTo>
                    <a:cubicBezTo>
                      <a:pt x="172" y="195"/>
                      <a:pt x="166" y="195"/>
                      <a:pt x="216" y="208"/>
                    </a:cubicBezTo>
                    <a:cubicBezTo>
                      <a:pt x="216" y="223"/>
                      <a:pt x="216" y="229"/>
                      <a:pt x="227" y="237"/>
                    </a:cubicBezTo>
                    <a:lnTo>
                      <a:pt x="227" y="237"/>
                    </a:lnTo>
                    <a:cubicBezTo>
                      <a:pt x="235" y="240"/>
                      <a:pt x="238" y="242"/>
                      <a:pt x="238" y="243"/>
                    </a:cubicBezTo>
                    <a:lnTo>
                      <a:pt x="238" y="243"/>
                    </a:lnTo>
                    <a:cubicBezTo>
                      <a:pt x="233" y="241"/>
                      <a:pt x="230" y="239"/>
                      <a:pt x="227" y="237"/>
                    </a:cubicBezTo>
                    <a:lnTo>
                      <a:pt x="227" y="237"/>
                    </a:lnTo>
                    <a:cubicBezTo>
                      <a:pt x="224" y="235"/>
                      <a:pt x="221" y="234"/>
                      <a:pt x="216" y="233"/>
                    </a:cubicBezTo>
                    <a:lnTo>
                      <a:pt x="216" y="233"/>
                    </a:lnTo>
                    <a:lnTo>
                      <a:pt x="237" y="243"/>
                    </a:lnTo>
                    <a:lnTo>
                      <a:pt x="237" y="243"/>
                    </a:lnTo>
                    <a:cubicBezTo>
                      <a:pt x="238" y="243"/>
                      <a:pt x="238" y="243"/>
                      <a:pt x="238" y="243"/>
                    </a:cubicBezTo>
                    <a:lnTo>
                      <a:pt x="238" y="243"/>
                    </a:lnTo>
                    <a:cubicBezTo>
                      <a:pt x="245" y="247"/>
                      <a:pt x="254" y="252"/>
                      <a:pt x="266" y="258"/>
                    </a:cubicBezTo>
                    <a:lnTo>
                      <a:pt x="266" y="258"/>
                    </a:lnTo>
                    <a:lnTo>
                      <a:pt x="237" y="243"/>
                    </a:lnTo>
                    <a:lnTo>
                      <a:pt x="237" y="243"/>
                    </a:lnTo>
                    <a:cubicBezTo>
                      <a:pt x="236" y="245"/>
                      <a:pt x="225" y="245"/>
                      <a:pt x="213" y="245"/>
                    </a:cubicBezTo>
                    <a:cubicBezTo>
                      <a:pt x="191" y="245"/>
                      <a:pt x="166" y="245"/>
                      <a:pt x="191" y="258"/>
                    </a:cubicBezTo>
                    <a:cubicBezTo>
                      <a:pt x="116" y="258"/>
                      <a:pt x="342" y="283"/>
                      <a:pt x="241" y="283"/>
                    </a:cubicBezTo>
                    <a:cubicBezTo>
                      <a:pt x="116" y="283"/>
                      <a:pt x="392" y="308"/>
                      <a:pt x="266" y="308"/>
                    </a:cubicBezTo>
                    <a:cubicBezTo>
                      <a:pt x="208" y="300"/>
                      <a:pt x="177" y="297"/>
                      <a:pt x="166" y="297"/>
                    </a:cubicBezTo>
                    <a:cubicBezTo>
                      <a:pt x="139" y="297"/>
                      <a:pt x="228" y="315"/>
                      <a:pt x="316" y="333"/>
                    </a:cubicBezTo>
                    <a:lnTo>
                      <a:pt x="291" y="333"/>
                    </a:lnTo>
                    <a:cubicBezTo>
                      <a:pt x="367" y="333"/>
                      <a:pt x="166" y="333"/>
                      <a:pt x="191" y="358"/>
                    </a:cubicBezTo>
                    <a:lnTo>
                      <a:pt x="492" y="358"/>
                    </a:lnTo>
                    <a:cubicBezTo>
                      <a:pt x="617" y="358"/>
                      <a:pt x="392" y="333"/>
                      <a:pt x="542" y="333"/>
                    </a:cubicBezTo>
                    <a:cubicBezTo>
                      <a:pt x="492" y="333"/>
                      <a:pt x="517" y="333"/>
                      <a:pt x="467" y="308"/>
                    </a:cubicBezTo>
                    <a:lnTo>
                      <a:pt x="542" y="308"/>
                    </a:lnTo>
                    <a:cubicBezTo>
                      <a:pt x="529" y="308"/>
                      <a:pt x="513" y="308"/>
                      <a:pt x="495" y="307"/>
                    </a:cubicBezTo>
                    <a:lnTo>
                      <a:pt x="495" y="307"/>
                    </a:lnTo>
                    <a:cubicBezTo>
                      <a:pt x="496" y="306"/>
                      <a:pt x="480" y="302"/>
                      <a:pt x="460" y="297"/>
                    </a:cubicBezTo>
                    <a:lnTo>
                      <a:pt x="460" y="297"/>
                    </a:lnTo>
                    <a:cubicBezTo>
                      <a:pt x="471" y="304"/>
                      <a:pt x="480" y="306"/>
                      <a:pt x="486" y="307"/>
                    </a:cubicBezTo>
                    <a:lnTo>
                      <a:pt x="486" y="307"/>
                    </a:lnTo>
                    <a:cubicBezTo>
                      <a:pt x="479" y="307"/>
                      <a:pt x="472" y="307"/>
                      <a:pt x="465" y="306"/>
                    </a:cubicBezTo>
                    <a:lnTo>
                      <a:pt x="465" y="306"/>
                    </a:lnTo>
                    <a:lnTo>
                      <a:pt x="455" y="296"/>
                    </a:lnTo>
                    <a:lnTo>
                      <a:pt x="455" y="296"/>
                    </a:lnTo>
                    <a:cubicBezTo>
                      <a:pt x="457" y="297"/>
                      <a:pt x="459" y="297"/>
                      <a:pt x="460" y="297"/>
                    </a:cubicBezTo>
                    <a:lnTo>
                      <a:pt x="460" y="297"/>
                    </a:lnTo>
                    <a:cubicBezTo>
                      <a:pt x="454" y="294"/>
                      <a:pt x="448" y="289"/>
                      <a:pt x="442" y="283"/>
                    </a:cubicBezTo>
                    <a:lnTo>
                      <a:pt x="442" y="283"/>
                    </a:lnTo>
                    <a:lnTo>
                      <a:pt x="455" y="296"/>
                    </a:lnTo>
                    <a:lnTo>
                      <a:pt x="455" y="296"/>
                    </a:lnTo>
                    <a:cubicBezTo>
                      <a:pt x="426" y="290"/>
                      <a:pt x="392" y="283"/>
                      <a:pt x="392" y="283"/>
                    </a:cubicBezTo>
                    <a:lnTo>
                      <a:pt x="417" y="283"/>
                    </a:lnTo>
                    <a:cubicBezTo>
                      <a:pt x="429" y="283"/>
                      <a:pt x="417" y="277"/>
                      <a:pt x="404" y="270"/>
                    </a:cubicBezTo>
                    <a:lnTo>
                      <a:pt x="404" y="270"/>
                    </a:lnTo>
                    <a:lnTo>
                      <a:pt x="392" y="258"/>
                    </a:lnTo>
                    <a:lnTo>
                      <a:pt x="392" y="258"/>
                    </a:lnTo>
                    <a:cubicBezTo>
                      <a:pt x="392" y="258"/>
                      <a:pt x="392" y="260"/>
                      <a:pt x="393" y="264"/>
                    </a:cubicBezTo>
                    <a:lnTo>
                      <a:pt x="393" y="264"/>
                    </a:lnTo>
                    <a:cubicBezTo>
                      <a:pt x="386" y="260"/>
                      <a:pt x="383" y="258"/>
                      <a:pt x="392" y="258"/>
                    </a:cubicBezTo>
                    <a:lnTo>
                      <a:pt x="417" y="258"/>
                    </a:lnTo>
                    <a:cubicBezTo>
                      <a:pt x="354" y="245"/>
                      <a:pt x="354" y="245"/>
                      <a:pt x="354" y="245"/>
                    </a:cubicBezTo>
                    <a:cubicBezTo>
                      <a:pt x="354" y="245"/>
                      <a:pt x="354" y="245"/>
                      <a:pt x="291" y="233"/>
                    </a:cubicBezTo>
                    <a:lnTo>
                      <a:pt x="316" y="233"/>
                    </a:lnTo>
                    <a:cubicBezTo>
                      <a:pt x="279" y="220"/>
                      <a:pt x="285" y="220"/>
                      <a:pt x="298" y="220"/>
                    </a:cubicBezTo>
                    <a:cubicBezTo>
                      <a:pt x="310" y="220"/>
                      <a:pt x="329" y="220"/>
                      <a:pt x="316" y="208"/>
                    </a:cubicBezTo>
                    <a:lnTo>
                      <a:pt x="342" y="208"/>
                    </a:lnTo>
                    <a:cubicBezTo>
                      <a:pt x="331" y="205"/>
                      <a:pt x="323" y="204"/>
                      <a:pt x="316" y="203"/>
                    </a:cubicBezTo>
                    <a:lnTo>
                      <a:pt x="316" y="203"/>
                    </a:lnTo>
                    <a:cubicBezTo>
                      <a:pt x="323" y="204"/>
                      <a:pt x="330" y="205"/>
                      <a:pt x="337" y="205"/>
                    </a:cubicBezTo>
                    <a:lnTo>
                      <a:pt x="337" y="205"/>
                    </a:lnTo>
                    <a:cubicBezTo>
                      <a:pt x="317" y="195"/>
                      <a:pt x="323" y="195"/>
                      <a:pt x="323" y="195"/>
                    </a:cubicBezTo>
                    <a:cubicBezTo>
                      <a:pt x="323" y="195"/>
                      <a:pt x="316" y="195"/>
                      <a:pt x="266" y="183"/>
                    </a:cubicBezTo>
                    <a:lnTo>
                      <a:pt x="342" y="183"/>
                    </a:lnTo>
                    <a:lnTo>
                      <a:pt x="316" y="157"/>
                    </a:lnTo>
                    <a:lnTo>
                      <a:pt x="316" y="157"/>
                    </a:lnTo>
                    <a:lnTo>
                      <a:pt x="316" y="157"/>
                    </a:lnTo>
                    <a:lnTo>
                      <a:pt x="342" y="157"/>
                    </a:lnTo>
                    <a:cubicBezTo>
                      <a:pt x="363" y="157"/>
                      <a:pt x="310" y="139"/>
                      <a:pt x="279" y="134"/>
                    </a:cubicBezTo>
                    <a:lnTo>
                      <a:pt x="279" y="134"/>
                    </a:lnTo>
                    <a:cubicBezTo>
                      <a:pt x="278" y="133"/>
                      <a:pt x="277" y="133"/>
                      <a:pt x="276" y="132"/>
                    </a:cubicBezTo>
                    <a:lnTo>
                      <a:pt x="291" y="132"/>
                    </a:lnTo>
                    <a:cubicBezTo>
                      <a:pt x="267" y="132"/>
                      <a:pt x="242" y="108"/>
                      <a:pt x="241" y="107"/>
                    </a:cubicBezTo>
                    <a:lnTo>
                      <a:pt x="241" y="107"/>
                    </a:lnTo>
                    <a:cubicBezTo>
                      <a:pt x="242" y="108"/>
                      <a:pt x="253" y="120"/>
                      <a:pt x="261" y="127"/>
                    </a:cubicBezTo>
                    <a:lnTo>
                      <a:pt x="261" y="127"/>
                    </a:lnTo>
                    <a:cubicBezTo>
                      <a:pt x="260" y="127"/>
                      <a:pt x="260" y="127"/>
                      <a:pt x="260" y="126"/>
                    </a:cubicBezTo>
                    <a:lnTo>
                      <a:pt x="260" y="126"/>
                    </a:lnTo>
                    <a:cubicBezTo>
                      <a:pt x="250" y="119"/>
                      <a:pt x="233" y="107"/>
                      <a:pt x="216" y="107"/>
                    </a:cubicBezTo>
                    <a:cubicBezTo>
                      <a:pt x="191" y="82"/>
                      <a:pt x="191" y="82"/>
                      <a:pt x="141" y="57"/>
                    </a:cubicBezTo>
                    <a:lnTo>
                      <a:pt x="141" y="57"/>
                    </a:lnTo>
                    <a:cubicBezTo>
                      <a:pt x="141" y="57"/>
                      <a:pt x="146" y="57"/>
                      <a:pt x="153" y="59"/>
                    </a:cubicBezTo>
                    <a:lnTo>
                      <a:pt x="153" y="59"/>
                    </a:lnTo>
                    <a:cubicBezTo>
                      <a:pt x="129" y="45"/>
                      <a:pt x="117" y="36"/>
                      <a:pt x="112" y="32"/>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25" name="Google Shape;2937;p66">
                <a:extLst>
                  <a:ext uri="{FF2B5EF4-FFF2-40B4-BE49-F238E27FC236}">
                    <a16:creationId xmlns:a16="http://schemas.microsoft.com/office/drawing/2014/main" id="{CDC3D033-C8BB-A3D2-5F96-4D1870DACD5D}"/>
                  </a:ext>
                </a:extLst>
              </p:cNvPr>
              <p:cNvSpPr/>
              <p:nvPr/>
            </p:nvSpPr>
            <p:spPr>
              <a:xfrm>
                <a:off x="3269575" y="3095900"/>
                <a:ext cx="25" cy="25"/>
              </a:xfrm>
              <a:custGeom>
                <a:avLst/>
                <a:gdLst/>
                <a:ahLst/>
                <a:cxnLst/>
                <a:rect l="l" t="t" r="r" b="b"/>
                <a:pathLst>
                  <a:path w="1" h="1" extrusionOk="0">
                    <a:moveTo>
                      <a:pt x="0" y="0"/>
                    </a:moveTo>
                    <a:lnTo>
                      <a:pt x="0"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26" name="Google Shape;2938;p66">
                <a:extLst>
                  <a:ext uri="{FF2B5EF4-FFF2-40B4-BE49-F238E27FC236}">
                    <a16:creationId xmlns:a16="http://schemas.microsoft.com/office/drawing/2014/main" id="{534D2FBF-151F-B5F1-BE18-94F945E0D2F0}"/>
                  </a:ext>
                </a:extLst>
              </p:cNvPr>
              <p:cNvSpPr/>
              <p:nvPr/>
            </p:nvSpPr>
            <p:spPr>
              <a:xfrm>
                <a:off x="3275200" y="31015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27" name="Google Shape;2939;p66">
                <a:extLst>
                  <a:ext uri="{FF2B5EF4-FFF2-40B4-BE49-F238E27FC236}">
                    <a16:creationId xmlns:a16="http://schemas.microsoft.com/office/drawing/2014/main" id="{72C22486-88EC-A011-526C-F9FA4CC0943B}"/>
                  </a:ext>
                </a:extLst>
              </p:cNvPr>
              <p:cNvSpPr/>
              <p:nvPr/>
            </p:nvSpPr>
            <p:spPr>
              <a:xfrm>
                <a:off x="3724450" y="2985625"/>
                <a:ext cx="650" cy="650"/>
              </a:xfrm>
              <a:custGeom>
                <a:avLst/>
                <a:gdLst/>
                <a:ahLst/>
                <a:cxnLst/>
                <a:rect l="l" t="t" r="r" b="b"/>
                <a:pathLst>
                  <a:path w="26" h="26" extrusionOk="0">
                    <a:moveTo>
                      <a:pt x="1" y="25"/>
                    </a:moveTo>
                    <a:lnTo>
                      <a:pt x="1" y="25"/>
                    </a:lnTo>
                    <a:lnTo>
                      <a:pt x="26"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28" name="Google Shape;2940;p66">
                <a:extLst>
                  <a:ext uri="{FF2B5EF4-FFF2-40B4-BE49-F238E27FC236}">
                    <a16:creationId xmlns:a16="http://schemas.microsoft.com/office/drawing/2014/main" id="{D3CE6011-2808-0649-EBB4-0ED565D684F0}"/>
                  </a:ext>
                </a:extLst>
              </p:cNvPr>
              <p:cNvSpPr/>
              <p:nvPr/>
            </p:nvSpPr>
            <p:spPr>
              <a:xfrm>
                <a:off x="3725075" y="2983125"/>
                <a:ext cx="675" cy="3525"/>
              </a:xfrm>
              <a:custGeom>
                <a:avLst/>
                <a:gdLst/>
                <a:ahLst/>
                <a:cxnLst/>
                <a:rect l="l" t="t" r="r" b="b"/>
                <a:pathLst>
                  <a:path w="27" h="141" extrusionOk="0">
                    <a:moveTo>
                      <a:pt x="26" y="0"/>
                    </a:moveTo>
                    <a:lnTo>
                      <a:pt x="22" y="19"/>
                    </a:lnTo>
                    <a:lnTo>
                      <a:pt x="22" y="19"/>
                    </a:lnTo>
                    <a:cubicBezTo>
                      <a:pt x="21" y="18"/>
                      <a:pt x="20" y="18"/>
                      <a:pt x="19" y="18"/>
                    </a:cubicBezTo>
                    <a:cubicBezTo>
                      <a:pt x="8" y="18"/>
                      <a:pt x="4" y="86"/>
                      <a:pt x="2" y="120"/>
                    </a:cubicBezTo>
                    <a:lnTo>
                      <a:pt x="2" y="120"/>
                    </a:lnTo>
                    <a:lnTo>
                      <a:pt x="22" y="19"/>
                    </a:lnTo>
                    <a:lnTo>
                      <a:pt x="22" y="19"/>
                    </a:lnTo>
                    <a:cubicBezTo>
                      <a:pt x="23" y="21"/>
                      <a:pt x="25" y="22"/>
                      <a:pt x="26" y="25"/>
                    </a:cubicBezTo>
                    <a:cubicBezTo>
                      <a:pt x="26" y="25"/>
                      <a:pt x="26" y="0"/>
                      <a:pt x="26" y="0"/>
                    </a:cubicBezTo>
                    <a:close/>
                    <a:moveTo>
                      <a:pt x="2" y="120"/>
                    </a:moveTo>
                    <a:lnTo>
                      <a:pt x="1" y="125"/>
                    </a:lnTo>
                    <a:cubicBezTo>
                      <a:pt x="1" y="136"/>
                      <a:pt x="1" y="141"/>
                      <a:pt x="1" y="141"/>
                    </a:cubicBezTo>
                    <a:cubicBezTo>
                      <a:pt x="1" y="141"/>
                      <a:pt x="1" y="133"/>
                      <a:pt x="2" y="12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29" name="Google Shape;2941;p66">
                <a:extLst>
                  <a:ext uri="{FF2B5EF4-FFF2-40B4-BE49-F238E27FC236}">
                    <a16:creationId xmlns:a16="http://schemas.microsoft.com/office/drawing/2014/main" id="{031541E4-2F04-83F0-9A56-1C8A3275476C}"/>
                  </a:ext>
                </a:extLst>
              </p:cNvPr>
              <p:cNvSpPr/>
              <p:nvPr/>
            </p:nvSpPr>
            <p:spPr>
              <a:xfrm>
                <a:off x="3725725" y="2982500"/>
                <a:ext cx="25" cy="2525"/>
              </a:xfrm>
              <a:custGeom>
                <a:avLst/>
                <a:gdLst/>
                <a:ahLst/>
                <a:cxnLst/>
                <a:rect l="l" t="t" r="r" b="b"/>
                <a:pathLst>
                  <a:path w="1" h="101" extrusionOk="0">
                    <a:moveTo>
                      <a:pt x="0" y="50"/>
                    </a:moveTo>
                    <a:cubicBezTo>
                      <a:pt x="0" y="100"/>
                      <a:pt x="0" y="25"/>
                      <a:pt x="0" y="25"/>
                    </a:cubicBezTo>
                    <a:cubicBezTo>
                      <a:pt x="0" y="50"/>
                      <a:pt x="0" y="0"/>
                      <a:pt x="0" y="5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30" name="Google Shape;2942;p66">
                <a:extLst>
                  <a:ext uri="{FF2B5EF4-FFF2-40B4-BE49-F238E27FC236}">
                    <a16:creationId xmlns:a16="http://schemas.microsoft.com/office/drawing/2014/main" id="{329A60BA-9BE8-ABF2-C361-6F73B7E85622}"/>
                  </a:ext>
                </a:extLst>
              </p:cNvPr>
              <p:cNvSpPr/>
              <p:nvPr/>
            </p:nvSpPr>
            <p:spPr>
              <a:xfrm>
                <a:off x="3740125" y="2983125"/>
                <a:ext cx="25" cy="650"/>
              </a:xfrm>
              <a:custGeom>
                <a:avLst/>
                <a:gdLst/>
                <a:ahLst/>
                <a:cxnLst/>
                <a:rect l="l" t="t" r="r" b="b"/>
                <a:pathLst>
                  <a:path w="1" h="26" extrusionOk="0">
                    <a:moveTo>
                      <a:pt x="1" y="0"/>
                    </a:moveTo>
                    <a:lnTo>
                      <a:pt x="1" y="0"/>
                    </a:lnTo>
                    <a:cubicBezTo>
                      <a:pt x="1" y="25"/>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31" name="Google Shape;2943;p66">
                <a:extLst>
                  <a:ext uri="{FF2B5EF4-FFF2-40B4-BE49-F238E27FC236}">
                    <a16:creationId xmlns:a16="http://schemas.microsoft.com/office/drawing/2014/main" id="{699ABDE9-42CA-6901-69AA-BC29A3BCF953}"/>
                  </a:ext>
                </a:extLst>
              </p:cNvPr>
              <p:cNvSpPr/>
              <p:nvPr/>
            </p:nvSpPr>
            <p:spPr>
              <a:xfrm>
                <a:off x="3725725" y="2974350"/>
                <a:ext cx="81150" cy="31625"/>
              </a:xfrm>
              <a:custGeom>
                <a:avLst/>
                <a:gdLst/>
                <a:ahLst/>
                <a:cxnLst/>
                <a:rect l="l" t="t" r="r" b="b"/>
                <a:pathLst>
                  <a:path w="3246" h="1265" extrusionOk="0">
                    <a:moveTo>
                      <a:pt x="2606" y="145"/>
                    </a:moveTo>
                    <a:cubicBezTo>
                      <a:pt x="2606" y="147"/>
                      <a:pt x="2607" y="149"/>
                      <a:pt x="2607" y="151"/>
                    </a:cubicBezTo>
                    <a:cubicBezTo>
                      <a:pt x="2607" y="148"/>
                      <a:pt x="2606" y="146"/>
                      <a:pt x="2606" y="145"/>
                    </a:cubicBezTo>
                    <a:close/>
                    <a:moveTo>
                      <a:pt x="2732" y="201"/>
                    </a:moveTo>
                    <a:cubicBezTo>
                      <a:pt x="2732" y="205"/>
                      <a:pt x="2732" y="210"/>
                      <a:pt x="2732" y="214"/>
                    </a:cubicBezTo>
                    <a:lnTo>
                      <a:pt x="2732" y="214"/>
                    </a:lnTo>
                    <a:cubicBezTo>
                      <a:pt x="2741" y="209"/>
                      <a:pt x="2749" y="205"/>
                      <a:pt x="2757" y="201"/>
                    </a:cubicBezTo>
                    <a:close/>
                    <a:moveTo>
                      <a:pt x="2952" y="1171"/>
                    </a:moveTo>
                    <a:cubicBezTo>
                      <a:pt x="2923" y="1174"/>
                      <a:pt x="2904" y="1178"/>
                      <a:pt x="2932" y="1178"/>
                    </a:cubicBezTo>
                    <a:cubicBezTo>
                      <a:pt x="2940" y="1176"/>
                      <a:pt x="2946" y="1173"/>
                      <a:pt x="2952" y="1171"/>
                    </a:cubicBezTo>
                    <a:close/>
                    <a:moveTo>
                      <a:pt x="2030" y="0"/>
                    </a:moveTo>
                    <a:cubicBezTo>
                      <a:pt x="2024" y="17"/>
                      <a:pt x="2020" y="23"/>
                      <a:pt x="2016" y="23"/>
                    </a:cubicBezTo>
                    <a:cubicBezTo>
                      <a:pt x="2010" y="23"/>
                      <a:pt x="2005" y="5"/>
                      <a:pt x="2000" y="5"/>
                    </a:cubicBezTo>
                    <a:cubicBezTo>
                      <a:pt x="1995" y="5"/>
                      <a:pt x="1989" y="20"/>
                      <a:pt x="1980" y="75"/>
                    </a:cubicBezTo>
                    <a:cubicBezTo>
                      <a:pt x="1980" y="50"/>
                      <a:pt x="1980" y="25"/>
                      <a:pt x="1980" y="25"/>
                    </a:cubicBezTo>
                    <a:cubicBezTo>
                      <a:pt x="1955" y="50"/>
                      <a:pt x="1924" y="57"/>
                      <a:pt x="1892" y="57"/>
                    </a:cubicBezTo>
                    <a:cubicBezTo>
                      <a:pt x="1861" y="57"/>
                      <a:pt x="1830" y="50"/>
                      <a:pt x="1805" y="50"/>
                    </a:cubicBezTo>
                    <a:cubicBezTo>
                      <a:pt x="1784" y="102"/>
                      <a:pt x="1764" y="111"/>
                      <a:pt x="1743" y="111"/>
                    </a:cubicBezTo>
                    <a:cubicBezTo>
                      <a:pt x="1731" y="111"/>
                      <a:pt x="1720" y="108"/>
                      <a:pt x="1708" y="108"/>
                    </a:cubicBezTo>
                    <a:cubicBezTo>
                      <a:pt x="1690" y="108"/>
                      <a:pt x="1672" y="115"/>
                      <a:pt x="1654" y="151"/>
                    </a:cubicBezTo>
                    <a:lnTo>
                      <a:pt x="1654" y="126"/>
                    </a:lnTo>
                    <a:cubicBezTo>
                      <a:pt x="1628" y="161"/>
                      <a:pt x="1602" y="171"/>
                      <a:pt x="1576" y="171"/>
                    </a:cubicBezTo>
                    <a:cubicBezTo>
                      <a:pt x="1535" y="171"/>
                      <a:pt x="1495" y="146"/>
                      <a:pt x="1455" y="146"/>
                    </a:cubicBezTo>
                    <a:cubicBezTo>
                      <a:pt x="1446" y="146"/>
                      <a:pt x="1438" y="148"/>
                      <a:pt x="1429" y="151"/>
                    </a:cubicBezTo>
                    <a:cubicBezTo>
                      <a:pt x="1424" y="146"/>
                      <a:pt x="1419" y="144"/>
                      <a:pt x="1414" y="144"/>
                    </a:cubicBezTo>
                    <a:cubicBezTo>
                      <a:pt x="1394" y="144"/>
                      <a:pt x="1374" y="176"/>
                      <a:pt x="1353" y="176"/>
                    </a:cubicBezTo>
                    <a:lnTo>
                      <a:pt x="1353" y="126"/>
                    </a:lnTo>
                    <a:cubicBezTo>
                      <a:pt x="1342" y="155"/>
                      <a:pt x="1330" y="165"/>
                      <a:pt x="1318" y="165"/>
                    </a:cubicBezTo>
                    <a:cubicBezTo>
                      <a:pt x="1292" y="165"/>
                      <a:pt x="1265" y="111"/>
                      <a:pt x="1238" y="111"/>
                    </a:cubicBezTo>
                    <a:cubicBezTo>
                      <a:pt x="1226" y="111"/>
                      <a:pt x="1215" y="121"/>
                      <a:pt x="1203" y="151"/>
                    </a:cubicBezTo>
                    <a:lnTo>
                      <a:pt x="1203" y="126"/>
                    </a:lnTo>
                    <a:cubicBezTo>
                      <a:pt x="1195" y="142"/>
                      <a:pt x="1189" y="145"/>
                      <a:pt x="1185" y="145"/>
                    </a:cubicBezTo>
                    <a:cubicBezTo>
                      <a:pt x="1184" y="145"/>
                      <a:pt x="1182" y="144"/>
                      <a:pt x="1181" y="144"/>
                    </a:cubicBezTo>
                    <a:cubicBezTo>
                      <a:pt x="1178" y="144"/>
                      <a:pt x="1178" y="151"/>
                      <a:pt x="1178" y="201"/>
                    </a:cubicBezTo>
                    <a:lnTo>
                      <a:pt x="1153" y="176"/>
                    </a:lnTo>
                    <a:cubicBezTo>
                      <a:pt x="1146" y="216"/>
                      <a:pt x="1140" y="229"/>
                      <a:pt x="1132" y="229"/>
                    </a:cubicBezTo>
                    <a:cubicBezTo>
                      <a:pt x="1118" y="229"/>
                      <a:pt x="1102" y="174"/>
                      <a:pt x="1079" y="174"/>
                    </a:cubicBezTo>
                    <a:cubicBezTo>
                      <a:pt x="1071" y="174"/>
                      <a:pt x="1062" y="181"/>
                      <a:pt x="1053" y="201"/>
                    </a:cubicBezTo>
                    <a:lnTo>
                      <a:pt x="1053" y="176"/>
                    </a:lnTo>
                    <a:cubicBezTo>
                      <a:pt x="1053" y="193"/>
                      <a:pt x="1040" y="211"/>
                      <a:pt x="1033" y="211"/>
                    </a:cubicBezTo>
                    <a:cubicBezTo>
                      <a:pt x="1030" y="211"/>
                      <a:pt x="1028" y="208"/>
                      <a:pt x="1028" y="201"/>
                    </a:cubicBezTo>
                    <a:cubicBezTo>
                      <a:pt x="1028" y="176"/>
                      <a:pt x="1028" y="176"/>
                      <a:pt x="1028" y="176"/>
                    </a:cubicBezTo>
                    <a:cubicBezTo>
                      <a:pt x="1011" y="134"/>
                      <a:pt x="997" y="120"/>
                      <a:pt x="984" y="120"/>
                    </a:cubicBezTo>
                    <a:cubicBezTo>
                      <a:pt x="958" y="120"/>
                      <a:pt x="936" y="176"/>
                      <a:pt x="902" y="176"/>
                    </a:cubicBezTo>
                    <a:lnTo>
                      <a:pt x="927" y="126"/>
                    </a:lnTo>
                    <a:lnTo>
                      <a:pt x="927" y="126"/>
                    </a:lnTo>
                    <a:cubicBezTo>
                      <a:pt x="918" y="144"/>
                      <a:pt x="905" y="149"/>
                      <a:pt x="892" y="149"/>
                    </a:cubicBezTo>
                    <a:cubicBezTo>
                      <a:pt x="877" y="149"/>
                      <a:pt x="861" y="143"/>
                      <a:pt x="847" y="143"/>
                    </a:cubicBezTo>
                    <a:cubicBezTo>
                      <a:pt x="846" y="143"/>
                      <a:pt x="845" y="143"/>
                      <a:pt x="843" y="143"/>
                    </a:cubicBezTo>
                    <a:lnTo>
                      <a:pt x="843" y="143"/>
                    </a:lnTo>
                    <a:lnTo>
                      <a:pt x="852" y="126"/>
                    </a:lnTo>
                    <a:lnTo>
                      <a:pt x="827" y="151"/>
                    </a:lnTo>
                    <a:cubicBezTo>
                      <a:pt x="832" y="146"/>
                      <a:pt x="837" y="144"/>
                      <a:pt x="843" y="143"/>
                    </a:cubicBezTo>
                    <a:lnTo>
                      <a:pt x="843" y="143"/>
                    </a:lnTo>
                    <a:lnTo>
                      <a:pt x="827" y="176"/>
                    </a:lnTo>
                    <a:lnTo>
                      <a:pt x="827" y="126"/>
                    </a:lnTo>
                    <a:cubicBezTo>
                      <a:pt x="822" y="121"/>
                      <a:pt x="817" y="119"/>
                      <a:pt x="812" y="119"/>
                    </a:cubicBezTo>
                    <a:cubicBezTo>
                      <a:pt x="791" y="119"/>
                      <a:pt x="767" y="151"/>
                      <a:pt x="727" y="151"/>
                    </a:cubicBezTo>
                    <a:lnTo>
                      <a:pt x="727" y="126"/>
                    </a:lnTo>
                    <a:cubicBezTo>
                      <a:pt x="718" y="152"/>
                      <a:pt x="709" y="160"/>
                      <a:pt x="700" y="160"/>
                    </a:cubicBezTo>
                    <a:cubicBezTo>
                      <a:pt x="688" y="160"/>
                      <a:pt x="676" y="145"/>
                      <a:pt x="663" y="145"/>
                    </a:cubicBezTo>
                    <a:cubicBezTo>
                      <a:pt x="659" y="145"/>
                      <a:pt x="656" y="147"/>
                      <a:pt x="652" y="151"/>
                    </a:cubicBezTo>
                    <a:lnTo>
                      <a:pt x="652" y="126"/>
                    </a:lnTo>
                    <a:cubicBezTo>
                      <a:pt x="577" y="126"/>
                      <a:pt x="501" y="201"/>
                      <a:pt x="426" y="226"/>
                    </a:cubicBezTo>
                    <a:cubicBezTo>
                      <a:pt x="420" y="207"/>
                      <a:pt x="414" y="201"/>
                      <a:pt x="407" y="201"/>
                    </a:cubicBezTo>
                    <a:cubicBezTo>
                      <a:pt x="395" y="201"/>
                      <a:pt x="382" y="226"/>
                      <a:pt x="370" y="226"/>
                    </a:cubicBezTo>
                    <a:cubicBezTo>
                      <a:pt x="363" y="226"/>
                      <a:pt x="357" y="220"/>
                      <a:pt x="351" y="201"/>
                    </a:cubicBezTo>
                    <a:cubicBezTo>
                      <a:pt x="351" y="226"/>
                      <a:pt x="351" y="251"/>
                      <a:pt x="351" y="276"/>
                    </a:cubicBezTo>
                    <a:cubicBezTo>
                      <a:pt x="301" y="301"/>
                      <a:pt x="226" y="301"/>
                      <a:pt x="176" y="376"/>
                    </a:cubicBezTo>
                    <a:cubicBezTo>
                      <a:pt x="176" y="351"/>
                      <a:pt x="176" y="326"/>
                      <a:pt x="176" y="301"/>
                    </a:cubicBezTo>
                    <a:cubicBezTo>
                      <a:pt x="148" y="371"/>
                      <a:pt x="120" y="386"/>
                      <a:pt x="88" y="386"/>
                    </a:cubicBezTo>
                    <a:cubicBezTo>
                      <a:pt x="62" y="386"/>
                      <a:pt x="33" y="376"/>
                      <a:pt x="0" y="376"/>
                    </a:cubicBezTo>
                    <a:cubicBezTo>
                      <a:pt x="0" y="401"/>
                      <a:pt x="25" y="401"/>
                      <a:pt x="0" y="426"/>
                    </a:cubicBezTo>
                    <a:cubicBezTo>
                      <a:pt x="4" y="435"/>
                      <a:pt x="9" y="438"/>
                      <a:pt x="13" y="438"/>
                    </a:cubicBezTo>
                    <a:cubicBezTo>
                      <a:pt x="29" y="438"/>
                      <a:pt x="43" y="389"/>
                      <a:pt x="48" y="389"/>
                    </a:cubicBezTo>
                    <a:cubicBezTo>
                      <a:pt x="49" y="389"/>
                      <a:pt x="50" y="393"/>
                      <a:pt x="50" y="401"/>
                    </a:cubicBezTo>
                    <a:lnTo>
                      <a:pt x="50" y="451"/>
                    </a:lnTo>
                    <a:cubicBezTo>
                      <a:pt x="53" y="454"/>
                      <a:pt x="55" y="455"/>
                      <a:pt x="57" y="455"/>
                    </a:cubicBezTo>
                    <a:cubicBezTo>
                      <a:pt x="69" y="455"/>
                      <a:pt x="57" y="397"/>
                      <a:pt x="69" y="397"/>
                    </a:cubicBezTo>
                    <a:cubicBezTo>
                      <a:pt x="70" y="397"/>
                      <a:pt x="72" y="398"/>
                      <a:pt x="75" y="401"/>
                    </a:cubicBezTo>
                    <a:cubicBezTo>
                      <a:pt x="75" y="426"/>
                      <a:pt x="75" y="451"/>
                      <a:pt x="75" y="451"/>
                    </a:cubicBezTo>
                    <a:cubicBezTo>
                      <a:pt x="100" y="426"/>
                      <a:pt x="125" y="476"/>
                      <a:pt x="150" y="376"/>
                    </a:cubicBezTo>
                    <a:cubicBezTo>
                      <a:pt x="150" y="451"/>
                      <a:pt x="176" y="401"/>
                      <a:pt x="176" y="451"/>
                    </a:cubicBezTo>
                    <a:cubicBezTo>
                      <a:pt x="176" y="426"/>
                      <a:pt x="201" y="426"/>
                      <a:pt x="201" y="401"/>
                    </a:cubicBezTo>
                    <a:cubicBezTo>
                      <a:pt x="212" y="405"/>
                      <a:pt x="223" y="406"/>
                      <a:pt x="234" y="406"/>
                    </a:cubicBezTo>
                    <a:cubicBezTo>
                      <a:pt x="287" y="406"/>
                      <a:pt x="343" y="371"/>
                      <a:pt x="409" y="371"/>
                    </a:cubicBezTo>
                    <a:cubicBezTo>
                      <a:pt x="422" y="371"/>
                      <a:pt x="437" y="372"/>
                      <a:pt x="451" y="376"/>
                    </a:cubicBezTo>
                    <a:cubicBezTo>
                      <a:pt x="459" y="329"/>
                      <a:pt x="469" y="314"/>
                      <a:pt x="481" y="314"/>
                    </a:cubicBezTo>
                    <a:cubicBezTo>
                      <a:pt x="503" y="314"/>
                      <a:pt x="529" y="360"/>
                      <a:pt x="557" y="360"/>
                    </a:cubicBezTo>
                    <a:cubicBezTo>
                      <a:pt x="563" y="360"/>
                      <a:pt x="570" y="358"/>
                      <a:pt x="577" y="351"/>
                    </a:cubicBezTo>
                    <a:cubicBezTo>
                      <a:pt x="594" y="333"/>
                      <a:pt x="612" y="316"/>
                      <a:pt x="630" y="316"/>
                    </a:cubicBezTo>
                    <a:cubicBezTo>
                      <a:pt x="637" y="316"/>
                      <a:pt x="644" y="319"/>
                      <a:pt x="652" y="326"/>
                    </a:cubicBezTo>
                    <a:lnTo>
                      <a:pt x="652" y="276"/>
                    </a:lnTo>
                    <a:cubicBezTo>
                      <a:pt x="714" y="326"/>
                      <a:pt x="771" y="332"/>
                      <a:pt x="827" y="332"/>
                    </a:cubicBezTo>
                    <a:cubicBezTo>
                      <a:pt x="846" y="332"/>
                      <a:pt x="865" y="332"/>
                      <a:pt x="884" y="332"/>
                    </a:cubicBezTo>
                    <a:cubicBezTo>
                      <a:pt x="922" y="332"/>
                      <a:pt x="961" y="334"/>
                      <a:pt x="1003" y="351"/>
                    </a:cubicBezTo>
                    <a:cubicBezTo>
                      <a:pt x="1072" y="365"/>
                      <a:pt x="1134" y="402"/>
                      <a:pt x="1197" y="402"/>
                    </a:cubicBezTo>
                    <a:cubicBezTo>
                      <a:pt x="1247" y="402"/>
                      <a:pt x="1298" y="379"/>
                      <a:pt x="1353" y="301"/>
                    </a:cubicBezTo>
                    <a:cubicBezTo>
                      <a:pt x="1353" y="326"/>
                      <a:pt x="1353" y="326"/>
                      <a:pt x="1353" y="326"/>
                    </a:cubicBezTo>
                    <a:cubicBezTo>
                      <a:pt x="1364" y="321"/>
                      <a:pt x="1374" y="319"/>
                      <a:pt x="1382" y="319"/>
                    </a:cubicBezTo>
                    <a:cubicBezTo>
                      <a:pt x="1406" y="319"/>
                      <a:pt x="1422" y="333"/>
                      <a:pt x="1438" y="333"/>
                    </a:cubicBezTo>
                    <a:cubicBezTo>
                      <a:pt x="1443" y="333"/>
                      <a:pt x="1448" y="331"/>
                      <a:pt x="1454" y="326"/>
                    </a:cubicBezTo>
                    <a:lnTo>
                      <a:pt x="1454" y="351"/>
                    </a:lnTo>
                    <a:cubicBezTo>
                      <a:pt x="1504" y="288"/>
                      <a:pt x="1548" y="288"/>
                      <a:pt x="1592" y="288"/>
                    </a:cubicBezTo>
                    <a:cubicBezTo>
                      <a:pt x="1635" y="288"/>
                      <a:pt x="1679" y="288"/>
                      <a:pt x="1729" y="226"/>
                    </a:cubicBezTo>
                    <a:cubicBezTo>
                      <a:pt x="1759" y="233"/>
                      <a:pt x="1788" y="236"/>
                      <a:pt x="1817" y="236"/>
                    </a:cubicBezTo>
                    <a:cubicBezTo>
                      <a:pt x="1888" y="236"/>
                      <a:pt x="1959" y="218"/>
                      <a:pt x="2030" y="201"/>
                    </a:cubicBezTo>
                    <a:lnTo>
                      <a:pt x="2030" y="226"/>
                    </a:lnTo>
                    <a:cubicBezTo>
                      <a:pt x="2047" y="217"/>
                      <a:pt x="2063" y="214"/>
                      <a:pt x="2079" y="214"/>
                    </a:cubicBezTo>
                    <a:cubicBezTo>
                      <a:pt x="2147" y="214"/>
                      <a:pt x="2201" y="279"/>
                      <a:pt x="2241" y="279"/>
                    </a:cubicBezTo>
                    <a:cubicBezTo>
                      <a:pt x="2246" y="279"/>
                      <a:pt x="2251" y="278"/>
                      <a:pt x="2256" y="276"/>
                    </a:cubicBezTo>
                    <a:cubicBezTo>
                      <a:pt x="2281" y="301"/>
                      <a:pt x="2306" y="301"/>
                      <a:pt x="2381" y="301"/>
                    </a:cubicBezTo>
                    <a:cubicBezTo>
                      <a:pt x="2431" y="301"/>
                      <a:pt x="2481" y="301"/>
                      <a:pt x="2481" y="351"/>
                    </a:cubicBezTo>
                    <a:cubicBezTo>
                      <a:pt x="2463" y="398"/>
                      <a:pt x="2486" y="406"/>
                      <a:pt x="2519" y="406"/>
                    </a:cubicBezTo>
                    <a:cubicBezTo>
                      <a:pt x="2538" y="406"/>
                      <a:pt x="2561" y="403"/>
                      <a:pt x="2582" y="403"/>
                    </a:cubicBezTo>
                    <a:cubicBezTo>
                      <a:pt x="2621" y="403"/>
                      <a:pt x="2652" y="414"/>
                      <a:pt x="2632" y="476"/>
                    </a:cubicBezTo>
                    <a:cubicBezTo>
                      <a:pt x="2556" y="677"/>
                      <a:pt x="2682" y="652"/>
                      <a:pt x="2857" y="702"/>
                    </a:cubicBezTo>
                    <a:cubicBezTo>
                      <a:pt x="2832" y="802"/>
                      <a:pt x="3058" y="827"/>
                      <a:pt x="2957" y="978"/>
                    </a:cubicBezTo>
                    <a:cubicBezTo>
                      <a:pt x="3058" y="978"/>
                      <a:pt x="2857" y="1103"/>
                      <a:pt x="2907" y="1128"/>
                    </a:cubicBezTo>
                    <a:lnTo>
                      <a:pt x="2932" y="1128"/>
                    </a:lnTo>
                    <a:cubicBezTo>
                      <a:pt x="2837" y="1152"/>
                      <a:pt x="3059" y="1130"/>
                      <a:pt x="2952" y="1171"/>
                    </a:cubicBezTo>
                    <a:lnTo>
                      <a:pt x="2952" y="1171"/>
                    </a:lnTo>
                    <a:cubicBezTo>
                      <a:pt x="2973" y="1169"/>
                      <a:pt x="2999" y="1167"/>
                      <a:pt x="3016" y="1167"/>
                    </a:cubicBezTo>
                    <a:cubicBezTo>
                      <a:pt x="3035" y="1167"/>
                      <a:pt x="3041" y="1170"/>
                      <a:pt x="3008" y="1178"/>
                    </a:cubicBezTo>
                    <a:lnTo>
                      <a:pt x="3058" y="1178"/>
                    </a:lnTo>
                    <a:cubicBezTo>
                      <a:pt x="3058" y="1178"/>
                      <a:pt x="3008" y="1178"/>
                      <a:pt x="3008" y="1203"/>
                    </a:cubicBezTo>
                    <a:cubicBezTo>
                      <a:pt x="3008" y="1203"/>
                      <a:pt x="3030" y="1192"/>
                      <a:pt x="3037" y="1192"/>
                    </a:cubicBezTo>
                    <a:cubicBezTo>
                      <a:pt x="3041" y="1192"/>
                      <a:pt x="3041" y="1195"/>
                      <a:pt x="3033" y="1203"/>
                    </a:cubicBezTo>
                    <a:cubicBezTo>
                      <a:pt x="2907" y="1228"/>
                      <a:pt x="3083" y="1228"/>
                      <a:pt x="2907" y="1228"/>
                    </a:cubicBezTo>
                    <a:cubicBezTo>
                      <a:pt x="2907" y="1228"/>
                      <a:pt x="2857" y="1253"/>
                      <a:pt x="2807" y="1253"/>
                    </a:cubicBezTo>
                    <a:cubicBezTo>
                      <a:pt x="2807" y="1253"/>
                      <a:pt x="2807" y="1264"/>
                      <a:pt x="2829" y="1264"/>
                    </a:cubicBezTo>
                    <a:cubicBezTo>
                      <a:pt x="2841" y="1264"/>
                      <a:pt x="2857" y="1262"/>
                      <a:pt x="2882" y="1253"/>
                    </a:cubicBezTo>
                    <a:cubicBezTo>
                      <a:pt x="2957" y="1253"/>
                      <a:pt x="3033" y="1253"/>
                      <a:pt x="3083" y="1228"/>
                    </a:cubicBezTo>
                    <a:cubicBezTo>
                      <a:pt x="3108" y="1203"/>
                      <a:pt x="3183" y="1203"/>
                      <a:pt x="3208" y="1178"/>
                    </a:cubicBezTo>
                    <a:cubicBezTo>
                      <a:pt x="3133" y="1178"/>
                      <a:pt x="3183" y="1178"/>
                      <a:pt x="3183" y="1153"/>
                    </a:cubicBezTo>
                    <a:lnTo>
                      <a:pt x="3208" y="1153"/>
                    </a:lnTo>
                    <a:cubicBezTo>
                      <a:pt x="3246" y="1141"/>
                      <a:pt x="3214" y="1141"/>
                      <a:pt x="3186" y="1141"/>
                    </a:cubicBezTo>
                    <a:cubicBezTo>
                      <a:pt x="3158" y="1141"/>
                      <a:pt x="3133" y="1141"/>
                      <a:pt x="3183" y="1128"/>
                    </a:cubicBezTo>
                    <a:cubicBezTo>
                      <a:pt x="3158" y="1103"/>
                      <a:pt x="3158" y="1078"/>
                      <a:pt x="3133" y="1028"/>
                    </a:cubicBezTo>
                    <a:cubicBezTo>
                      <a:pt x="3116" y="1028"/>
                      <a:pt x="3122" y="1017"/>
                      <a:pt x="3105" y="1017"/>
                    </a:cubicBezTo>
                    <a:cubicBezTo>
                      <a:pt x="3100" y="1017"/>
                      <a:pt x="3093" y="1018"/>
                      <a:pt x="3084" y="1020"/>
                    </a:cubicBezTo>
                    <a:lnTo>
                      <a:pt x="3084" y="1020"/>
                    </a:lnTo>
                    <a:cubicBezTo>
                      <a:pt x="3158" y="994"/>
                      <a:pt x="3158" y="953"/>
                      <a:pt x="3158" y="953"/>
                    </a:cubicBezTo>
                    <a:lnTo>
                      <a:pt x="3183" y="953"/>
                    </a:lnTo>
                    <a:cubicBezTo>
                      <a:pt x="3233" y="928"/>
                      <a:pt x="3202" y="928"/>
                      <a:pt x="3174" y="928"/>
                    </a:cubicBezTo>
                    <a:cubicBezTo>
                      <a:pt x="3145" y="928"/>
                      <a:pt x="3120" y="928"/>
                      <a:pt x="3183" y="902"/>
                    </a:cubicBezTo>
                    <a:lnTo>
                      <a:pt x="3183" y="902"/>
                    </a:lnTo>
                    <a:cubicBezTo>
                      <a:pt x="3168" y="906"/>
                      <a:pt x="3159" y="908"/>
                      <a:pt x="3152" y="908"/>
                    </a:cubicBezTo>
                    <a:cubicBezTo>
                      <a:pt x="3121" y="908"/>
                      <a:pt x="3167" y="872"/>
                      <a:pt x="3123" y="872"/>
                    </a:cubicBezTo>
                    <a:cubicBezTo>
                      <a:pt x="3117" y="872"/>
                      <a:pt x="3109" y="873"/>
                      <a:pt x="3099" y="875"/>
                    </a:cubicBezTo>
                    <a:lnTo>
                      <a:pt x="3099" y="875"/>
                    </a:lnTo>
                    <a:cubicBezTo>
                      <a:pt x="3118" y="868"/>
                      <a:pt x="3138" y="852"/>
                      <a:pt x="3158" y="852"/>
                    </a:cubicBezTo>
                    <a:cubicBezTo>
                      <a:pt x="3133" y="827"/>
                      <a:pt x="3158" y="777"/>
                      <a:pt x="3158" y="727"/>
                    </a:cubicBezTo>
                    <a:lnTo>
                      <a:pt x="3158" y="727"/>
                    </a:lnTo>
                    <a:cubicBezTo>
                      <a:pt x="3147" y="730"/>
                      <a:pt x="3138" y="731"/>
                      <a:pt x="3131" y="731"/>
                    </a:cubicBezTo>
                    <a:cubicBezTo>
                      <a:pt x="3090" y="731"/>
                      <a:pt x="3119" y="688"/>
                      <a:pt x="3085" y="688"/>
                    </a:cubicBezTo>
                    <a:cubicBezTo>
                      <a:pt x="3075" y="688"/>
                      <a:pt x="3058" y="692"/>
                      <a:pt x="3033" y="702"/>
                    </a:cubicBezTo>
                    <a:cubicBezTo>
                      <a:pt x="3054" y="680"/>
                      <a:pt x="3076" y="622"/>
                      <a:pt x="3049" y="622"/>
                    </a:cubicBezTo>
                    <a:cubicBezTo>
                      <a:pt x="3045" y="622"/>
                      <a:pt x="3040" y="623"/>
                      <a:pt x="3033" y="627"/>
                    </a:cubicBezTo>
                    <a:lnTo>
                      <a:pt x="3033" y="602"/>
                    </a:lnTo>
                    <a:cubicBezTo>
                      <a:pt x="3013" y="602"/>
                      <a:pt x="2993" y="570"/>
                      <a:pt x="2947" y="570"/>
                    </a:cubicBezTo>
                    <a:cubicBezTo>
                      <a:pt x="2935" y="570"/>
                      <a:pt x="2922" y="572"/>
                      <a:pt x="2907" y="577"/>
                    </a:cubicBezTo>
                    <a:cubicBezTo>
                      <a:pt x="3008" y="527"/>
                      <a:pt x="2983" y="527"/>
                      <a:pt x="3008" y="476"/>
                    </a:cubicBezTo>
                    <a:lnTo>
                      <a:pt x="3008" y="476"/>
                    </a:lnTo>
                    <a:cubicBezTo>
                      <a:pt x="2997" y="482"/>
                      <a:pt x="2988" y="484"/>
                      <a:pt x="2979" y="484"/>
                    </a:cubicBezTo>
                    <a:cubicBezTo>
                      <a:pt x="2955" y="484"/>
                      <a:pt x="2935" y="469"/>
                      <a:pt x="2911" y="469"/>
                    </a:cubicBezTo>
                    <a:cubicBezTo>
                      <a:pt x="2902" y="469"/>
                      <a:pt x="2893" y="471"/>
                      <a:pt x="2882" y="476"/>
                    </a:cubicBezTo>
                    <a:cubicBezTo>
                      <a:pt x="2932" y="426"/>
                      <a:pt x="2857" y="451"/>
                      <a:pt x="2907" y="401"/>
                    </a:cubicBezTo>
                    <a:lnTo>
                      <a:pt x="2907" y="401"/>
                    </a:lnTo>
                    <a:cubicBezTo>
                      <a:pt x="2876" y="410"/>
                      <a:pt x="2851" y="414"/>
                      <a:pt x="2830" y="414"/>
                    </a:cubicBezTo>
                    <a:cubicBezTo>
                      <a:pt x="2735" y="414"/>
                      <a:pt x="2732" y="331"/>
                      <a:pt x="2732" y="214"/>
                    </a:cubicBezTo>
                    <a:lnTo>
                      <a:pt x="2732" y="214"/>
                    </a:lnTo>
                    <a:cubicBezTo>
                      <a:pt x="2684" y="241"/>
                      <a:pt x="2624" y="284"/>
                      <a:pt x="2582" y="326"/>
                    </a:cubicBezTo>
                    <a:cubicBezTo>
                      <a:pt x="2582" y="301"/>
                      <a:pt x="2607" y="301"/>
                      <a:pt x="2607" y="301"/>
                    </a:cubicBezTo>
                    <a:cubicBezTo>
                      <a:pt x="2582" y="301"/>
                      <a:pt x="2632" y="226"/>
                      <a:pt x="2607" y="226"/>
                    </a:cubicBezTo>
                    <a:lnTo>
                      <a:pt x="2632" y="226"/>
                    </a:lnTo>
                    <a:cubicBezTo>
                      <a:pt x="2589" y="226"/>
                      <a:pt x="2619" y="171"/>
                      <a:pt x="2597" y="171"/>
                    </a:cubicBezTo>
                    <a:cubicBezTo>
                      <a:pt x="2594" y="171"/>
                      <a:pt x="2589" y="172"/>
                      <a:pt x="2582" y="176"/>
                    </a:cubicBezTo>
                    <a:cubicBezTo>
                      <a:pt x="2582" y="176"/>
                      <a:pt x="2598" y="144"/>
                      <a:pt x="2604" y="144"/>
                    </a:cubicBezTo>
                    <a:cubicBezTo>
                      <a:pt x="2605" y="144"/>
                      <a:pt x="2605" y="144"/>
                      <a:pt x="2606" y="145"/>
                    </a:cubicBezTo>
                    <a:lnTo>
                      <a:pt x="2606" y="145"/>
                    </a:lnTo>
                    <a:cubicBezTo>
                      <a:pt x="2599" y="122"/>
                      <a:pt x="2555" y="99"/>
                      <a:pt x="2531" y="75"/>
                    </a:cubicBezTo>
                    <a:cubicBezTo>
                      <a:pt x="2506" y="75"/>
                      <a:pt x="2431" y="50"/>
                      <a:pt x="2406" y="25"/>
                    </a:cubicBezTo>
                    <a:cubicBezTo>
                      <a:pt x="2391" y="22"/>
                      <a:pt x="2376" y="20"/>
                      <a:pt x="2361" y="20"/>
                    </a:cubicBezTo>
                    <a:cubicBezTo>
                      <a:pt x="2287" y="20"/>
                      <a:pt x="2209" y="56"/>
                      <a:pt x="2173" y="56"/>
                    </a:cubicBezTo>
                    <a:cubicBezTo>
                      <a:pt x="2165" y="56"/>
                      <a:pt x="2159" y="54"/>
                      <a:pt x="2155" y="50"/>
                    </a:cubicBezTo>
                    <a:lnTo>
                      <a:pt x="2155" y="25"/>
                    </a:lnTo>
                    <a:lnTo>
                      <a:pt x="2130" y="75"/>
                    </a:lnTo>
                    <a:cubicBezTo>
                      <a:pt x="2130" y="50"/>
                      <a:pt x="2130" y="50"/>
                      <a:pt x="2130" y="50"/>
                    </a:cubicBezTo>
                    <a:cubicBezTo>
                      <a:pt x="2124" y="38"/>
                      <a:pt x="2116" y="33"/>
                      <a:pt x="2108" y="33"/>
                    </a:cubicBezTo>
                    <a:cubicBezTo>
                      <a:pt x="2082" y="33"/>
                      <a:pt x="2049" y="75"/>
                      <a:pt x="2030" y="75"/>
                    </a:cubicBezTo>
                    <a:cubicBezTo>
                      <a:pt x="2030" y="50"/>
                      <a:pt x="2030" y="25"/>
                      <a:pt x="203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32" name="Google Shape;2944;p66">
                <a:extLst>
                  <a:ext uri="{FF2B5EF4-FFF2-40B4-BE49-F238E27FC236}">
                    <a16:creationId xmlns:a16="http://schemas.microsoft.com/office/drawing/2014/main" id="{5C3772AC-686A-F83F-99C4-285C45DB36D0}"/>
                  </a:ext>
                </a:extLst>
              </p:cNvPr>
              <p:cNvSpPr/>
              <p:nvPr/>
            </p:nvSpPr>
            <p:spPr>
              <a:xfrm>
                <a:off x="3736375" y="2979975"/>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33" name="Google Shape;2945;p66">
                <a:extLst>
                  <a:ext uri="{FF2B5EF4-FFF2-40B4-BE49-F238E27FC236}">
                    <a16:creationId xmlns:a16="http://schemas.microsoft.com/office/drawing/2014/main" id="{3AA4E160-40CB-8417-4CFC-9659C8900CF8}"/>
                  </a:ext>
                </a:extLst>
              </p:cNvPr>
              <p:cNvSpPr/>
              <p:nvPr/>
            </p:nvSpPr>
            <p:spPr>
              <a:xfrm>
                <a:off x="3805925" y="300380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34" name="Google Shape;2946;p66">
                <a:extLst>
                  <a:ext uri="{FF2B5EF4-FFF2-40B4-BE49-F238E27FC236}">
                    <a16:creationId xmlns:a16="http://schemas.microsoft.com/office/drawing/2014/main" id="{CBE37B26-71CA-E1AD-2DEF-86AFE58FA9E8}"/>
                  </a:ext>
                </a:extLst>
              </p:cNvPr>
              <p:cNvSpPr/>
              <p:nvPr/>
            </p:nvSpPr>
            <p:spPr>
              <a:xfrm>
                <a:off x="3742000" y="3013200"/>
                <a:ext cx="650" cy="1275"/>
              </a:xfrm>
              <a:custGeom>
                <a:avLst/>
                <a:gdLst/>
                <a:ahLst/>
                <a:cxnLst/>
                <a:rect l="l" t="t" r="r" b="b"/>
                <a:pathLst>
                  <a:path w="26" h="51" extrusionOk="0">
                    <a:moveTo>
                      <a:pt x="26" y="0"/>
                    </a:moveTo>
                    <a:lnTo>
                      <a:pt x="1" y="25"/>
                    </a:lnTo>
                    <a:lnTo>
                      <a:pt x="1" y="50"/>
                    </a:lnTo>
                    <a:lnTo>
                      <a:pt x="26"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35" name="Google Shape;2947;p66">
                <a:extLst>
                  <a:ext uri="{FF2B5EF4-FFF2-40B4-BE49-F238E27FC236}">
                    <a16:creationId xmlns:a16="http://schemas.microsoft.com/office/drawing/2014/main" id="{BA4B3638-EB99-3C34-4C95-F3B5CB89D2B7}"/>
                  </a:ext>
                </a:extLst>
              </p:cNvPr>
              <p:cNvSpPr/>
              <p:nvPr/>
            </p:nvSpPr>
            <p:spPr>
              <a:xfrm>
                <a:off x="3742625" y="3010675"/>
                <a:ext cx="650" cy="3600"/>
              </a:xfrm>
              <a:custGeom>
                <a:avLst/>
                <a:gdLst/>
                <a:ahLst/>
                <a:cxnLst/>
                <a:rect l="l" t="t" r="r" b="b"/>
                <a:pathLst>
                  <a:path w="26" h="144" extrusionOk="0">
                    <a:moveTo>
                      <a:pt x="26" y="1"/>
                    </a:moveTo>
                    <a:lnTo>
                      <a:pt x="1" y="126"/>
                    </a:lnTo>
                    <a:cubicBezTo>
                      <a:pt x="5" y="138"/>
                      <a:pt x="8" y="143"/>
                      <a:pt x="11" y="143"/>
                    </a:cubicBezTo>
                    <a:cubicBezTo>
                      <a:pt x="25" y="143"/>
                      <a:pt x="26" y="24"/>
                      <a:pt x="26" y="24"/>
                    </a:cubicBezTo>
                    <a:cubicBezTo>
                      <a:pt x="26" y="24"/>
                      <a:pt x="26" y="24"/>
                      <a:pt x="26" y="26"/>
                    </a:cubicBezTo>
                    <a:cubicBezTo>
                      <a:pt x="26" y="26"/>
                      <a:pt x="26" y="26"/>
                      <a:pt x="2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36" name="Google Shape;2948;p66">
                <a:extLst>
                  <a:ext uri="{FF2B5EF4-FFF2-40B4-BE49-F238E27FC236}">
                    <a16:creationId xmlns:a16="http://schemas.microsoft.com/office/drawing/2014/main" id="{E8F4B3E0-C3A3-24CA-0493-0C48CB4E40D6}"/>
                  </a:ext>
                </a:extLst>
              </p:cNvPr>
              <p:cNvSpPr/>
              <p:nvPr/>
            </p:nvSpPr>
            <p:spPr>
              <a:xfrm>
                <a:off x="3743575" y="3010675"/>
                <a:ext cx="325" cy="1275"/>
              </a:xfrm>
              <a:custGeom>
                <a:avLst/>
                <a:gdLst/>
                <a:ahLst/>
                <a:cxnLst/>
                <a:rect l="l" t="t" r="r" b="b"/>
                <a:pathLst>
                  <a:path w="13" h="51" extrusionOk="0">
                    <a:moveTo>
                      <a:pt x="13" y="1"/>
                    </a:moveTo>
                    <a:cubicBezTo>
                      <a:pt x="13" y="16"/>
                      <a:pt x="11" y="20"/>
                      <a:pt x="8" y="20"/>
                    </a:cubicBezTo>
                    <a:cubicBezTo>
                      <a:pt x="6" y="20"/>
                      <a:pt x="3" y="15"/>
                      <a:pt x="2" y="15"/>
                    </a:cubicBezTo>
                    <a:lnTo>
                      <a:pt x="2" y="15"/>
                    </a:lnTo>
                    <a:cubicBezTo>
                      <a:pt x="1" y="15"/>
                      <a:pt x="3" y="22"/>
                      <a:pt x="13" y="51"/>
                    </a:cubicBezTo>
                    <a:cubicBezTo>
                      <a:pt x="13" y="39"/>
                      <a:pt x="13" y="16"/>
                      <a:pt x="13"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37" name="Google Shape;2949;p66">
                <a:extLst>
                  <a:ext uri="{FF2B5EF4-FFF2-40B4-BE49-F238E27FC236}">
                    <a16:creationId xmlns:a16="http://schemas.microsoft.com/office/drawing/2014/main" id="{4BCDFB05-4FE4-5B97-8738-E6CADB5C9C99}"/>
                  </a:ext>
                </a:extLst>
              </p:cNvPr>
              <p:cNvSpPr/>
              <p:nvPr/>
            </p:nvSpPr>
            <p:spPr>
              <a:xfrm>
                <a:off x="3767700" y="301067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38" name="Google Shape;2950;p66">
                <a:extLst>
                  <a:ext uri="{FF2B5EF4-FFF2-40B4-BE49-F238E27FC236}">
                    <a16:creationId xmlns:a16="http://schemas.microsoft.com/office/drawing/2014/main" id="{68BAF1C0-D9E8-BAB0-168F-B26895938A22}"/>
                  </a:ext>
                </a:extLst>
              </p:cNvPr>
              <p:cNvSpPr/>
              <p:nvPr/>
            </p:nvSpPr>
            <p:spPr>
              <a:xfrm>
                <a:off x="3730725" y="3003800"/>
                <a:ext cx="72075" cy="38875"/>
              </a:xfrm>
              <a:custGeom>
                <a:avLst/>
                <a:gdLst/>
                <a:ahLst/>
                <a:cxnLst/>
                <a:rect l="l" t="t" r="r" b="b"/>
                <a:pathLst>
                  <a:path w="2883" h="1555" extrusionOk="0">
                    <a:moveTo>
                      <a:pt x="1103" y="125"/>
                    </a:moveTo>
                    <a:cubicBezTo>
                      <a:pt x="1103" y="125"/>
                      <a:pt x="1103" y="125"/>
                      <a:pt x="1103" y="125"/>
                    </a:cubicBezTo>
                    <a:cubicBezTo>
                      <a:pt x="1103" y="125"/>
                      <a:pt x="1103" y="125"/>
                      <a:pt x="1103" y="125"/>
                    </a:cubicBezTo>
                    <a:close/>
                    <a:moveTo>
                      <a:pt x="625" y="345"/>
                    </a:moveTo>
                    <a:cubicBezTo>
                      <a:pt x="624" y="348"/>
                      <a:pt x="624" y="352"/>
                      <a:pt x="623" y="355"/>
                    </a:cubicBezTo>
                    <a:lnTo>
                      <a:pt x="623" y="355"/>
                    </a:lnTo>
                    <a:lnTo>
                      <a:pt x="627" y="351"/>
                    </a:lnTo>
                    <a:cubicBezTo>
                      <a:pt x="626" y="349"/>
                      <a:pt x="626" y="347"/>
                      <a:pt x="625" y="345"/>
                    </a:cubicBezTo>
                    <a:close/>
                    <a:moveTo>
                      <a:pt x="552" y="301"/>
                    </a:moveTo>
                    <a:cubicBezTo>
                      <a:pt x="527" y="326"/>
                      <a:pt x="552" y="326"/>
                      <a:pt x="552" y="376"/>
                    </a:cubicBezTo>
                    <a:cubicBezTo>
                      <a:pt x="554" y="378"/>
                      <a:pt x="557" y="379"/>
                      <a:pt x="559" y="379"/>
                    </a:cubicBezTo>
                    <a:cubicBezTo>
                      <a:pt x="576" y="379"/>
                      <a:pt x="593" y="327"/>
                      <a:pt x="609" y="327"/>
                    </a:cubicBezTo>
                    <a:cubicBezTo>
                      <a:pt x="615" y="327"/>
                      <a:pt x="620" y="332"/>
                      <a:pt x="625" y="345"/>
                    </a:cubicBezTo>
                    <a:lnTo>
                      <a:pt x="625" y="345"/>
                    </a:lnTo>
                    <a:cubicBezTo>
                      <a:pt x="626" y="336"/>
                      <a:pt x="627" y="329"/>
                      <a:pt x="627" y="325"/>
                    </a:cubicBezTo>
                    <a:lnTo>
                      <a:pt x="627" y="325"/>
                    </a:lnTo>
                    <a:cubicBezTo>
                      <a:pt x="627" y="325"/>
                      <a:pt x="627" y="325"/>
                      <a:pt x="627" y="325"/>
                    </a:cubicBezTo>
                    <a:lnTo>
                      <a:pt x="627" y="325"/>
                    </a:lnTo>
                    <a:cubicBezTo>
                      <a:pt x="627" y="323"/>
                      <a:pt x="627" y="322"/>
                      <a:pt x="627" y="322"/>
                    </a:cubicBezTo>
                    <a:cubicBezTo>
                      <a:pt x="627" y="322"/>
                      <a:pt x="627" y="323"/>
                      <a:pt x="627" y="325"/>
                    </a:cubicBezTo>
                    <a:lnTo>
                      <a:pt x="627" y="325"/>
                    </a:lnTo>
                    <a:cubicBezTo>
                      <a:pt x="601" y="319"/>
                      <a:pt x="575" y="309"/>
                      <a:pt x="552" y="301"/>
                    </a:cubicBezTo>
                    <a:close/>
                    <a:moveTo>
                      <a:pt x="623" y="355"/>
                    </a:moveTo>
                    <a:lnTo>
                      <a:pt x="602" y="376"/>
                    </a:lnTo>
                    <a:cubicBezTo>
                      <a:pt x="605" y="379"/>
                      <a:pt x="607" y="380"/>
                      <a:pt x="610" y="380"/>
                    </a:cubicBezTo>
                    <a:cubicBezTo>
                      <a:pt x="617" y="380"/>
                      <a:pt x="621" y="368"/>
                      <a:pt x="623" y="355"/>
                    </a:cubicBezTo>
                    <a:close/>
                    <a:moveTo>
                      <a:pt x="2457" y="0"/>
                    </a:moveTo>
                    <a:cubicBezTo>
                      <a:pt x="2457" y="28"/>
                      <a:pt x="2450" y="32"/>
                      <a:pt x="2442" y="32"/>
                    </a:cubicBezTo>
                    <a:cubicBezTo>
                      <a:pt x="2440" y="32"/>
                      <a:pt x="2437" y="31"/>
                      <a:pt x="2435" y="31"/>
                    </a:cubicBezTo>
                    <a:cubicBezTo>
                      <a:pt x="2425" y="31"/>
                      <a:pt x="2419" y="38"/>
                      <a:pt x="2432" y="100"/>
                    </a:cubicBezTo>
                    <a:lnTo>
                      <a:pt x="2407" y="50"/>
                    </a:lnTo>
                    <a:cubicBezTo>
                      <a:pt x="2392" y="103"/>
                      <a:pt x="2376" y="120"/>
                      <a:pt x="2361" y="120"/>
                    </a:cubicBezTo>
                    <a:cubicBezTo>
                      <a:pt x="2334" y="120"/>
                      <a:pt x="2306" y="74"/>
                      <a:pt x="2273" y="74"/>
                    </a:cubicBezTo>
                    <a:cubicBezTo>
                      <a:pt x="2260" y="74"/>
                      <a:pt x="2246" y="81"/>
                      <a:pt x="2231" y="100"/>
                    </a:cubicBezTo>
                    <a:lnTo>
                      <a:pt x="2231" y="75"/>
                    </a:lnTo>
                    <a:cubicBezTo>
                      <a:pt x="2231" y="88"/>
                      <a:pt x="2225" y="94"/>
                      <a:pt x="2215" y="94"/>
                    </a:cubicBezTo>
                    <a:cubicBezTo>
                      <a:pt x="2206" y="94"/>
                      <a:pt x="2194" y="88"/>
                      <a:pt x="2181" y="75"/>
                    </a:cubicBezTo>
                    <a:cubicBezTo>
                      <a:pt x="2181" y="75"/>
                      <a:pt x="2181" y="75"/>
                      <a:pt x="2181" y="50"/>
                    </a:cubicBezTo>
                    <a:cubicBezTo>
                      <a:pt x="2167" y="22"/>
                      <a:pt x="2150" y="11"/>
                      <a:pt x="2133" y="11"/>
                    </a:cubicBezTo>
                    <a:cubicBezTo>
                      <a:pt x="2090" y="11"/>
                      <a:pt x="2041" y="75"/>
                      <a:pt x="2006" y="75"/>
                    </a:cubicBezTo>
                    <a:lnTo>
                      <a:pt x="2006" y="25"/>
                    </a:lnTo>
                    <a:cubicBezTo>
                      <a:pt x="1996" y="44"/>
                      <a:pt x="1984" y="49"/>
                      <a:pt x="1969" y="49"/>
                    </a:cubicBezTo>
                    <a:cubicBezTo>
                      <a:pt x="1953" y="49"/>
                      <a:pt x="1934" y="43"/>
                      <a:pt x="1914" y="43"/>
                    </a:cubicBezTo>
                    <a:cubicBezTo>
                      <a:pt x="1903" y="43"/>
                      <a:pt x="1892" y="45"/>
                      <a:pt x="1880" y="50"/>
                    </a:cubicBezTo>
                    <a:lnTo>
                      <a:pt x="1880" y="25"/>
                    </a:lnTo>
                    <a:lnTo>
                      <a:pt x="1855" y="75"/>
                    </a:lnTo>
                    <a:lnTo>
                      <a:pt x="1855" y="25"/>
                    </a:lnTo>
                    <a:cubicBezTo>
                      <a:pt x="1805" y="25"/>
                      <a:pt x="1755" y="50"/>
                      <a:pt x="1705" y="75"/>
                    </a:cubicBezTo>
                    <a:lnTo>
                      <a:pt x="1730" y="25"/>
                    </a:lnTo>
                    <a:lnTo>
                      <a:pt x="1730" y="25"/>
                    </a:lnTo>
                    <a:cubicBezTo>
                      <a:pt x="1712" y="52"/>
                      <a:pt x="1694" y="60"/>
                      <a:pt x="1677" y="60"/>
                    </a:cubicBezTo>
                    <a:cubicBezTo>
                      <a:pt x="1652" y="60"/>
                      <a:pt x="1627" y="45"/>
                      <a:pt x="1603" y="45"/>
                    </a:cubicBezTo>
                    <a:cubicBezTo>
                      <a:pt x="1595" y="45"/>
                      <a:pt x="1587" y="46"/>
                      <a:pt x="1580" y="50"/>
                    </a:cubicBezTo>
                    <a:cubicBezTo>
                      <a:pt x="1562" y="47"/>
                      <a:pt x="1545" y="45"/>
                      <a:pt x="1528" y="45"/>
                    </a:cubicBezTo>
                    <a:cubicBezTo>
                      <a:pt x="1421" y="45"/>
                      <a:pt x="1314" y="106"/>
                      <a:pt x="1207" y="149"/>
                    </a:cubicBezTo>
                    <a:lnTo>
                      <a:pt x="1207" y="149"/>
                    </a:lnTo>
                    <a:cubicBezTo>
                      <a:pt x="1210" y="137"/>
                      <a:pt x="1217" y="125"/>
                      <a:pt x="1229" y="125"/>
                    </a:cubicBezTo>
                    <a:lnTo>
                      <a:pt x="1229" y="125"/>
                    </a:lnTo>
                    <a:cubicBezTo>
                      <a:pt x="1204" y="125"/>
                      <a:pt x="1204" y="151"/>
                      <a:pt x="1204" y="151"/>
                    </a:cubicBezTo>
                    <a:cubicBezTo>
                      <a:pt x="1205" y="150"/>
                      <a:pt x="1206" y="150"/>
                      <a:pt x="1207" y="149"/>
                    </a:cubicBezTo>
                    <a:lnTo>
                      <a:pt x="1207" y="149"/>
                    </a:lnTo>
                    <a:cubicBezTo>
                      <a:pt x="1204" y="162"/>
                      <a:pt x="1204" y="176"/>
                      <a:pt x="1204" y="176"/>
                    </a:cubicBezTo>
                    <a:cubicBezTo>
                      <a:pt x="1204" y="151"/>
                      <a:pt x="1204" y="151"/>
                      <a:pt x="1204" y="125"/>
                    </a:cubicBezTo>
                    <a:cubicBezTo>
                      <a:pt x="1197" y="107"/>
                      <a:pt x="1190" y="101"/>
                      <a:pt x="1182" y="101"/>
                    </a:cubicBezTo>
                    <a:cubicBezTo>
                      <a:pt x="1162" y="101"/>
                      <a:pt x="1137" y="138"/>
                      <a:pt x="1119" y="138"/>
                    </a:cubicBezTo>
                    <a:cubicBezTo>
                      <a:pt x="1113" y="138"/>
                      <a:pt x="1108" y="134"/>
                      <a:pt x="1103" y="125"/>
                    </a:cubicBezTo>
                    <a:cubicBezTo>
                      <a:pt x="1103" y="125"/>
                      <a:pt x="1103" y="176"/>
                      <a:pt x="1103" y="201"/>
                    </a:cubicBezTo>
                    <a:cubicBezTo>
                      <a:pt x="1003" y="226"/>
                      <a:pt x="903" y="226"/>
                      <a:pt x="803" y="301"/>
                    </a:cubicBezTo>
                    <a:cubicBezTo>
                      <a:pt x="803" y="276"/>
                      <a:pt x="803" y="276"/>
                      <a:pt x="803" y="226"/>
                    </a:cubicBezTo>
                    <a:cubicBezTo>
                      <a:pt x="762" y="307"/>
                      <a:pt x="715" y="329"/>
                      <a:pt x="667" y="329"/>
                    </a:cubicBezTo>
                    <a:cubicBezTo>
                      <a:pt x="654" y="329"/>
                      <a:pt x="640" y="328"/>
                      <a:pt x="627" y="325"/>
                    </a:cubicBezTo>
                    <a:lnTo>
                      <a:pt x="627" y="325"/>
                    </a:lnTo>
                    <a:cubicBezTo>
                      <a:pt x="627" y="325"/>
                      <a:pt x="627" y="325"/>
                      <a:pt x="627" y="326"/>
                    </a:cubicBezTo>
                    <a:cubicBezTo>
                      <a:pt x="652" y="351"/>
                      <a:pt x="627" y="376"/>
                      <a:pt x="627" y="376"/>
                    </a:cubicBezTo>
                    <a:cubicBezTo>
                      <a:pt x="647" y="376"/>
                      <a:pt x="667" y="380"/>
                      <a:pt x="686" y="380"/>
                    </a:cubicBezTo>
                    <a:cubicBezTo>
                      <a:pt x="713" y="380"/>
                      <a:pt x="737" y="371"/>
                      <a:pt x="752" y="326"/>
                    </a:cubicBezTo>
                    <a:cubicBezTo>
                      <a:pt x="752" y="351"/>
                      <a:pt x="765" y="351"/>
                      <a:pt x="778" y="351"/>
                    </a:cubicBezTo>
                    <a:cubicBezTo>
                      <a:pt x="790" y="351"/>
                      <a:pt x="803" y="351"/>
                      <a:pt x="803" y="376"/>
                    </a:cubicBezTo>
                    <a:cubicBezTo>
                      <a:pt x="828" y="351"/>
                      <a:pt x="828" y="351"/>
                      <a:pt x="828" y="326"/>
                    </a:cubicBezTo>
                    <a:cubicBezTo>
                      <a:pt x="849" y="330"/>
                      <a:pt x="870" y="331"/>
                      <a:pt x="891" y="331"/>
                    </a:cubicBezTo>
                    <a:cubicBezTo>
                      <a:pt x="1014" y="331"/>
                      <a:pt x="1125" y="276"/>
                      <a:pt x="1254" y="276"/>
                    </a:cubicBezTo>
                    <a:cubicBezTo>
                      <a:pt x="1269" y="237"/>
                      <a:pt x="1290" y="225"/>
                      <a:pt x="1313" y="225"/>
                    </a:cubicBezTo>
                    <a:cubicBezTo>
                      <a:pt x="1352" y="225"/>
                      <a:pt x="1400" y="261"/>
                      <a:pt x="1443" y="261"/>
                    </a:cubicBezTo>
                    <a:cubicBezTo>
                      <a:pt x="1456" y="261"/>
                      <a:pt x="1468" y="258"/>
                      <a:pt x="1479" y="251"/>
                    </a:cubicBezTo>
                    <a:lnTo>
                      <a:pt x="1479" y="276"/>
                    </a:lnTo>
                    <a:cubicBezTo>
                      <a:pt x="1504" y="226"/>
                      <a:pt x="1529" y="226"/>
                      <a:pt x="1554" y="226"/>
                    </a:cubicBezTo>
                    <a:lnTo>
                      <a:pt x="1580" y="176"/>
                    </a:lnTo>
                    <a:cubicBezTo>
                      <a:pt x="1667" y="230"/>
                      <a:pt x="1750" y="242"/>
                      <a:pt x="1830" y="242"/>
                    </a:cubicBezTo>
                    <a:cubicBezTo>
                      <a:pt x="1890" y="242"/>
                      <a:pt x="1948" y="235"/>
                      <a:pt x="2006" y="235"/>
                    </a:cubicBezTo>
                    <a:cubicBezTo>
                      <a:pt x="2048" y="235"/>
                      <a:pt x="2089" y="239"/>
                      <a:pt x="2131" y="251"/>
                    </a:cubicBezTo>
                    <a:cubicBezTo>
                      <a:pt x="2256" y="251"/>
                      <a:pt x="2356" y="301"/>
                      <a:pt x="2457" y="301"/>
                    </a:cubicBezTo>
                    <a:cubicBezTo>
                      <a:pt x="2507" y="301"/>
                      <a:pt x="2507" y="301"/>
                      <a:pt x="2532" y="276"/>
                    </a:cubicBezTo>
                    <a:cubicBezTo>
                      <a:pt x="2532" y="251"/>
                      <a:pt x="2582" y="226"/>
                      <a:pt x="2632" y="201"/>
                    </a:cubicBezTo>
                    <a:lnTo>
                      <a:pt x="2632" y="201"/>
                    </a:lnTo>
                    <a:cubicBezTo>
                      <a:pt x="2632" y="201"/>
                      <a:pt x="2632" y="201"/>
                      <a:pt x="2607" y="226"/>
                    </a:cubicBezTo>
                    <a:cubicBezTo>
                      <a:pt x="2622" y="216"/>
                      <a:pt x="2632" y="212"/>
                      <a:pt x="2639" y="212"/>
                    </a:cubicBezTo>
                    <a:cubicBezTo>
                      <a:pt x="2665" y="212"/>
                      <a:pt x="2637" y="276"/>
                      <a:pt x="2657" y="276"/>
                    </a:cubicBezTo>
                    <a:cubicBezTo>
                      <a:pt x="2757" y="301"/>
                      <a:pt x="2632" y="426"/>
                      <a:pt x="2707" y="577"/>
                    </a:cubicBezTo>
                    <a:cubicBezTo>
                      <a:pt x="2632" y="727"/>
                      <a:pt x="2557" y="877"/>
                      <a:pt x="2482" y="1028"/>
                    </a:cubicBezTo>
                    <a:lnTo>
                      <a:pt x="2457" y="1003"/>
                    </a:lnTo>
                    <a:cubicBezTo>
                      <a:pt x="2432" y="1078"/>
                      <a:pt x="2356" y="1128"/>
                      <a:pt x="2331" y="1128"/>
                    </a:cubicBezTo>
                    <a:cubicBezTo>
                      <a:pt x="2281" y="1128"/>
                      <a:pt x="2242" y="1117"/>
                      <a:pt x="2200" y="1117"/>
                    </a:cubicBezTo>
                    <a:cubicBezTo>
                      <a:pt x="2178" y="1117"/>
                      <a:pt x="2156" y="1120"/>
                      <a:pt x="2131" y="1128"/>
                    </a:cubicBezTo>
                    <a:cubicBezTo>
                      <a:pt x="2118" y="1123"/>
                      <a:pt x="2105" y="1121"/>
                      <a:pt x="2092" y="1121"/>
                    </a:cubicBezTo>
                    <a:cubicBezTo>
                      <a:pt x="1989" y="1121"/>
                      <a:pt x="1872" y="1261"/>
                      <a:pt x="1769" y="1261"/>
                    </a:cubicBezTo>
                    <a:cubicBezTo>
                      <a:pt x="1756" y="1261"/>
                      <a:pt x="1743" y="1258"/>
                      <a:pt x="1730" y="1253"/>
                    </a:cubicBezTo>
                    <a:cubicBezTo>
                      <a:pt x="1702" y="1226"/>
                      <a:pt x="1681" y="1215"/>
                      <a:pt x="1664" y="1215"/>
                    </a:cubicBezTo>
                    <a:cubicBezTo>
                      <a:pt x="1633" y="1215"/>
                      <a:pt x="1611" y="1247"/>
                      <a:pt x="1580" y="1278"/>
                    </a:cubicBezTo>
                    <a:cubicBezTo>
                      <a:pt x="1554" y="1291"/>
                      <a:pt x="1529" y="1303"/>
                      <a:pt x="1504" y="1303"/>
                    </a:cubicBezTo>
                    <a:cubicBezTo>
                      <a:pt x="1479" y="1303"/>
                      <a:pt x="1454" y="1291"/>
                      <a:pt x="1429" y="1253"/>
                    </a:cubicBezTo>
                    <a:cubicBezTo>
                      <a:pt x="1371" y="1175"/>
                      <a:pt x="1308" y="1147"/>
                      <a:pt x="1244" y="1147"/>
                    </a:cubicBezTo>
                    <a:cubicBezTo>
                      <a:pt x="1142" y="1147"/>
                      <a:pt x="1035" y="1217"/>
                      <a:pt x="928" y="1278"/>
                    </a:cubicBezTo>
                    <a:cubicBezTo>
                      <a:pt x="899" y="1264"/>
                      <a:pt x="869" y="1259"/>
                      <a:pt x="839" y="1259"/>
                    </a:cubicBezTo>
                    <a:cubicBezTo>
                      <a:pt x="763" y="1259"/>
                      <a:pt x="684" y="1291"/>
                      <a:pt x="611" y="1291"/>
                    </a:cubicBezTo>
                    <a:cubicBezTo>
                      <a:pt x="563" y="1291"/>
                      <a:pt x="517" y="1277"/>
                      <a:pt x="477" y="1228"/>
                    </a:cubicBezTo>
                    <a:cubicBezTo>
                      <a:pt x="463" y="1247"/>
                      <a:pt x="449" y="1254"/>
                      <a:pt x="435" y="1254"/>
                    </a:cubicBezTo>
                    <a:cubicBezTo>
                      <a:pt x="378" y="1254"/>
                      <a:pt x="321" y="1126"/>
                      <a:pt x="263" y="1126"/>
                    </a:cubicBezTo>
                    <a:cubicBezTo>
                      <a:pt x="259" y="1126"/>
                      <a:pt x="255" y="1127"/>
                      <a:pt x="251" y="1128"/>
                    </a:cubicBezTo>
                    <a:lnTo>
                      <a:pt x="251" y="1153"/>
                    </a:lnTo>
                    <a:cubicBezTo>
                      <a:pt x="247" y="1135"/>
                      <a:pt x="242" y="1129"/>
                      <a:pt x="236" y="1129"/>
                    </a:cubicBezTo>
                    <a:cubicBezTo>
                      <a:pt x="218" y="1129"/>
                      <a:pt x="195" y="1202"/>
                      <a:pt x="184" y="1202"/>
                    </a:cubicBezTo>
                    <a:cubicBezTo>
                      <a:pt x="179" y="1202"/>
                      <a:pt x="176" y="1190"/>
                      <a:pt x="176" y="1153"/>
                    </a:cubicBezTo>
                    <a:cubicBezTo>
                      <a:pt x="172" y="1142"/>
                      <a:pt x="169" y="1137"/>
                      <a:pt x="165" y="1137"/>
                    </a:cubicBezTo>
                    <a:cubicBezTo>
                      <a:pt x="148" y="1137"/>
                      <a:pt x="132" y="1244"/>
                      <a:pt x="127" y="1244"/>
                    </a:cubicBezTo>
                    <a:cubicBezTo>
                      <a:pt x="126" y="1244"/>
                      <a:pt x="126" y="1239"/>
                      <a:pt x="126" y="1228"/>
                    </a:cubicBezTo>
                    <a:lnTo>
                      <a:pt x="126" y="1253"/>
                    </a:lnTo>
                    <a:cubicBezTo>
                      <a:pt x="121" y="1258"/>
                      <a:pt x="118" y="1260"/>
                      <a:pt x="116" y="1260"/>
                    </a:cubicBezTo>
                    <a:cubicBezTo>
                      <a:pt x="109" y="1260"/>
                      <a:pt x="121" y="1223"/>
                      <a:pt x="101" y="1203"/>
                    </a:cubicBezTo>
                    <a:cubicBezTo>
                      <a:pt x="101" y="1203"/>
                      <a:pt x="101" y="1258"/>
                      <a:pt x="85" y="1258"/>
                    </a:cubicBezTo>
                    <a:cubicBezTo>
                      <a:pt x="82" y="1258"/>
                      <a:pt x="79" y="1257"/>
                      <a:pt x="76" y="1253"/>
                    </a:cubicBezTo>
                    <a:cubicBezTo>
                      <a:pt x="85" y="1196"/>
                      <a:pt x="84" y="1186"/>
                      <a:pt x="78" y="1186"/>
                    </a:cubicBezTo>
                    <a:cubicBezTo>
                      <a:pt x="76" y="1186"/>
                      <a:pt x="72" y="1188"/>
                      <a:pt x="68" y="1188"/>
                    </a:cubicBezTo>
                    <a:cubicBezTo>
                      <a:pt x="60" y="1188"/>
                      <a:pt x="51" y="1177"/>
                      <a:pt x="51" y="1103"/>
                    </a:cubicBezTo>
                    <a:cubicBezTo>
                      <a:pt x="51" y="1103"/>
                      <a:pt x="26" y="1053"/>
                      <a:pt x="51" y="1003"/>
                    </a:cubicBezTo>
                    <a:lnTo>
                      <a:pt x="51" y="1003"/>
                    </a:lnTo>
                    <a:cubicBezTo>
                      <a:pt x="51" y="1003"/>
                      <a:pt x="26" y="1003"/>
                      <a:pt x="26" y="1078"/>
                    </a:cubicBezTo>
                    <a:cubicBezTo>
                      <a:pt x="26" y="1153"/>
                      <a:pt x="1" y="1203"/>
                      <a:pt x="26" y="1278"/>
                    </a:cubicBezTo>
                    <a:cubicBezTo>
                      <a:pt x="51" y="1303"/>
                      <a:pt x="51" y="1379"/>
                      <a:pt x="76" y="1404"/>
                    </a:cubicBezTo>
                    <a:cubicBezTo>
                      <a:pt x="76" y="1371"/>
                      <a:pt x="80" y="1362"/>
                      <a:pt x="86" y="1362"/>
                    </a:cubicBezTo>
                    <a:cubicBezTo>
                      <a:pt x="93" y="1362"/>
                      <a:pt x="101" y="1379"/>
                      <a:pt x="101" y="1379"/>
                    </a:cubicBezTo>
                    <a:lnTo>
                      <a:pt x="101" y="1429"/>
                    </a:lnTo>
                    <a:cubicBezTo>
                      <a:pt x="101" y="1435"/>
                      <a:pt x="102" y="1438"/>
                      <a:pt x="103" y="1438"/>
                    </a:cubicBezTo>
                    <a:cubicBezTo>
                      <a:pt x="110" y="1438"/>
                      <a:pt x="131" y="1372"/>
                      <a:pt x="133" y="1372"/>
                    </a:cubicBezTo>
                    <a:lnTo>
                      <a:pt x="133" y="1372"/>
                    </a:lnTo>
                    <a:cubicBezTo>
                      <a:pt x="133" y="1372"/>
                      <a:pt x="132" y="1381"/>
                      <a:pt x="126" y="1404"/>
                    </a:cubicBezTo>
                    <a:cubicBezTo>
                      <a:pt x="176" y="1379"/>
                      <a:pt x="226" y="1379"/>
                      <a:pt x="301" y="1379"/>
                    </a:cubicBezTo>
                    <a:cubicBezTo>
                      <a:pt x="301" y="1354"/>
                      <a:pt x="326" y="1404"/>
                      <a:pt x="326" y="1303"/>
                    </a:cubicBezTo>
                    <a:cubicBezTo>
                      <a:pt x="326" y="1404"/>
                      <a:pt x="377" y="1429"/>
                      <a:pt x="377" y="1429"/>
                    </a:cubicBezTo>
                    <a:cubicBezTo>
                      <a:pt x="377" y="1429"/>
                      <a:pt x="377" y="1454"/>
                      <a:pt x="377" y="1454"/>
                    </a:cubicBezTo>
                    <a:cubicBezTo>
                      <a:pt x="381" y="1473"/>
                      <a:pt x="386" y="1480"/>
                      <a:pt x="391" y="1480"/>
                    </a:cubicBezTo>
                    <a:cubicBezTo>
                      <a:pt x="405" y="1480"/>
                      <a:pt x="418" y="1425"/>
                      <a:pt x="432" y="1425"/>
                    </a:cubicBezTo>
                    <a:cubicBezTo>
                      <a:pt x="438" y="1425"/>
                      <a:pt x="445" y="1439"/>
                      <a:pt x="452" y="1479"/>
                    </a:cubicBezTo>
                    <a:cubicBezTo>
                      <a:pt x="452" y="1450"/>
                      <a:pt x="456" y="1442"/>
                      <a:pt x="462" y="1442"/>
                    </a:cubicBezTo>
                    <a:cubicBezTo>
                      <a:pt x="471" y="1442"/>
                      <a:pt x="484" y="1457"/>
                      <a:pt x="496" y="1457"/>
                    </a:cubicBezTo>
                    <a:cubicBezTo>
                      <a:pt x="507" y="1457"/>
                      <a:pt x="519" y="1445"/>
                      <a:pt x="527" y="1404"/>
                    </a:cubicBezTo>
                    <a:cubicBezTo>
                      <a:pt x="527" y="1429"/>
                      <a:pt x="527" y="1454"/>
                      <a:pt x="527" y="1454"/>
                    </a:cubicBezTo>
                    <a:cubicBezTo>
                      <a:pt x="577" y="1454"/>
                      <a:pt x="627" y="1504"/>
                      <a:pt x="652" y="1504"/>
                    </a:cubicBezTo>
                    <a:cubicBezTo>
                      <a:pt x="666" y="1484"/>
                      <a:pt x="679" y="1478"/>
                      <a:pt x="692" y="1478"/>
                    </a:cubicBezTo>
                    <a:cubicBezTo>
                      <a:pt x="709" y="1478"/>
                      <a:pt x="725" y="1488"/>
                      <a:pt x="739" y="1488"/>
                    </a:cubicBezTo>
                    <a:cubicBezTo>
                      <a:pt x="755" y="1488"/>
                      <a:pt x="768" y="1476"/>
                      <a:pt x="778" y="1429"/>
                    </a:cubicBezTo>
                    <a:cubicBezTo>
                      <a:pt x="798" y="1449"/>
                      <a:pt x="834" y="1486"/>
                      <a:pt x="861" y="1486"/>
                    </a:cubicBezTo>
                    <a:cubicBezTo>
                      <a:pt x="867" y="1486"/>
                      <a:pt x="873" y="1484"/>
                      <a:pt x="878" y="1479"/>
                    </a:cubicBezTo>
                    <a:cubicBezTo>
                      <a:pt x="928" y="1479"/>
                      <a:pt x="978" y="1479"/>
                      <a:pt x="1003" y="1404"/>
                    </a:cubicBezTo>
                    <a:cubicBezTo>
                      <a:pt x="1003" y="1529"/>
                      <a:pt x="1028" y="1504"/>
                      <a:pt x="1053" y="1529"/>
                    </a:cubicBezTo>
                    <a:cubicBezTo>
                      <a:pt x="1078" y="1479"/>
                      <a:pt x="1128" y="1504"/>
                      <a:pt x="1179" y="1454"/>
                    </a:cubicBezTo>
                    <a:cubicBezTo>
                      <a:pt x="1179" y="1469"/>
                      <a:pt x="1181" y="1473"/>
                      <a:pt x="1184" y="1473"/>
                    </a:cubicBezTo>
                    <a:cubicBezTo>
                      <a:pt x="1187" y="1473"/>
                      <a:pt x="1191" y="1468"/>
                      <a:pt x="1195" y="1468"/>
                    </a:cubicBezTo>
                    <a:cubicBezTo>
                      <a:pt x="1200" y="1468"/>
                      <a:pt x="1204" y="1475"/>
                      <a:pt x="1204" y="1504"/>
                    </a:cubicBezTo>
                    <a:cubicBezTo>
                      <a:pt x="1263" y="1445"/>
                      <a:pt x="1316" y="1419"/>
                      <a:pt x="1372" y="1419"/>
                    </a:cubicBezTo>
                    <a:cubicBezTo>
                      <a:pt x="1435" y="1419"/>
                      <a:pt x="1500" y="1451"/>
                      <a:pt x="1580" y="1504"/>
                    </a:cubicBezTo>
                    <a:cubicBezTo>
                      <a:pt x="1605" y="1529"/>
                      <a:pt x="1630" y="1529"/>
                      <a:pt x="1630" y="1529"/>
                    </a:cubicBezTo>
                    <a:lnTo>
                      <a:pt x="1630" y="1554"/>
                    </a:lnTo>
                    <a:cubicBezTo>
                      <a:pt x="1630" y="1504"/>
                      <a:pt x="1655" y="1404"/>
                      <a:pt x="1655" y="1354"/>
                    </a:cubicBezTo>
                    <a:cubicBezTo>
                      <a:pt x="1676" y="1354"/>
                      <a:pt x="1698" y="1409"/>
                      <a:pt x="1719" y="1409"/>
                    </a:cubicBezTo>
                    <a:cubicBezTo>
                      <a:pt x="1723" y="1409"/>
                      <a:pt x="1726" y="1407"/>
                      <a:pt x="1730" y="1404"/>
                    </a:cubicBezTo>
                    <a:cubicBezTo>
                      <a:pt x="1730" y="1429"/>
                      <a:pt x="1730" y="1429"/>
                      <a:pt x="1730" y="1429"/>
                    </a:cubicBezTo>
                    <a:cubicBezTo>
                      <a:pt x="1733" y="1426"/>
                      <a:pt x="1736" y="1425"/>
                      <a:pt x="1739" y="1425"/>
                    </a:cubicBezTo>
                    <a:cubicBezTo>
                      <a:pt x="1754" y="1425"/>
                      <a:pt x="1769" y="1457"/>
                      <a:pt x="1784" y="1457"/>
                    </a:cubicBezTo>
                    <a:cubicBezTo>
                      <a:pt x="1791" y="1457"/>
                      <a:pt x="1798" y="1450"/>
                      <a:pt x="1805" y="1429"/>
                    </a:cubicBezTo>
                    <a:cubicBezTo>
                      <a:pt x="1805" y="1454"/>
                      <a:pt x="1830" y="1479"/>
                      <a:pt x="1805" y="1479"/>
                    </a:cubicBezTo>
                    <a:cubicBezTo>
                      <a:pt x="1905" y="1479"/>
                      <a:pt x="2006" y="1454"/>
                      <a:pt x="2106" y="1404"/>
                    </a:cubicBezTo>
                    <a:cubicBezTo>
                      <a:pt x="2156" y="1379"/>
                      <a:pt x="2181" y="1379"/>
                      <a:pt x="2256" y="1354"/>
                    </a:cubicBezTo>
                    <a:cubicBezTo>
                      <a:pt x="2306" y="1328"/>
                      <a:pt x="2407" y="1354"/>
                      <a:pt x="2457" y="1278"/>
                    </a:cubicBezTo>
                    <a:lnTo>
                      <a:pt x="2457" y="1228"/>
                    </a:lnTo>
                    <a:cubicBezTo>
                      <a:pt x="2482" y="1253"/>
                      <a:pt x="2482" y="1253"/>
                      <a:pt x="2482" y="1253"/>
                    </a:cubicBezTo>
                    <a:cubicBezTo>
                      <a:pt x="2557" y="1228"/>
                      <a:pt x="2532" y="1153"/>
                      <a:pt x="2582" y="1103"/>
                    </a:cubicBezTo>
                    <a:cubicBezTo>
                      <a:pt x="2582" y="1128"/>
                      <a:pt x="2607" y="1153"/>
                      <a:pt x="2632" y="1153"/>
                    </a:cubicBezTo>
                    <a:cubicBezTo>
                      <a:pt x="2582" y="1078"/>
                      <a:pt x="2732" y="1153"/>
                      <a:pt x="2632" y="1053"/>
                    </a:cubicBezTo>
                    <a:lnTo>
                      <a:pt x="2632" y="1053"/>
                    </a:lnTo>
                    <a:cubicBezTo>
                      <a:pt x="2633" y="1053"/>
                      <a:pt x="2657" y="1078"/>
                      <a:pt x="2682" y="1078"/>
                    </a:cubicBezTo>
                    <a:cubicBezTo>
                      <a:pt x="2707" y="953"/>
                      <a:pt x="2757" y="877"/>
                      <a:pt x="2833" y="777"/>
                    </a:cubicBezTo>
                    <a:cubicBezTo>
                      <a:pt x="2732" y="652"/>
                      <a:pt x="2883" y="602"/>
                      <a:pt x="2808" y="476"/>
                    </a:cubicBezTo>
                    <a:lnTo>
                      <a:pt x="2833" y="476"/>
                    </a:lnTo>
                    <a:cubicBezTo>
                      <a:pt x="2757" y="351"/>
                      <a:pt x="2883" y="226"/>
                      <a:pt x="2833" y="100"/>
                    </a:cubicBezTo>
                    <a:cubicBezTo>
                      <a:pt x="2833" y="75"/>
                      <a:pt x="2833" y="25"/>
                      <a:pt x="2833" y="25"/>
                    </a:cubicBezTo>
                    <a:cubicBezTo>
                      <a:pt x="2783" y="50"/>
                      <a:pt x="2757" y="50"/>
                      <a:pt x="2732" y="50"/>
                    </a:cubicBezTo>
                    <a:lnTo>
                      <a:pt x="2757" y="25"/>
                    </a:lnTo>
                    <a:lnTo>
                      <a:pt x="2757" y="25"/>
                    </a:lnTo>
                    <a:cubicBezTo>
                      <a:pt x="2715" y="46"/>
                      <a:pt x="2691" y="54"/>
                      <a:pt x="2673" y="54"/>
                    </a:cubicBezTo>
                    <a:cubicBezTo>
                      <a:pt x="2648" y="54"/>
                      <a:pt x="2636" y="40"/>
                      <a:pt x="2607" y="25"/>
                    </a:cubicBezTo>
                    <a:cubicBezTo>
                      <a:pt x="2595" y="13"/>
                      <a:pt x="2570" y="0"/>
                      <a:pt x="2541" y="0"/>
                    </a:cubicBezTo>
                    <a:cubicBezTo>
                      <a:pt x="2513" y="0"/>
                      <a:pt x="2482" y="13"/>
                      <a:pt x="2457" y="50"/>
                    </a:cubicBezTo>
                    <a:lnTo>
                      <a:pt x="2457"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39" name="Google Shape;2951;p66">
                <a:extLst>
                  <a:ext uri="{FF2B5EF4-FFF2-40B4-BE49-F238E27FC236}">
                    <a16:creationId xmlns:a16="http://schemas.microsoft.com/office/drawing/2014/main" id="{E3683C0D-7EAB-329E-64B3-BEF84F833B39}"/>
                  </a:ext>
                </a:extLst>
              </p:cNvPr>
              <p:cNvSpPr/>
              <p:nvPr/>
            </p:nvSpPr>
            <p:spPr>
              <a:xfrm>
                <a:off x="3760800" y="3006925"/>
                <a:ext cx="25" cy="650"/>
              </a:xfrm>
              <a:custGeom>
                <a:avLst/>
                <a:gdLst/>
                <a:ahLst/>
                <a:cxnLst/>
                <a:rect l="l" t="t" r="r" b="b"/>
                <a:pathLst>
                  <a:path w="1" h="26" extrusionOk="0">
                    <a:moveTo>
                      <a:pt x="1" y="0"/>
                    </a:moveTo>
                    <a:lnTo>
                      <a:pt x="1" y="26"/>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40" name="Google Shape;2952;p66">
                <a:extLst>
                  <a:ext uri="{FF2B5EF4-FFF2-40B4-BE49-F238E27FC236}">
                    <a16:creationId xmlns:a16="http://schemas.microsoft.com/office/drawing/2014/main" id="{F2CDC352-6686-7809-BDB4-7862DF26F1E7}"/>
                  </a:ext>
                </a:extLst>
              </p:cNvPr>
              <p:cNvSpPr/>
              <p:nvPr/>
            </p:nvSpPr>
            <p:spPr>
              <a:xfrm>
                <a:off x="3732600" y="3038875"/>
                <a:ext cx="25" cy="650"/>
              </a:xfrm>
              <a:custGeom>
                <a:avLst/>
                <a:gdLst/>
                <a:ahLst/>
                <a:cxnLst/>
                <a:rect l="l" t="t" r="r" b="b"/>
                <a:pathLst>
                  <a:path w="1" h="26" extrusionOk="0">
                    <a:moveTo>
                      <a:pt x="1" y="26"/>
                    </a:moveTo>
                    <a:lnTo>
                      <a:pt x="1" y="1"/>
                    </a:lnTo>
                    <a:cubicBezTo>
                      <a:pt x="1" y="26"/>
                      <a:pt x="1" y="26"/>
                      <a:pt x="1"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41" name="Google Shape;2953;p66">
                <a:extLst>
                  <a:ext uri="{FF2B5EF4-FFF2-40B4-BE49-F238E27FC236}">
                    <a16:creationId xmlns:a16="http://schemas.microsoft.com/office/drawing/2014/main" id="{6CB359C9-E89B-CAFD-3004-1C805FF3FD17}"/>
                  </a:ext>
                </a:extLst>
              </p:cNvPr>
              <p:cNvSpPr/>
              <p:nvPr/>
            </p:nvSpPr>
            <p:spPr>
              <a:xfrm>
                <a:off x="3734475" y="3009425"/>
                <a:ext cx="1925" cy="25"/>
              </a:xfrm>
              <a:custGeom>
                <a:avLst/>
                <a:gdLst/>
                <a:ahLst/>
                <a:cxnLst/>
                <a:rect l="l" t="t" r="r" b="b"/>
                <a:pathLst>
                  <a:path w="77" h="1" extrusionOk="0">
                    <a:moveTo>
                      <a:pt x="76" y="1"/>
                    </a:moveTo>
                    <a:lnTo>
                      <a:pt x="26" y="1"/>
                    </a:lnTo>
                    <a:cubicBezTo>
                      <a:pt x="1" y="1"/>
                      <a:pt x="51" y="1"/>
                      <a:pt x="51" y="1"/>
                    </a:cubicBezTo>
                    <a:cubicBezTo>
                      <a:pt x="51" y="1"/>
                      <a:pt x="51" y="1"/>
                      <a:pt x="51" y="1"/>
                    </a:cubicBezTo>
                    <a:lnTo>
                      <a:pt x="26"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42" name="Google Shape;2954;p66">
                <a:extLst>
                  <a:ext uri="{FF2B5EF4-FFF2-40B4-BE49-F238E27FC236}">
                    <a16:creationId xmlns:a16="http://schemas.microsoft.com/office/drawing/2014/main" id="{8DAA2ED1-8CC6-B9D9-83E0-B514ADAB27CD}"/>
                  </a:ext>
                </a:extLst>
              </p:cNvPr>
              <p:cNvSpPr/>
              <p:nvPr/>
            </p:nvSpPr>
            <p:spPr>
              <a:xfrm>
                <a:off x="3733225" y="3009425"/>
                <a:ext cx="5050" cy="2525"/>
              </a:xfrm>
              <a:custGeom>
                <a:avLst/>
                <a:gdLst/>
                <a:ahLst/>
                <a:cxnLst/>
                <a:rect l="l" t="t" r="r" b="b"/>
                <a:pathLst>
                  <a:path w="202" h="101" extrusionOk="0">
                    <a:moveTo>
                      <a:pt x="76" y="1"/>
                    </a:moveTo>
                    <a:cubicBezTo>
                      <a:pt x="1" y="1"/>
                      <a:pt x="201" y="101"/>
                      <a:pt x="151" y="101"/>
                    </a:cubicBezTo>
                    <a:lnTo>
                      <a:pt x="176" y="101"/>
                    </a:lnTo>
                    <a:cubicBezTo>
                      <a:pt x="151" y="76"/>
                      <a:pt x="126" y="26"/>
                      <a:pt x="7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43" name="Google Shape;2955;p66">
                <a:extLst>
                  <a:ext uri="{FF2B5EF4-FFF2-40B4-BE49-F238E27FC236}">
                    <a16:creationId xmlns:a16="http://schemas.microsoft.com/office/drawing/2014/main" id="{C5A4BA7E-B17C-6516-C092-0B92544348B2}"/>
                  </a:ext>
                </a:extLst>
              </p:cNvPr>
              <p:cNvSpPr/>
              <p:nvPr/>
            </p:nvSpPr>
            <p:spPr>
              <a:xfrm>
                <a:off x="3735875" y="3012575"/>
                <a:ext cx="2025" cy="1900"/>
              </a:xfrm>
              <a:custGeom>
                <a:avLst/>
                <a:gdLst/>
                <a:ahLst/>
                <a:cxnLst/>
                <a:rect l="l" t="t" r="r" b="b"/>
                <a:pathLst>
                  <a:path w="81" h="76" extrusionOk="0">
                    <a:moveTo>
                      <a:pt x="20" y="0"/>
                    </a:moveTo>
                    <a:lnTo>
                      <a:pt x="20" y="0"/>
                    </a:lnTo>
                    <a:cubicBezTo>
                      <a:pt x="0" y="20"/>
                      <a:pt x="28" y="40"/>
                      <a:pt x="40" y="60"/>
                    </a:cubicBezTo>
                    <a:lnTo>
                      <a:pt x="40" y="60"/>
                    </a:lnTo>
                    <a:cubicBezTo>
                      <a:pt x="44" y="40"/>
                      <a:pt x="80" y="20"/>
                      <a:pt x="20" y="0"/>
                    </a:cubicBezTo>
                    <a:close/>
                    <a:moveTo>
                      <a:pt x="40" y="60"/>
                    </a:moveTo>
                    <a:cubicBezTo>
                      <a:pt x="39" y="65"/>
                      <a:pt x="40" y="70"/>
                      <a:pt x="45" y="75"/>
                    </a:cubicBezTo>
                    <a:cubicBezTo>
                      <a:pt x="45" y="70"/>
                      <a:pt x="43" y="65"/>
                      <a:pt x="40" y="6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44" name="Google Shape;2956;p66">
                <a:extLst>
                  <a:ext uri="{FF2B5EF4-FFF2-40B4-BE49-F238E27FC236}">
                    <a16:creationId xmlns:a16="http://schemas.microsoft.com/office/drawing/2014/main" id="{11F62E5B-625E-3333-D93C-4EBD2F8B1A48}"/>
                  </a:ext>
                </a:extLst>
              </p:cNvPr>
              <p:cNvSpPr/>
              <p:nvPr/>
            </p:nvSpPr>
            <p:spPr>
              <a:xfrm>
                <a:off x="3666825" y="302697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45" name="Google Shape;2957;p66">
                <a:extLst>
                  <a:ext uri="{FF2B5EF4-FFF2-40B4-BE49-F238E27FC236}">
                    <a16:creationId xmlns:a16="http://schemas.microsoft.com/office/drawing/2014/main" id="{37A23E93-D859-8F35-457A-3F42FAEC1B71}"/>
                  </a:ext>
                </a:extLst>
              </p:cNvPr>
              <p:cNvSpPr/>
              <p:nvPr/>
            </p:nvSpPr>
            <p:spPr>
              <a:xfrm>
                <a:off x="3507050" y="2966825"/>
                <a:ext cx="240625" cy="73325"/>
              </a:xfrm>
              <a:custGeom>
                <a:avLst/>
                <a:gdLst/>
                <a:ahLst/>
                <a:cxnLst/>
                <a:rect l="l" t="t" r="r" b="b"/>
                <a:pathLst>
                  <a:path w="9625" h="2933" extrusionOk="0">
                    <a:moveTo>
                      <a:pt x="4411" y="51"/>
                    </a:moveTo>
                    <a:cubicBezTo>
                      <a:pt x="4418" y="52"/>
                      <a:pt x="4424" y="53"/>
                      <a:pt x="4430" y="55"/>
                    </a:cubicBezTo>
                    <a:lnTo>
                      <a:pt x="4430" y="55"/>
                    </a:lnTo>
                    <a:cubicBezTo>
                      <a:pt x="4432" y="53"/>
                      <a:pt x="4434" y="52"/>
                      <a:pt x="4436" y="51"/>
                    </a:cubicBezTo>
                    <a:close/>
                    <a:moveTo>
                      <a:pt x="4261" y="226"/>
                    </a:moveTo>
                    <a:cubicBezTo>
                      <a:pt x="4255" y="226"/>
                      <a:pt x="4250" y="227"/>
                      <a:pt x="4247" y="229"/>
                    </a:cubicBezTo>
                    <a:lnTo>
                      <a:pt x="4247" y="229"/>
                    </a:lnTo>
                    <a:cubicBezTo>
                      <a:pt x="4252" y="229"/>
                      <a:pt x="4256" y="228"/>
                      <a:pt x="4261" y="226"/>
                    </a:cubicBezTo>
                    <a:close/>
                    <a:moveTo>
                      <a:pt x="8892" y="335"/>
                    </a:moveTo>
                    <a:lnTo>
                      <a:pt x="8892" y="335"/>
                    </a:lnTo>
                    <a:cubicBezTo>
                      <a:pt x="8894" y="340"/>
                      <a:pt x="8896" y="346"/>
                      <a:pt x="8897" y="351"/>
                    </a:cubicBezTo>
                    <a:cubicBezTo>
                      <a:pt x="8897" y="344"/>
                      <a:pt x="8895" y="338"/>
                      <a:pt x="8892" y="335"/>
                    </a:cubicBezTo>
                    <a:close/>
                    <a:moveTo>
                      <a:pt x="652" y="502"/>
                    </a:moveTo>
                    <a:cubicBezTo>
                      <a:pt x="644" y="502"/>
                      <a:pt x="643" y="504"/>
                      <a:pt x="646" y="508"/>
                    </a:cubicBezTo>
                    <a:lnTo>
                      <a:pt x="646" y="508"/>
                    </a:lnTo>
                    <a:cubicBezTo>
                      <a:pt x="648" y="506"/>
                      <a:pt x="650" y="504"/>
                      <a:pt x="652" y="502"/>
                    </a:cubicBezTo>
                    <a:close/>
                    <a:moveTo>
                      <a:pt x="6416" y="0"/>
                    </a:moveTo>
                    <a:cubicBezTo>
                      <a:pt x="6366" y="26"/>
                      <a:pt x="6341" y="26"/>
                      <a:pt x="6266" y="26"/>
                    </a:cubicBezTo>
                    <a:cubicBezTo>
                      <a:pt x="6141" y="51"/>
                      <a:pt x="6040" y="51"/>
                      <a:pt x="5940" y="76"/>
                    </a:cubicBezTo>
                    <a:cubicBezTo>
                      <a:pt x="5934" y="64"/>
                      <a:pt x="5925" y="61"/>
                      <a:pt x="5913" y="61"/>
                    </a:cubicBezTo>
                    <a:cubicBezTo>
                      <a:pt x="5893" y="61"/>
                      <a:pt x="5867" y="72"/>
                      <a:pt x="5847" y="72"/>
                    </a:cubicBezTo>
                    <a:cubicBezTo>
                      <a:pt x="5828" y="72"/>
                      <a:pt x="5815" y="63"/>
                      <a:pt x="5815" y="26"/>
                    </a:cubicBezTo>
                    <a:cubicBezTo>
                      <a:pt x="5611" y="109"/>
                      <a:pt x="5385" y="142"/>
                      <a:pt x="5155" y="142"/>
                    </a:cubicBezTo>
                    <a:cubicBezTo>
                      <a:pt x="4910" y="142"/>
                      <a:pt x="4661" y="105"/>
                      <a:pt x="4430" y="55"/>
                    </a:cubicBezTo>
                    <a:lnTo>
                      <a:pt x="4430" y="55"/>
                    </a:lnTo>
                    <a:cubicBezTo>
                      <a:pt x="4358" y="106"/>
                      <a:pt x="4309" y="202"/>
                      <a:pt x="4236" y="251"/>
                    </a:cubicBezTo>
                    <a:cubicBezTo>
                      <a:pt x="4236" y="251"/>
                      <a:pt x="4236" y="236"/>
                      <a:pt x="4247" y="229"/>
                    </a:cubicBezTo>
                    <a:lnTo>
                      <a:pt x="4247" y="229"/>
                    </a:lnTo>
                    <a:cubicBezTo>
                      <a:pt x="4241" y="231"/>
                      <a:pt x="4234" y="231"/>
                      <a:pt x="4227" y="231"/>
                    </a:cubicBezTo>
                    <a:cubicBezTo>
                      <a:pt x="4158" y="231"/>
                      <a:pt x="4075" y="176"/>
                      <a:pt x="4010" y="176"/>
                    </a:cubicBezTo>
                    <a:cubicBezTo>
                      <a:pt x="4010" y="176"/>
                      <a:pt x="4010" y="176"/>
                      <a:pt x="4035" y="151"/>
                    </a:cubicBezTo>
                    <a:lnTo>
                      <a:pt x="4035" y="151"/>
                    </a:lnTo>
                    <a:cubicBezTo>
                      <a:pt x="4019" y="161"/>
                      <a:pt x="4002" y="165"/>
                      <a:pt x="3985" y="165"/>
                    </a:cubicBezTo>
                    <a:cubicBezTo>
                      <a:pt x="3936" y="165"/>
                      <a:pt x="3883" y="136"/>
                      <a:pt x="3835" y="136"/>
                    </a:cubicBezTo>
                    <a:cubicBezTo>
                      <a:pt x="3818" y="136"/>
                      <a:pt x="3801" y="140"/>
                      <a:pt x="3785" y="151"/>
                    </a:cubicBezTo>
                    <a:lnTo>
                      <a:pt x="3709" y="176"/>
                    </a:lnTo>
                    <a:cubicBezTo>
                      <a:pt x="3709" y="158"/>
                      <a:pt x="3709" y="127"/>
                      <a:pt x="3728" y="120"/>
                    </a:cubicBezTo>
                    <a:lnTo>
                      <a:pt x="3728" y="120"/>
                    </a:lnTo>
                    <a:cubicBezTo>
                      <a:pt x="3738" y="122"/>
                      <a:pt x="3749" y="124"/>
                      <a:pt x="3760" y="126"/>
                    </a:cubicBezTo>
                    <a:cubicBezTo>
                      <a:pt x="3750" y="121"/>
                      <a:pt x="3742" y="119"/>
                      <a:pt x="3736" y="119"/>
                    </a:cubicBezTo>
                    <a:cubicBezTo>
                      <a:pt x="3733" y="119"/>
                      <a:pt x="3730" y="119"/>
                      <a:pt x="3728" y="120"/>
                    </a:cubicBezTo>
                    <a:lnTo>
                      <a:pt x="3728" y="120"/>
                    </a:lnTo>
                    <a:cubicBezTo>
                      <a:pt x="3697" y="116"/>
                      <a:pt x="3666" y="115"/>
                      <a:pt x="3635" y="115"/>
                    </a:cubicBezTo>
                    <a:cubicBezTo>
                      <a:pt x="3553" y="115"/>
                      <a:pt x="3476" y="126"/>
                      <a:pt x="3409" y="126"/>
                    </a:cubicBezTo>
                    <a:cubicBezTo>
                      <a:pt x="3308" y="126"/>
                      <a:pt x="3233" y="126"/>
                      <a:pt x="3133" y="101"/>
                    </a:cubicBezTo>
                    <a:cubicBezTo>
                      <a:pt x="2607" y="176"/>
                      <a:pt x="2130" y="301"/>
                      <a:pt x="1604" y="326"/>
                    </a:cubicBezTo>
                    <a:lnTo>
                      <a:pt x="1629" y="301"/>
                    </a:lnTo>
                    <a:lnTo>
                      <a:pt x="1504" y="351"/>
                    </a:lnTo>
                    <a:cubicBezTo>
                      <a:pt x="1504" y="326"/>
                      <a:pt x="1504" y="326"/>
                      <a:pt x="1504" y="326"/>
                    </a:cubicBezTo>
                    <a:cubicBezTo>
                      <a:pt x="1479" y="323"/>
                      <a:pt x="1454" y="321"/>
                      <a:pt x="1429" y="321"/>
                    </a:cubicBezTo>
                    <a:cubicBezTo>
                      <a:pt x="1278" y="321"/>
                      <a:pt x="1128" y="376"/>
                      <a:pt x="978" y="376"/>
                    </a:cubicBezTo>
                    <a:cubicBezTo>
                      <a:pt x="978" y="376"/>
                      <a:pt x="1003" y="351"/>
                      <a:pt x="978" y="326"/>
                    </a:cubicBezTo>
                    <a:cubicBezTo>
                      <a:pt x="927" y="351"/>
                      <a:pt x="877" y="351"/>
                      <a:pt x="852" y="351"/>
                    </a:cubicBezTo>
                    <a:cubicBezTo>
                      <a:pt x="802" y="351"/>
                      <a:pt x="777" y="376"/>
                      <a:pt x="752" y="401"/>
                    </a:cubicBezTo>
                    <a:cubicBezTo>
                      <a:pt x="727" y="401"/>
                      <a:pt x="702" y="427"/>
                      <a:pt x="677" y="452"/>
                    </a:cubicBezTo>
                    <a:cubicBezTo>
                      <a:pt x="652" y="477"/>
                      <a:pt x="652" y="502"/>
                      <a:pt x="677" y="527"/>
                    </a:cubicBezTo>
                    <a:cubicBezTo>
                      <a:pt x="677" y="527"/>
                      <a:pt x="653" y="515"/>
                      <a:pt x="646" y="508"/>
                    </a:cubicBezTo>
                    <a:lnTo>
                      <a:pt x="646" y="508"/>
                    </a:lnTo>
                    <a:cubicBezTo>
                      <a:pt x="397" y="782"/>
                      <a:pt x="125" y="1081"/>
                      <a:pt x="0" y="1479"/>
                    </a:cubicBezTo>
                    <a:cubicBezTo>
                      <a:pt x="25" y="1655"/>
                      <a:pt x="25" y="1805"/>
                      <a:pt x="50" y="1980"/>
                    </a:cubicBezTo>
                    <a:cubicBezTo>
                      <a:pt x="75" y="2156"/>
                      <a:pt x="151" y="2331"/>
                      <a:pt x="301" y="2432"/>
                    </a:cubicBezTo>
                    <a:lnTo>
                      <a:pt x="276" y="2432"/>
                    </a:lnTo>
                    <a:cubicBezTo>
                      <a:pt x="602" y="2707"/>
                      <a:pt x="1003" y="2908"/>
                      <a:pt x="1429" y="2933"/>
                    </a:cubicBezTo>
                    <a:cubicBezTo>
                      <a:pt x="1604" y="2933"/>
                      <a:pt x="1729" y="2883"/>
                      <a:pt x="1905" y="2883"/>
                    </a:cubicBezTo>
                    <a:lnTo>
                      <a:pt x="1905" y="2908"/>
                    </a:lnTo>
                    <a:cubicBezTo>
                      <a:pt x="1983" y="2865"/>
                      <a:pt x="2067" y="2853"/>
                      <a:pt x="2154" y="2853"/>
                    </a:cubicBezTo>
                    <a:cubicBezTo>
                      <a:pt x="2278" y="2853"/>
                      <a:pt x="2408" y="2878"/>
                      <a:pt x="2537" y="2878"/>
                    </a:cubicBezTo>
                    <a:cubicBezTo>
                      <a:pt x="2638" y="2878"/>
                      <a:pt x="2738" y="2863"/>
                      <a:pt x="2832" y="2807"/>
                    </a:cubicBezTo>
                    <a:lnTo>
                      <a:pt x="2832" y="2807"/>
                    </a:lnTo>
                    <a:lnTo>
                      <a:pt x="2807" y="2858"/>
                    </a:lnTo>
                    <a:cubicBezTo>
                      <a:pt x="2826" y="2829"/>
                      <a:pt x="2855" y="2826"/>
                      <a:pt x="2883" y="2826"/>
                    </a:cubicBezTo>
                    <a:cubicBezTo>
                      <a:pt x="2893" y="2826"/>
                      <a:pt x="2902" y="2826"/>
                      <a:pt x="2911" y="2826"/>
                    </a:cubicBezTo>
                    <a:cubicBezTo>
                      <a:pt x="2945" y="2826"/>
                      <a:pt x="2970" y="2820"/>
                      <a:pt x="2958" y="2757"/>
                    </a:cubicBezTo>
                    <a:lnTo>
                      <a:pt x="2958" y="2757"/>
                    </a:lnTo>
                    <a:lnTo>
                      <a:pt x="3008" y="2782"/>
                    </a:lnTo>
                    <a:cubicBezTo>
                      <a:pt x="3069" y="2729"/>
                      <a:pt x="3131" y="2712"/>
                      <a:pt x="3194" y="2712"/>
                    </a:cubicBezTo>
                    <a:cubicBezTo>
                      <a:pt x="3287" y="2712"/>
                      <a:pt x="3383" y="2747"/>
                      <a:pt x="3486" y="2747"/>
                    </a:cubicBezTo>
                    <a:cubicBezTo>
                      <a:pt x="3542" y="2747"/>
                      <a:pt x="3599" y="2737"/>
                      <a:pt x="3659" y="2707"/>
                    </a:cubicBezTo>
                    <a:lnTo>
                      <a:pt x="3659" y="2707"/>
                    </a:lnTo>
                    <a:lnTo>
                      <a:pt x="3634" y="2757"/>
                    </a:lnTo>
                    <a:cubicBezTo>
                      <a:pt x="3709" y="2707"/>
                      <a:pt x="3785" y="2707"/>
                      <a:pt x="3835" y="2707"/>
                    </a:cubicBezTo>
                    <a:cubicBezTo>
                      <a:pt x="3810" y="2732"/>
                      <a:pt x="3835" y="2732"/>
                      <a:pt x="3810" y="2732"/>
                    </a:cubicBezTo>
                    <a:cubicBezTo>
                      <a:pt x="3868" y="2762"/>
                      <a:pt x="3919" y="2774"/>
                      <a:pt x="3970" y="2774"/>
                    </a:cubicBezTo>
                    <a:cubicBezTo>
                      <a:pt x="4007" y="2774"/>
                      <a:pt x="4044" y="2768"/>
                      <a:pt x="4085" y="2757"/>
                    </a:cubicBezTo>
                    <a:cubicBezTo>
                      <a:pt x="4211" y="2657"/>
                      <a:pt x="4311" y="2607"/>
                      <a:pt x="4461" y="2582"/>
                    </a:cubicBezTo>
                    <a:lnTo>
                      <a:pt x="4461" y="2582"/>
                    </a:lnTo>
                    <a:lnTo>
                      <a:pt x="4436" y="2632"/>
                    </a:lnTo>
                    <a:cubicBezTo>
                      <a:pt x="4486" y="2594"/>
                      <a:pt x="4562" y="2588"/>
                      <a:pt x="4640" y="2588"/>
                    </a:cubicBezTo>
                    <a:cubicBezTo>
                      <a:pt x="4679" y="2588"/>
                      <a:pt x="4719" y="2590"/>
                      <a:pt x="4757" y="2590"/>
                    </a:cubicBezTo>
                    <a:cubicBezTo>
                      <a:pt x="4795" y="2590"/>
                      <a:pt x="4831" y="2588"/>
                      <a:pt x="4862" y="2582"/>
                    </a:cubicBezTo>
                    <a:lnTo>
                      <a:pt x="4862" y="2607"/>
                    </a:lnTo>
                    <a:lnTo>
                      <a:pt x="4938" y="2557"/>
                    </a:lnTo>
                    <a:lnTo>
                      <a:pt x="4938" y="2607"/>
                    </a:lnTo>
                    <a:cubicBezTo>
                      <a:pt x="4973" y="2612"/>
                      <a:pt x="5008" y="2614"/>
                      <a:pt x="5043" y="2614"/>
                    </a:cubicBezTo>
                    <a:cubicBezTo>
                      <a:pt x="5183" y="2614"/>
                      <a:pt x="5323" y="2582"/>
                      <a:pt x="5464" y="2582"/>
                    </a:cubicBezTo>
                    <a:lnTo>
                      <a:pt x="5464" y="2632"/>
                    </a:lnTo>
                    <a:cubicBezTo>
                      <a:pt x="5516" y="2610"/>
                      <a:pt x="5567" y="2603"/>
                      <a:pt x="5619" y="2603"/>
                    </a:cubicBezTo>
                    <a:cubicBezTo>
                      <a:pt x="5705" y="2603"/>
                      <a:pt x="5790" y="2622"/>
                      <a:pt x="5875" y="2622"/>
                    </a:cubicBezTo>
                    <a:cubicBezTo>
                      <a:pt x="5914" y="2622"/>
                      <a:pt x="5952" y="2618"/>
                      <a:pt x="5990" y="2607"/>
                    </a:cubicBezTo>
                    <a:lnTo>
                      <a:pt x="5990" y="2632"/>
                    </a:lnTo>
                    <a:cubicBezTo>
                      <a:pt x="6076" y="2637"/>
                      <a:pt x="6162" y="2639"/>
                      <a:pt x="6246" y="2639"/>
                    </a:cubicBezTo>
                    <a:cubicBezTo>
                      <a:pt x="6604" y="2639"/>
                      <a:pt x="6949" y="2602"/>
                      <a:pt x="7293" y="2582"/>
                    </a:cubicBezTo>
                    <a:cubicBezTo>
                      <a:pt x="7293" y="2582"/>
                      <a:pt x="7293" y="2607"/>
                      <a:pt x="7293" y="2607"/>
                    </a:cubicBezTo>
                    <a:cubicBezTo>
                      <a:pt x="7318" y="2582"/>
                      <a:pt x="7344" y="2557"/>
                      <a:pt x="7369" y="2557"/>
                    </a:cubicBezTo>
                    <a:cubicBezTo>
                      <a:pt x="7369" y="2582"/>
                      <a:pt x="7344" y="2582"/>
                      <a:pt x="7344" y="2582"/>
                    </a:cubicBezTo>
                    <a:cubicBezTo>
                      <a:pt x="7373" y="2604"/>
                      <a:pt x="7409" y="2611"/>
                      <a:pt x="7447" y="2611"/>
                    </a:cubicBezTo>
                    <a:cubicBezTo>
                      <a:pt x="7509" y="2611"/>
                      <a:pt x="7574" y="2592"/>
                      <a:pt x="7621" y="2592"/>
                    </a:cubicBezTo>
                    <a:cubicBezTo>
                      <a:pt x="7642" y="2592"/>
                      <a:pt x="7658" y="2596"/>
                      <a:pt x="7669" y="2607"/>
                    </a:cubicBezTo>
                    <a:cubicBezTo>
                      <a:pt x="7694" y="2607"/>
                      <a:pt x="7719" y="2557"/>
                      <a:pt x="7694" y="2532"/>
                    </a:cubicBezTo>
                    <a:cubicBezTo>
                      <a:pt x="8045" y="2532"/>
                      <a:pt x="8421" y="2532"/>
                      <a:pt x="8797" y="2482"/>
                    </a:cubicBezTo>
                    <a:cubicBezTo>
                      <a:pt x="8797" y="2482"/>
                      <a:pt x="8797" y="2507"/>
                      <a:pt x="8797" y="2532"/>
                    </a:cubicBezTo>
                    <a:cubicBezTo>
                      <a:pt x="8847" y="2507"/>
                      <a:pt x="8872" y="2507"/>
                      <a:pt x="8872" y="2457"/>
                    </a:cubicBezTo>
                    <a:cubicBezTo>
                      <a:pt x="8872" y="2432"/>
                      <a:pt x="8872" y="2432"/>
                      <a:pt x="8897" y="2406"/>
                    </a:cubicBezTo>
                    <a:lnTo>
                      <a:pt x="8948" y="2306"/>
                    </a:lnTo>
                    <a:cubicBezTo>
                      <a:pt x="9023" y="2181"/>
                      <a:pt x="9098" y="2056"/>
                      <a:pt x="9173" y="1905"/>
                    </a:cubicBezTo>
                    <a:cubicBezTo>
                      <a:pt x="9161" y="1905"/>
                      <a:pt x="9148" y="1911"/>
                      <a:pt x="9136" y="1911"/>
                    </a:cubicBezTo>
                    <a:cubicBezTo>
                      <a:pt x="9123" y="1911"/>
                      <a:pt x="9110" y="1905"/>
                      <a:pt x="9098" y="1880"/>
                    </a:cubicBezTo>
                    <a:cubicBezTo>
                      <a:pt x="9023" y="1955"/>
                      <a:pt x="9098" y="2081"/>
                      <a:pt x="9023" y="2131"/>
                    </a:cubicBezTo>
                    <a:lnTo>
                      <a:pt x="8998" y="2106"/>
                    </a:lnTo>
                    <a:lnTo>
                      <a:pt x="8998" y="2106"/>
                    </a:lnTo>
                    <a:cubicBezTo>
                      <a:pt x="8948" y="2156"/>
                      <a:pt x="9048" y="2156"/>
                      <a:pt x="8998" y="2181"/>
                    </a:cubicBezTo>
                    <a:cubicBezTo>
                      <a:pt x="8987" y="2186"/>
                      <a:pt x="8979" y="2188"/>
                      <a:pt x="8972" y="2188"/>
                    </a:cubicBezTo>
                    <a:cubicBezTo>
                      <a:pt x="8954" y="2188"/>
                      <a:pt x="8949" y="2174"/>
                      <a:pt x="8948" y="2174"/>
                    </a:cubicBezTo>
                    <a:cubicBezTo>
                      <a:pt x="8948" y="2174"/>
                      <a:pt x="8948" y="2176"/>
                      <a:pt x="8948" y="2181"/>
                    </a:cubicBezTo>
                    <a:cubicBezTo>
                      <a:pt x="8923" y="2231"/>
                      <a:pt x="8872" y="2306"/>
                      <a:pt x="8847" y="2356"/>
                    </a:cubicBezTo>
                    <a:cubicBezTo>
                      <a:pt x="8822" y="2406"/>
                      <a:pt x="8847" y="2406"/>
                      <a:pt x="8847" y="2457"/>
                    </a:cubicBezTo>
                    <a:cubicBezTo>
                      <a:pt x="8822" y="2432"/>
                      <a:pt x="8816" y="2432"/>
                      <a:pt x="8810" y="2432"/>
                    </a:cubicBezTo>
                    <a:cubicBezTo>
                      <a:pt x="8803" y="2432"/>
                      <a:pt x="8797" y="2432"/>
                      <a:pt x="8772" y="2406"/>
                    </a:cubicBezTo>
                    <a:cubicBezTo>
                      <a:pt x="8722" y="2432"/>
                      <a:pt x="8697" y="2406"/>
                      <a:pt x="8672" y="2457"/>
                    </a:cubicBezTo>
                    <a:cubicBezTo>
                      <a:pt x="8496" y="2438"/>
                      <a:pt x="8317" y="2433"/>
                      <a:pt x="8134" y="2433"/>
                    </a:cubicBezTo>
                    <a:cubicBezTo>
                      <a:pt x="7934" y="2433"/>
                      <a:pt x="7730" y="2439"/>
                      <a:pt x="7522" y="2439"/>
                    </a:cubicBezTo>
                    <a:cubicBezTo>
                      <a:pt x="7405" y="2439"/>
                      <a:pt x="7287" y="2437"/>
                      <a:pt x="7168" y="2432"/>
                    </a:cubicBezTo>
                    <a:cubicBezTo>
                      <a:pt x="7100" y="2469"/>
                      <a:pt x="7027" y="2482"/>
                      <a:pt x="6952" y="2482"/>
                    </a:cubicBezTo>
                    <a:cubicBezTo>
                      <a:pt x="6796" y="2482"/>
                      <a:pt x="6627" y="2429"/>
                      <a:pt x="6457" y="2429"/>
                    </a:cubicBezTo>
                    <a:cubicBezTo>
                      <a:pt x="6435" y="2429"/>
                      <a:pt x="6413" y="2430"/>
                      <a:pt x="6391" y="2432"/>
                    </a:cubicBezTo>
                    <a:cubicBezTo>
                      <a:pt x="6366" y="2432"/>
                      <a:pt x="6366" y="2432"/>
                      <a:pt x="6391" y="2406"/>
                    </a:cubicBezTo>
                    <a:lnTo>
                      <a:pt x="6391" y="2406"/>
                    </a:lnTo>
                    <a:cubicBezTo>
                      <a:pt x="6332" y="2436"/>
                      <a:pt x="6265" y="2448"/>
                      <a:pt x="6194" y="2448"/>
                    </a:cubicBezTo>
                    <a:cubicBezTo>
                      <a:pt x="6144" y="2448"/>
                      <a:pt x="6092" y="2442"/>
                      <a:pt x="6040" y="2432"/>
                    </a:cubicBezTo>
                    <a:lnTo>
                      <a:pt x="5965" y="2482"/>
                    </a:lnTo>
                    <a:cubicBezTo>
                      <a:pt x="5639" y="2432"/>
                      <a:pt x="5313" y="2406"/>
                      <a:pt x="5013" y="2406"/>
                    </a:cubicBezTo>
                    <a:cubicBezTo>
                      <a:pt x="4925" y="2394"/>
                      <a:pt x="4844" y="2388"/>
                      <a:pt x="4762" y="2388"/>
                    </a:cubicBezTo>
                    <a:cubicBezTo>
                      <a:pt x="4681" y="2388"/>
                      <a:pt x="4599" y="2394"/>
                      <a:pt x="4511" y="2406"/>
                    </a:cubicBezTo>
                    <a:cubicBezTo>
                      <a:pt x="4411" y="2406"/>
                      <a:pt x="4336" y="2432"/>
                      <a:pt x="4236" y="2457"/>
                    </a:cubicBezTo>
                    <a:cubicBezTo>
                      <a:pt x="4211" y="2457"/>
                      <a:pt x="4161" y="2482"/>
                      <a:pt x="4110" y="2507"/>
                    </a:cubicBezTo>
                    <a:cubicBezTo>
                      <a:pt x="4085" y="2507"/>
                      <a:pt x="4060" y="2507"/>
                      <a:pt x="4035" y="2532"/>
                    </a:cubicBezTo>
                    <a:lnTo>
                      <a:pt x="4010" y="2557"/>
                    </a:lnTo>
                    <a:cubicBezTo>
                      <a:pt x="4010" y="2557"/>
                      <a:pt x="3985" y="2532"/>
                      <a:pt x="3985" y="2532"/>
                    </a:cubicBezTo>
                    <a:cubicBezTo>
                      <a:pt x="3233" y="2557"/>
                      <a:pt x="2557" y="2507"/>
                      <a:pt x="1830" y="2732"/>
                    </a:cubicBezTo>
                    <a:cubicBezTo>
                      <a:pt x="1830" y="2732"/>
                      <a:pt x="1830" y="2732"/>
                      <a:pt x="1855" y="2707"/>
                    </a:cubicBezTo>
                    <a:lnTo>
                      <a:pt x="1855" y="2707"/>
                    </a:lnTo>
                    <a:cubicBezTo>
                      <a:pt x="1729" y="2732"/>
                      <a:pt x="1629" y="2732"/>
                      <a:pt x="1529" y="2732"/>
                    </a:cubicBezTo>
                    <a:lnTo>
                      <a:pt x="1278" y="2732"/>
                    </a:lnTo>
                    <a:lnTo>
                      <a:pt x="1278" y="2707"/>
                    </a:lnTo>
                    <a:cubicBezTo>
                      <a:pt x="1246" y="2710"/>
                      <a:pt x="1214" y="2712"/>
                      <a:pt x="1181" y="2712"/>
                    </a:cubicBezTo>
                    <a:cubicBezTo>
                      <a:pt x="964" y="2712"/>
                      <a:pt x="754" y="2641"/>
                      <a:pt x="602" y="2532"/>
                    </a:cubicBezTo>
                    <a:cubicBezTo>
                      <a:pt x="401" y="2381"/>
                      <a:pt x="276" y="2206"/>
                      <a:pt x="176" y="1980"/>
                    </a:cubicBezTo>
                    <a:cubicBezTo>
                      <a:pt x="125" y="1705"/>
                      <a:pt x="201" y="1404"/>
                      <a:pt x="351" y="1153"/>
                    </a:cubicBezTo>
                    <a:cubicBezTo>
                      <a:pt x="451" y="1003"/>
                      <a:pt x="526" y="878"/>
                      <a:pt x="652" y="777"/>
                    </a:cubicBezTo>
                    <a:cubicBezTo>
                      <a:pt x="702" y="727"/>
                      <a:pt x="752" y="652"/>
                      <a:pt x="802" y="602"/>
                    </a:cubicBezTo>
                    <a:lnTo>
                      <a:pt x="902" y="527"/>
                    </a:lnTo>
                    <a:lnTo>
                      <a:pt x="1003" y="527"/>
                    </a:lnTo>
                    <a:lnTo>
                      <a:pt x="1003" y="552"/>
                    </a:lnTo>
                    <a:cubicBezTo>
                      <a:pt x="1193" y="512"/>
                      <a:pt x="1388" y="504"/>
                      <a:pt x="1583" y="504"/>
                    </a:cubicBezTo>
                    <a:cubicBezTo>
                      <a:pt x="1713" y="504"/>
                      <a:pt x="1844" y="507"/>
                      <a:pt x="1974" y="507"/>
                    </a:cubicBezTo>
                    <a:cubicBezTo>
                      <a:pt x="2136" y="507"/>
                      <a:pt x="2298" y="502"/>
                      <a:pt x="2456" y="477"/>
                    </a:cubicBezTo>
                    <a:cubicBezTo>
                      <a:pt x="2682" y="477"/>
                      <a:pt x="2907" y="427"/>
                      <a:pt x="3133" y="376"/>
                    </a:cubicBezTo>
                    <a:lnTo>
                      <a:pt x="3384" y="376"/>
                    </a:lnTo>
                    <a:cubicBezTo>
                      <a:pt x="3516" y="347"/>
                      <a:pt x="3639" y="335"/>
                      <a:pt x="3759" y="335"/>
                    </a:cubicBezTo>
                    <a:cubicBezTo>
                      <a:pt x="3844" y="335"/>
                      <a:pt x="3927" y="341"/>
                      <a:pt x="4010" y="351"/>
                    </a:cubicBezTo>
                    <a:cubicBezTo>
                      <a:pt x="4069" y="374"/>
                      <a:pt x="4129" y="383"/>
                      <a:pt x="4192" y="383"/>
                    </a:cubicBezTo>
                    <a:cubicBezTo>
                      <a:pt x="4414" y="383"/>
                      <a:pt x="4655" y="270"/>
                      <a:pt x="4867" y="270"/>
                    </a:cubicBezTo>
                    <a:cubicBezTo>
                      <a:pt x="4927" y="270"/>
                      <a:pt x="4984" y="279"/>
                      <a:pt x="5038" y="301"/>
                    </a:cubicBezTo>
                    <a:cubicBezTo>
                      <a:pt x="5253" y="368"/>
                      <a:pt x="5468" y="392"/>
                      <a:pt x="5683" y="392"/>
                    </a:cubicBezTo>
                    <a:cubicBezTo>
                      <a:pt x="5869" y="392"/>
                      <a:pt x="6055" y="375"/>
                      <a:pt x="6241" y="351"/>
                    </a:cubicBezTo>
                    <a:cubicBezTo>
                      <a:pt x="6441" y="326"/>
                      <a:pt x="6642" y="301"/>
                      <a:pt x="6842" y="276"/>
                    </a:cubicBezTo>
                    <a:cubicBezTo>
                      <a:pt x="7419" y="401"/>
                      <a:pt x="7995" y="251"/>
                      <a:pt x="8521" y="452"/>
                    </a:cubicBezTo>
                    <a:cubicBezTo>
                      <a:pt x="8547" y="439"/>
                      <a:pt x="8578" y="433"/>
                      <a:pt x="8612" y="433"/>
                    </a:cubicBezTo>
                    <a:cubicBezTo>
                      <a:pt x="8647" y="433"/>
                      <a:pt x="8684" y="439"/>
                      <a:pt x="8722" y="452"/>
                    </a:cubicBezTo>
                    <a:cubicBezTo>
                      <a:pt x="8797" y="502"/>
                      <a:pt x="8822" y="552"/>
                      <a:pt x="8872" y="627"/>
                    </a:cubicBezTo>
                    <a:cubicBezTo>
                      <a:pt x="8948" y="752"/>
                      <a:pt x="9023" y="878"/>
                      <a:pt x="9098" y="978"/>
                    </a:cubicBezTo>
                    <a:lnTo>
                      <a:pt x="9123" y="953"/>
                    </a:lnTo>
                    <a:lnTo>
                      <a:pt x="9123" y="953"/>
                    </a:lnTo>
                    <a:cubicBezTo>
                      <a:pt x="9098" y="1078"/>
                      <a:pt x="9374" y="1078"/>
                      <a:pt x="9248" y="1203"/>
                    </a:cubicBezTo>
                    <a:cubicBezTo>
                      <a:pt x="9198" y="1279"/>
                      <a:pt x="9449" y="1254"/>
                      <a:pt x="9374" y="1304"/>
                    </a:cubicBezTo>
                    <a:lnTo>
                      <a:pt x="9424" y="1304"/>
                    </a:lnTo>
                    <a:cubicBezTo>
                      <a:pt x="9449" y="1379"/>
                      <a:pt x="9374" y="1329"/>
                      <a:pt x="9374" y="1379"/>
                    </a:cubicBezTo>
                    <a:cubicBezTo>
                      <a:pt x="9399" y="1404"/>
                      <a:pt x="9449" y="1379"/>
                      <a:pt x="9449" y="1429"/>
                    </a:cubicBezTo>
                    <a:cubicBezTo>
                      <a:pt x="9298" y="1454"/>
                      <a:pt x="9499" y="1579"/>
                      <a:pt x="9324" y="1604"/>
                    </a:cubicBezTo>
                    <a:cubicBezTo>
                      <a:pt x="9324" y="1601"/>
                      <a:pt x="9322" y="1599"/>
                      <a:pt x="9320" y="1599"/>
                    </a:cubicBezTo>
                    <a:cubicBezTo>
                      <a:pt x="9312" y="1599"/>
                      <a:pt x="9289" y="1622"/>
                      <a:pt x="9262" y="1622"/>
                    </a:cubicBezTo>
                    <a:cubicBezTo>
                      <a:pt x="9249" y="1622"/>
                      <a:pt x="9236" y="1618"/>
                      <a:pt x="9223" y="1604"/>
                    </a:cubicBezTo>
                    <a:lnTo>
                      <a:pt x="9223" y="1604"/>
                    </a:lnTo>
                    <a:cubicBezTo>
                      <a:pt x="9223" y="1605"/>
                      <a:pt x="9223" y="1705"/>
                      <a:pt x="9298" y="1705"/>
                    </a:cubicBezTo>
                    <a:cubicBezTo>
                      <a:pt x="9341" y="1705"/>
                      <a:pt x="9376" y="1721"/>
                      <a:pt x="9412" y="1721"/>
                    </a:cubicBezTo>
                    <a:cubicBezTo>
                      <a:pt x="9439" y="1721"/>
                      <a:pt x="9467" y="1712"/>
                      <a:pt x="9499" y="1680"/>
                    </a:cubicBezTo>
                    <a:lnTo>
                      <a:pt x="9449" y="1680"/>
                    </a:lnTo>
                    <a:cubicBezTo>
                      <a:pt x="9499" y="1655"/>
                      <a:pt x="9474" y="1655"/>
                      <a:pt x="9499" y="1655"/>
                    </a:cubicBezTo>
                    <a:cubicBezTo>
                      <a:pt x="9524" y="1554"/>
                      <a:pt x="9599" y="1529"/>
                      <a:pt x="9599" y="1454"/>
                    </a:cubicBezTo>
                    <a:cubicBezTo>
                      <a:pt x="9524" y="1404"/>
                      <a:pt x="9549" y="1329"/>
                      <a:pt x="9549" y="1304"/>
                    </a:cubicBezTo>
                    <a:lnTo>
                      <a:pt x="9574" y="1279"/>
                    </a:lnTo>
                    <a:cubicBezTo>
                      <a:pt x="9624" y="1229"/>
                      <a:pt x="9424" y="1203"/>
                      <a:pt x="9524" y="1203"/>
                    </a:cubicBezTo>
                    <a:cubicBezTo>
                      <a:pt x="9449" y="1003"/>
                      <a:pt x="9324" y="802"/>
                      <a:pt x="9173" y="652"/>
                    </a:cubicBezTo>
                    <a:cubicBezTo>
                      <a:pt x="9137" y="652"/>
                      <a:pt x="9089" y="588"/>
                      <a:pt x="9055" y="588"/>
                    </a:cubicBezTo>
                    <a:cubicBezTo>
                      <a:pt x="9041" y="588"/>
                      <a:pt x="9030" y="598"/>
                      <a:pt x="9023" y="627"/>
                    </a:cubicBezTo>
                    <a:cubicBezTo>
                      <a:pt x="9048" y="502"/>
                      <a:pt x="8973" y="401"/>
                      <a:pt x="8872" y="351"/>
                    </a:cubicBezTo>
                    <a:cubicBezTo>
                      <a:pt x="8872" y="339"/>
                      <a:pt x="8879" y="333"/>
                      <a:pt x="8885" y="333"/>
                    </a:cubicBezTo>
                    <a:cubicBezTo>
                      <a:pt x="8887" y="333"/>
                      <a:pt x="8890" y="333"/>
                      <a:pt x="8892" y="335"/>
                    </a:cubicBezTo>
                    <a:lnTo>
                      <a:pt x="8892" y="335"/>
                    </a:lnTo>
                    <a:cubicBezTo>
                      <a:pt x="8869" y="272"/>
                      <a:pt x="8845" y="249"/>
                      <a:pt x="8822" y="226"/>
                    </a:cubicBezTo>
                    <a:cubicBezTo>
                      <a:pt x="8797" y="226"/>
                      <a:pt x="8747" y="251"/>
                      <a:pt x="8722" y="251"/>
                    </a:cubicBezTo>
                    <a:cubicBezTo>
                      <a:pt x="8705" y="251"/>
                      <a:pt x="8689" y="262"/>
                      <a:pt x="8672" y="262"/>
                    </a:cubicBezTo>
                    <a:cubicBezTo>
                      <a:pt x="8664" y="262"/>
                      <a:pt x="8655" y="259"/>
                      <a:pt x="8647" y="251"/>
                    </a:cubicBezTo>
                    <a:cubicBezTo>
                      <a:pt x="8622" y="251"/>
                      <a:pt x="8597" y="251"/>
                      <a:pt x="8572" y="201"/>
                    </a:cubicBezTo>
                    <a:cubicBezTo>
                      <a:pt x="8564" y="230"/>
                      <a:pt x="8547" y="238"/>
                      <a:pt x="8524" y="238"/>
                    </a:cubicBezTo>
                    <a:cubicBezTo>
                      <a:pt x="8494" y="238"/>
                      <a:pt x="8453" y="223"/>
                      <a:pt x="8414" y="223"/>
                    </a:cubicBezTo>
                    <a:cubicBezTo>
                      <a:pt x="8379" y="223"/>
                      <a:pt x="8346" y="234"/>
                      <a:pt x="8321" y="276"/>
                    </a:cubicBezTo>
                    <a:cubicBezTo>
                      <a:pt x="8321" y="251"/>
                      <a:pt x="8321" y="226"/>
                      <a:pt x="8321" y="201"/>
                    </a:cubicBezTo>
                    <a:cubicBezTo>
                      <a:pt x="8146" y="201"/>
                      <a:pt x="7945" y="151"/>
                      <a:pt x="7795" y="126"/>
                    </a:cubicBezTo>
                    <a:cubicBezTo>
                      <a:pt x="7767" y="142"/>
                      <a:pt x="7737" y="148"/>
                      <a:pt x="7705" y="148"/>
                    </a:cubicBezTo>
                    <a:cubicBezTo>
                      <a:pt x="7640" y="148"/>
                      <a:pt x="7569" y="124"/>
                      <a:pt x="7501" y="124"/>
                    </a:cubicBezTo>
                    <a:cubicBezTo>
                      <a:pt x="7454" y="124"/>
                      <a:pt x="7409" y="136"/>
                      <a:pt x="7369" y="176"/>
                    </a:cubicBezTo>
                    <a:cubicBezTo>
                      <a:pt x="7287" y="135"/>
                      <a:pt x="7171" y="94"/>
                      <a:pt x="7064" y="94"/>
                    </a:cubicBezTo>
                    <a:cubicBezTo>
                      <a:pt x="7040" y="94"/>
                      <a:pt x="7016" y="96"/>
                      <a:pt x="6994" y="101"/>
                    </a:cubicBezTo>
                    <a:lnTo>
                      <a:pt x="6994" y="101"/>
                    </a:lnTo>
                    <a:cubicBezTo>
                      <a:pt x="6940" y="100"/>
                      <a:pt x="6881" y="97"/>
                      <a:pt x="6823" y="97"/>
                    </a:cubicBezTo>
                    <a:cubicBezTo>
                      <a:pt x="6723" y="97"/>
                      <a:pt x="6627" y="106"/>
                      <a:pt x="6567" y="151"/>
                    </a:cubicBezTo>
                    <a:cubicBezTo>
                      <a:pt x="6542" y="26"/>
                      <a:pt x="6466" y="51"/>
                      <a:pt x="641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46" name="Google Shape;2958;p66">
                <a:extLst>
                  <a:ext uri="{FF2B5EF4-FFF2-40B4-BE49-F238E27FC236}">
                    <a16:creationId xmlns:a16="http://schemas.microsoft.com/office/drawing/2014/main" id="{0546A342-FCB6-7393-CAD1-026555278260}"/>
                  </a:ext>
                </a:extLst>
              </p:cNvPr>
              <p:cNvSpPr/>
              <p:nvPr/>
            </p:nvSpPr>
            <p:spPr>
              <a:xfrm>
                <a:off x="3690625" y="3031350"/>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47" name="Google Shape;2959;p66">
                <a:extLst>
                  <a:ext uri="{FF2B5EF4-FFF2-40B4-BE49-F238E27FC236}">
                    <a16:creationId xmlns:a16="http://schemas.microsoft.com/office/drawing/2014/main" id="{524B9265-F2BE-4188-9D31-2D78E4A52DCA}"/>
                  </a:ext>
                </a:extLst>
              </p:cNvPr>
              <p:cNvSpPr/>
              <p:nvPr/>
            </p:nvSpPr>
            <p:spPr>
              <a:xfrm>
                <a:off x="3747025" y="3002550"/>
                <a:ext cx="650" cy="650"/>
              </a:xfrm>
              <a:custGeom>
                <a:avLst/>
                <a:gdLst/>
                <a:ahLst/>
                <a:cxnLst/>
                <a:rect l="l" t="t" r="r" b="b"/>
                <a:pathLst>
                  <a:path w="26" h="26" extrusionOk="0">
                    <a:moveTo>
                      <a:pt x="25" y="0"/>
                    </a:moveTo>
                    <a:cubicBezTo>
                      <a:pt x="25" y="0"/>
                      <a:pt x="25" y="0"/>
                      <a:pt x="0" y="25"/>
                    </a:cubicBezTo>
                    <a:cubicBezTo>
                      <a:pt x="25" y="25"/>
                      <a:pt x="25" y="0"/>
                      <a:pt x="25"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48" name="Google Shape;2960;p66">
                <a:extLst>
                  <a:ext uri="{FF2B5EF4-FFF2-40B4-BE49-F238E27FC236}">
                    <a16:creationId xmlns:a16="http://schemas.microsoft.com/office/drawing/2014/main" id="{1EE83B2E-1F0B-7B72-8E19-6E6472779059}"/>
                  </a:ext>
                </a:extLst>
              </p:cNvPr>
              <p:cNvSpPr/>
              <p:nvPr/>
            </p:nvSpPr>
            <p:spPr>
              <a:xfrm>
                <a:off x="4513950" y="3130350"/>
                <a:ext cx="1275" cy="650"/>
              </a:xfrm>
              <a:custGeom>
                <a:avLst/>
                <a:gdLst/>
                <a:ahLst/>
                <a:cxnLst/>
                <a:rect l="l" t="t" r="r" b="b"/>
                <a:pathLst>
                  <a:path w="51" h="26" extrusionOk="0">
                    <a:moveTo>
                      <a:pt x="0" y="1"/>
                    </a:moveTo>
                    <a:lnTo>
                      <a:pt x="50" y="26"/>
                    </a:lnTo>
                    <a:lnTo>
                      <a:pt x="50" y="26"/>
                    </a:lnTo>
                    <a:lnTo>
                      <a:pt x="25"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49" name="Google Shape;2961;p66">
                <a:extLst>
                  <a:ext uri="{FF2B5EF4-FFF2-40B4-BE49-F238E27FC236}">
                    <a16:creationId xmlns:a16="http://schemas.microsoft.com/office/drawing/2014/main" id="{199E62D2-C081-C0BF-2471-C7B733DD720A}"/>
                  </a:ext>
                </a:extLst>
              </p:cNvPr>
              <p:cNvSpPr/>
              <p:nvPr/>
            </p:nvSpPr>
            <p:spPr>
              <a:xfrm>
                <a:off x="4513350" y="3130350"/>
                <a:ext cx="3750" cy="1275"/>
              </a:xfrm>
              <a:custGeom>
                <a:avLst/>
                <a:gdLst/>
                <a:ahLst/>
                <a:cxnLst/>
                <a:rect l="l" t="t" r="r" b="b"/>
                <a:pathLst>
                  <a:path w="150" h="51" extrusionOk="0">
                    <a:moveTo>
                      <a:pt x="49" y="1"/>
                    </a:moveTo>
                    <a:cubicBezTo>
                      <a:pt x="0" y="1"/>
                      <a:pt x="68" y="22"/>
                      <a:pt x="107" y="30"/>
                    </a:cubicBezTo>
                    <a:lnTo>
                      <a:pt x="107" y="30"/>
                    </a:lnTo>
                    <a:lnTo>
                      <a:pt x="49" y="1"/>
                    </a:lnTo>
                    <a:close/>
                    <a:moveTo>
                      <a:pt x="124" y="26"/>
                    </a:moveTo>
                    <a:cubicBezTo>
                      <a:pt x="134" y="31"/>
                      <a:pt x="134" y="33"/>
                      <a:pt x="129" y="33"/>
                    </a:cubicBezTo>
                    <a:cubicBezTo>
                      <a:pt x="124" y="33"/>
                      <a:pt x="116" y="32"/>
                      <a:pt x="107" y="30"/>
                    </a:cubicBezTo>
                    <a:lnTo>
                      <a:pt x="107" y="30"/>
                    </a:lnTo>
                    <a:lnTo>
                      <a:pt x="149" y="51"/>
                    </a:lnTo>
                    <a:cubicBezTo>
                      <a:pt x="149" y="51"/>
                      <a:pt x="149" y="26"/>
                      <a:pt x="124"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50" name="Google Shape;2962;p66">
                <a:extLst>
                  <a:ext uri="{FF2B5EF4-FFF2-40B4-BE49-F238E27FC236}">
                    <a16:creationId xmlns:a16="http://schemas.microsoft.com/office/drawing/2014/main" id="{CA437B4B-19B8-B46F-2785-6CA25A487991}"/>
                  </a:ext>
                </a:extLst>
              </p:cNvPr>
              <p:cNvSpPr/>
              <p:nvPr/>
            </p:nvSpPr>
            <p:spPr>
              <a:xfrm>
                <a:off x="4516000" y="3130975"/>
                <a:ext cx="1725" cy="650"/>
              </a:xfrm>
              <a:custGeom>
                <a:avLst/>
                <a:gdLst/>
                <a:ahLst/>
                <a:cxnLst/>
                <a:rect l="l" t="t" r="r" b="b"/>
                <a:pathLst>
                  <a:path w="69" h="26" extrusionOk="0">
                    <a:moveTo>
                      <a:pt x="18" y="1"/>
                    </a:moveTo>
                    <a:cubicBezTo>
                      <a:pt x="0" y="1"/>
                      <a:pt x="21" y="14"/>
                      <a:pt x="43" y="21"/>
                    </a:cubicBezTo>
                    <a:lnTo>
                      <a:pt x="43" y="21"/>
                    </a:lnTo>
                    <a:cubicBezTo>
                      <a:pt x="43" y="17"/>
                      <a:pt x="39" y="11"/>
                      <a:pt x="18" y="1"/>
                    </a:cubicBezTo>
                    <a:close/>
                    <a:moveTo>
                      <a:pt x="43" y="21"/>
                    </a:moveTo>
                    <a:cubicBezTo>
                      <a:pt x="44" y="26"/>
                      <a:pt x="39" y="26"/>
                      <a:pt x="68" y="26"/>
                    </a:cubicBezTo>
                    <a:cubicBezTo>
                      <a:pt x="61" y="26"/>
                      <a:pt x="52" y="24"/>
                      <a:pt x="43" y="2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51" name="Google Shape;2963;p66">
                <a:extLst>
                  <a:ext uri="{FF2B5EF4-FFF2-40B4-BE49-F238E27FC236}">
                    <a16:creationId xmlns:a16="http://schemas.microsoft.com/office/drawing/2014/main" id="{6802D530-C333-1587-92B4-A36F7A6E2EA7}"/>
                  </a:ext>
                </a:extLst>
              </p:cNvPr>
              <p:cNvSpPr/>
              <p:nvPr/>
            </p:nvSpPr>
            <p:spPr>
              <a:xfrm>
                <a:off x="4515825" y="3137250"/>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52" name="Google Shape;2964;p66">
                <a:extLst>
                  <a:ext uri="{FF2B5EF4-FFF2-40B4-BE49-F238E27FC236}">
                    <a16:creationId xmlns:a16="http://schemas.microsoft.com/office/drawing/2014/main" id="{56590FF2-8925-A684-DB33-A08CA6C0DD99}"/>
                  </a:ext>
                </a:extLst>
              </p:cNvPr>
              <p:cNvSpPr/>
              <p:nvPr/>
            </p:nvSpPr>
            <p:spPr>
              <a:xfrm>
                <a:off x="4512050" y="3130975"/>
                <a:ext cx="19125" cy="38675"/>
              </a:xfrm>
              <a:custGeom>
                <a:avLst/>
                <a:gdLst/>
                <a:ahLst/>
                <a:cxnLst/>
                <a:rect l="l" t="t" r="r" b="b"/>
                <a:pathLst>
                  <a:path w="765" h="1547" extrusionOk="0">
                    <a:moveTo>
                      <a:pt x="126" y="1"/>
                    </a:moveTo>
                    <a:cubicBezTo>
                      <a:pt x="101" y="1"/>
                      <a:pt x="120" y="7"/>
                      <a:pt x="139" y="14"/>
                    </a:cubicBezTo>
                    <a:lnTo>
                      <a:pt x="139" y="14"/>
                    </a:lnTo>
                    <a:cubicBezTo>
                      <a:pt x="136" y="10"/>
                      <a:pt x="131" y="6"/>
                      <a:pt x="126" y="1"/>
                    </a:cubicBezTo>
                    <a:close/>
                    <a:moveTo>
                      <a:pt x="139" y="14"/>
                    </a:moveTo>
                    <a:cubicBezTo>
                      <a:pt x="147" y="20"/>
                      <a:pt x="153" y="23"/>
                      <a:pt x="163" y="25"/>
                    </a:cubicBezTo>
                    <a:lnTo>
                      <a:pt x="163" y="25"/>
                    </a:lnTo>
                    <a:cubicBezTo>
                      <a:pt x="166" y="23"/>
                      <a:pt x="153" y="18"/>
                      <a:pt x="139" y="14"/>
                    </a:cubicBezTo>
                    <a:close/>
                    <a:moveTo>
                      <a:pt x="127" y="65"/>
                    </a:moveTo>
                    <a:cubicBezTo>
                      <a:pt x="123" y="65"/>
                      <a:pt x="135" y="76"/>
                      <a:pt x="101" y="76"/>
                    </a:cubicBezTo>
                    <a:lnTo>
                      <a:pt x="151" y="76"/>
                    </a:lnTo>
                    <a:cubicBezTo>
                      <a:pt x="135" y="68"/>
                      <a:pt x="129" y="65"/>
                      <a:pt x="127" y="65"/>
                    </a:cubicBezTo>
                    <a:close/>
                    <a:moveTo>
                      <a:pt x="189" y="79"/>
                    </a:moveTo>
                    <a:lnTo>
                      <a:pt x="189" y="79"/>
                    </a:lnTo>
                    <a:cubicBezTo>
                      <a:pt x="191" y="81"/>
                      <a:pt x="194" y="83"/>
                      <a:pt x="197" y="85"/>
                    </a:cubicBezTo>
                    <a:lnTo>
                      <a:pt x="197" y="85"/>
                    </a:lnTo>
                    <a:cubicBezTo>
                      <a:pt x="195" y="82"/>
                      <a:pt x="192" y="80"/>
                      <a:pt x="189" y="79"/>
                    </a:cubicBezTo>
                    <a:close/>
                    <a:moveTo>
                      <a:pt x="197" y="85"/>
                    </a:moveTo>
                    <a:cubicBezTo>
                      <a:pt x="205" y="92"/>
                      <a:pt x="211" y="101"/>
                      <a:pt x="226" y="101"/>
                    </a:cubicBezTo>
                    <a:cubicBezTo>
                      <a:pt x="215" y="95"/>
                      <a:pt x="205" y="90"/>
                      <a:pt x="197" y="85"/>
                    </a:cubicBezTo>
                    <a:close/>
                    <a:moveTo>
                      <a:pt x="302" y="201"/>
                    </a:moveTo>
                    <a:cubicBezTo>
                      <a:pt x="302" y="201"/>
                      <a:pt x="302" y="201"/>
                      <a:pt x="302" y="201"/>
                    </a:cubicBezTo>
                    <a:lnTo>
                      <a:pt x="302" y="201"/>
                    </a:lnTo>
                    <a:cubicBezTo>
                      <a:pt x="302" y="201"/>
                      <a:pt x="310" y="201"/>
                      <a:pt x="317" y="206"/>
                    </a:cubicBezTo>
                    <a:lnTo>
                      <a:pt x="317" y="206"/>
                    </a:lnTo>
                    <a:cubicBezTo>
                      <a:pt x="314" y="205"/>
                      <a:pt x="308" y="204"/>
                      <a:pt x="302" y="201"/>
                    </a:cubicBezTo>
                    <a:lnTo>
                      <a:pt x="302" y="201"/>
                    </a:lnTo>
                    <a:cubicBezTo>
                      <a:pt x="303" y="205"/>
                      <a:pt x="305" y="208"/>
                      <a:pt x="308" y="212"/>
                    </a:cubicBezTo>
                    <a:lnTo>
                      <a:pt x="308" y="212"/>
                    </a:lnTo>
                    <a:cubicBezTo>
                      <a:pt x="290" y="201"/>
                      <a:pt x="277" y="201"/>
                      <a:pt x="277" y="201"/>
                    </a:cubicBezTo>
                    <a:close/>
                    <a:moveTo>
                      <a:pt x="343" y="410"/>
                    </a:moveTo>
                    <a:lnTo>
                      <a:pt x="343" y="410"/>
                    </a:lnTo>
                    <a:cubicBezTo>
                      <a:pt x="346" y="414"/>
                      <a:pt x="355" y="420"/>
                      <a:pt x="377" y="427"/>
                    </a:cubicBezTo>
                    <a:lnTo>
                      <a:pt x="343" y="410"/>
                    </a:lnTo>
                    <a:close/>
                    <a:moveTo>
                      <a:pt x="652" y="1003"/>
                    </a:moveTo>
                    <a:cubicBezTo>
                      <a:pt x="651" y="1004"/>
                      <a:pt x="650" y="1005"/>
                      <a:pt x="649" y="1005"/>
                    </a:cubicBezTo>
                    <a:lnTo>
                      <a:pt x="649" y="1005"/>
                    </a:lnTo>
                    <a:cubicBezTo>
                      <a:pt x="659" y="1004"/>
                      <a:pt x="669" y="1003"/>
                      <a:pt x="678" y="1003"/>
                    </a:cubicBezTo>
                    <a:close/>
                    <a:moveTo>
                      <a:pt x="753" y="1204"/>
                    </a:moveTo>
                    <a:cubicBezTo>
                      <a:pt x="739" y="1212"/>
                      <a:pt x="730" y="1218"/>
                      <a:pt x="723" y="1223"/>
                    </a:cubicBezTo>
                    <a:lnTo>
                      <a:pt x="723" y="1223"/>
                    </a:lnTo>
                    <a:cubicBezTo>
                      <a:pt x="725" y="1222"/>
                      <a:pt x="732" y="1217"/>
                      <a:pt x="753" y="1204"/>
                    </a:cubicBezTo>
                    <a:close/>
                    <a:moveTo>
                      <a:pt x="705" y="1233"/>
                    </a:moveTo>
                    <a:cubicBezTo>
                      <a:pt x="698" y="1238"/>
                      <a:pt x="689" y="1245"/>
                      <a:pt x="678" y="1254"/>
                    </a:cubicBezTo>
                    <a:cubicBezTo>
                      <a:pt x="687" y="1244"/>
                      <a:pt x="697" y="1238"/>
                      <a:pt x="705" y="1233"/>
                    </a:cubicBezTo>
                    <a:close/>
                    <a:moveTo>
                      <a:pt x="734" y="1304"/>
                    </a:moveTo>
                    <a:cubicBezTo>
                      <a:pt x="732" y="1306"/>
                      <a:pt x="729" y="1307"/>
                      <a:pt x="727" y="1309"/>
                    </a:cubicBezTo>
                    <a:lnTo>
                      <a:pt x="727" y="1309"/>
                    </a:lnTo>
                    <a:cubicBezTo>
                      <a:pt x="728" y="1307"/>
                      <a:pt x="728" y="1306"/>
                      <a:pt x="728" y="1304"/>
                    </a:cubicBezTo>
                    <a:close/>
                    <a:moveTo>
                      <a:pt x="609" y="1395"/>
                    </a:moveTo>
                    <a:cubicBezTo>
                      <a:pt x="606" y="1397"/>
                      <a:pt x="602" y="1398"/>
                      <a:pt x="598" y="1400"/>
                    </a:cubicBezTo>
                    <a:lnTo>
                      <a:pt x="598" y="1400"/>
                    </a:lnTo>
                    <a:cubicBezTo>
                      <a:pt x="602" y="1398"/>
                      <a:pt x="606" y="1397"/>
                      <a:pt x="609" y="1395"/>
                    </a:cubicBezTo>
                    <a:close/>
                    <a:moveTo>
                      <a:pt x="163" y="25"/>
                    </a:moveTo>
                    <a:lnTo>
                      <a:pt x="163" y="25"/>
                    </a:lnTo>
                    <a:cubicBezTo>
                      <a:pt x="162" y="26"/>
                      <a:pt x="158" y="26"/>
                      <a:pt x="151" y="26"/>
                    </a:cubicBezTo>
                    <a:lnTo>
                      <a:pt x="101" y="26"/>
                    </a:lnTo>
                    <a:cubicBezTo>
                      <a:pt x="126" y="51"/>
                      <a:pt x="101" y="51"/>
                      <a:pt x="151" y="76"/>
                    </a:cubicBezTo>
                    <a:cubicBezTo>
                      <a:pt x="126" y="126"/>
                      <a:pt x="176" y="151"/>
                      <a:pt x="176" y="201"/>
                    </a:cubicBezTo>
                    <a:cubicBezTo>
                      <a:pt x="302" y="226"/>
                      <a:pt x="126" y="226"/>
                      <a:pt x="176" y="252"/>
                    </a:cubicBezTo>
                    <a:lnTo>
                      <a:pt x="151" y="252"/>
                    </a:lnTo>
                    <a:cubicBezTo>
                      <a:pt x="201" y="252"/>
                      <a:pt x="201" y="277"/>
                      <a:pt x="176" y="277"/>
                    </a:cubicBezTo>
                    <a:lnTo>
                      <a:pt x="251" y="302"/>
                    </a:lnTo>
                    <a:cubicBezTo>
                      <a:pt x="126" y="327"/>
                      <a:pt x="176" y="377"/>
                      <a:pt x="126" y="452"/>
                    </a:cubicBezTo>
                    <a:cubicBezTo>
                      <a:pt x="101" y="502"/>
                      <a:pt x="1" y="552"/>
                      <a:pt x="201" y="602"/>
                    </a:cubicBezTo>
                    <a:lnTo>
                      <a:pt x="151" y="602"/>
                    </a:lnTo>
                    <a:cubicBezTo>
                      <a:pt x="201" y="602"/>
                      <a:pt x="151" y="627"/>
                      <a:pt x="176" y="653"/>
                    </a:cubicBezTo>
                    <a:lnTo>
                      <a:pt x="151" y="653"/>
                    </a:lnTo>
                    <a:cubicBezTo>
                      <a:pt x="277" y="678"/>
                      <a:pt x="151" y="728"/>
                      <a:pt x="277" y="753"/>
                    </a:cubicBezTo>
                    <a:cubicBezTo>
                      <a:pt x="277" y="778"/>
                      <a:pt x="277" y="828"/>
                      <a:pt x="327" y="853"/>
                    </a:cubicBezTo>
                    <a:lnTo>
                      <a:pt x="302" y="878"/>
                    </a:lnTo>
                    <a:cubicBezTo>
                      <a:pt x="377" y="903"/>
                      <a:pt x="226" y="953"/>
                      <a:pt x="277" y="978"/>
                    </a:cubicBezTo>
                    <a:cubicBezTo>
                      <a:pt x="251" y="1028"/>
                      <a:pt x="452" y="1003"/>
                      <a:pt x="377" y="1079"/>
                    </a:cubicBezTo>
                    <a:cubicBezTo>
                      <a:pt x="347" y="1094"/>
                      <a:pt x="350" y="1097"/>
                      <a:pt x="367" y="1097"/>
                    </a:cubicBezTo>
                    <a:cubicBezTo>
                      <a:pt x="384" y="1097"/>
                      <a:pt x="415" y="1093"/>
                      <a:pt x="437" y="1093"/>
                    </a:cubicBezTo>
                    <a:cubicBezTo>
                      <a:pt x="464" y="1093"/>
                      <a:pt x="476" y="1100"/>
                      <a:pt x="427" y="1129"/>
                    </a:cubicBezTo>
                    <a:cubicBezTo>
                      <a:pt x="251" y="1229"/>
                      <a:pt x="377" y="1229"/>
                      <a:pt x="527" y="1229"/>
                    </a:cubicBezTo>
                    <a:cubicBezTo>
                      <a:pt x="477" y="1279"/>
                      <a:pt x="652" y="1229"/>
                      <a:pt x="552" y="1329"/>
                    </a:cubicBezTo>
                    <a:cubicBezTo>
                      <a:pt x="559" y="1327"/>
                      <a:pt x="564" y="1326"/>
                      <a:pt x="567" y="1326"/>
                    </a:cubicBezTo>
                    <a:cubicBezTo>
                      <a:pt x="597" y="1326"/>
                      <a:pt x="457" y="1429"/>
                      <a:pt x="502" y="1429"/>
                    </a:cubicBezTo>
                    <a:lnTo>
                      <a:pt x="527" y="1404"/>
                    </a:lnTo>
                    <a:lnTo>
                      <a:pt x="527" y="1404"/>
                    </a:lnTo>
                    <a:cubicBezTo>
                      <a:pt x="508" y="1423"/>
                      <a:pt x="507" y="1429"/>
                      <a:pt x="513" y="1429"/>
                    </a:cubicBezTo>
                    <a:cubicBezTo>
                      <a:pt x="526" y="1429"/>
                      <a:pt x="569" y="1405"/>
                      <a:pt x="569" y="1404"/>
                    </a:cubicBezTo>
                    <a:lnTo>
                      <a:pt x="569" y="1404"/>
                    </a:lnTo>
                    <a:cubicBezTo>
                      <a:pt x="569" y="1405"/>
                      <a:pt x="558" y="1411"/>
                      <a:pt x="527" y="1429"/>
                    </a:cubicBezTo>
                    <a:cubicBezTo>
                      <a:pt x="514" y="1438"/>
                      <a:pt x="510" y="1442"/>
                      <a:pt x="512" y="1442"/>
                    </a:cubicBezTo>
                    <a:cubicBezTo>
                      <a:pt x="517" y="1442"/>
                      <a:pt x="569" y="1414"/>
                      <a:pt x="598" y="1400"/>
                    </a:cubicBezTo>
                    <a:lnTo>
                      <a:pt x="598" y="1400"/>
                    </a:lnTo>
                    <a:cubicBezTo>
                      <a:pt x="587" y="1407"/>
                      <a:pt x="577" y="1418"/>
                      <a:pt x="577" y="1429"/>
                    </a:cubicBezTo>
                    <a:cubicBezTo>
                      <a:pt x="586" y="1421"/>
                      <a:pt x="595" y="1412"/>
                      <a:pt x="602" y="1404"/>
                    </a:cubicBezTo>
                    <a:cubicBezTo>
                      <a:pt x="610" y="1399"/>
                      <a:pt x="615" y="1396"/>
                      <a:pt x="617" y="1394"/>
                    </a:cubicBezTo>
                    <a:lnTo>
                      <a:pt x="617" y="1394"/>
                    </a:lnTo>
                    <a:cubicBezTo>
                      <a:pt x="614" y="1394"/>
                      <a:pt x="612" y="1395"/>
                      <a:pt x="609" y="1395"/>
                    </a:cubicBezTo>
                    <a:lnTo>
                      <a:pt x="609" y="1395"/>
                    </a:lnTo>
                    <a:cubicBezTo>
                      <a:pt x="613" y="1394"/>
                      <a:pt x="616" y="1392"/>
                      <a:pt x="618" y="1392"/>
                    </a:cubicBezTo>
                    <a:lnTo>
                      <a:pt x="618" y="1392"/>
                    </a:lnTo>
                    <a:cubicBezTo>
                      <a:pt x="618" y="1392"/>
                      <a:pt x="618" y="1393"/>
                      <a:pt x="617" y="1394"/>
                    </a:cubicBezTo>
                    <a:lnTo>
                      <a:pt x="617" y="1394"/>
                    </a:lnTo>
                    <a:cubicBezTo>
                      <a:pt x="617" y="1394"/>
                      <a:pt x="617" y="1394"/>
                      <a:pt x="617" y="1394"/>
                    </a:cubicBezTo>
                    <a:cubicBezTo>
                      <a:pt x="623" y="1394"/>
                      <a:pt x="627" y="1397"/>
                      <a:pt x="627" y="1404"/>
                    </a:cubicBezTo>
                    <a:cubicBezTo>
                      <a:pt x="586" y="1429"/>
                      <a:pt x="575" y="1435"/>
                      <a:pt x="573" y="1435"/>
                    </a:cubicBezTo>
                    <a:cubicBezTo>
                      <a:pt x="571" y="1435"/>
                      <a:pt x="576" y="1431"/>
                      <a:pt x="575" y="1431"/>
                    </a:cubicBezTo>
                    <a:lnTo>
                      <a:pt x="575" y="1431"/>
                    </a:lnTo>
                    <a:cubicBezTo>
                      <a:pt x="574" y="1431"/>
                      <a:pt x="562" y="1440"/>
                      <a:pt x="502" y="1480"/>
                    </a:cubicBezTo>
                    <a:cubicBezTo>
                      <a:pt x="502" y="1480"/>
                      <a:pt x="452" y="1530"/>
                      <a:pt x="427" y="1530"/>
                    </a:cubicBezTo>
                    <a:cubicBezTo>
                      <a:pt x="417" y="1540"/>
                      <a:pt x="415" y="1546"/>
                      <a:pt x="420" y="1546"/>
                    </a:cubicBezTo>
                    <a:cubicBezTo>
                      <a:pt x="427" y="1546"/>
                      <a:pt x="448" y="1534"/>
                      <a:pt x="477" y="1505"/>
                    </a:cubicBezTo>
                    <a:cubicBezTo>
                      <a:pt x="552" y="1455"/>
                      <a:pt x="601" y="1430"/>
                      <a:pt x="651" y="1405"/>
                    </a:cubicBezTo>
                    <a:lnTo>
                      <a:pt x="651" y="1405"/>
                    </a:lnTo>
                    <a:lnTo>
                      <a:pt x="602" y="1429"/>
                    </a:lnTo>
                    <a:lnTo>
                      <a:pt x="602" y="1429"/>
                    </a:lnTo>
                    <a:cubicBezTo>
                      <a:pt x="652" y="1404"/>
                      <a:pt x="627" y="1404"/>
                      <a:pt x="652" y="1379"/>
                    </a:cubicBezTo>
                    <a:cubicBezTo>
                      <a:pt x="652" y="1379"/>
                      <a:pt x="691" y="1354"/>
                      <a:pt x="722" y="1330"/>
                    </a:cubicBezTo>
                    <a:lnTo>
                      <a:pt x="722" y="1330"/>
                    </a:lnTo>
                    <a:cubicBezTo>
                      <a:pt x="721" y="1332"/>
                      <a:pt x="721" y="1333"/>
                      <a:pt x="722" y="1333"/>
                    </a:cubicBezTo>
                    <a:cubicBezTo>
                      <a:pt x="724" y="1333"/>
                      <a:pt x="732" y="1325"/>
                      <a:pt x="753" y="1304"/>
                    </a:cubicBezTo>
                    <a:lnTo>
                      <a:pt x="753" y="1304"/>
                    </a:lnTo>
                    <a:cubicBezTo>
                      <a:pt x="746" y="1311"/>
                      <a:pt x="734" y="1321"/>
                      <a:pt x="722" y="1330"/>
                    </a:cubicBezTo>
                    <a:lnTo>
                      <a:pt x="722" y="1330"/>
                    </a:lnTo>
                    <a:cubicBezTo>
                      <a:pt x="723" y="1327"/>
                      <a:pt x="725" y="1322"/>
                      <a:pt x="726" y="1317"/>
                    </a:cubicBezTo>
                    <a:lnTo>
                      <a:pt x="726" y="1317"/>
                    </a:lnTo>
                    <a:cubicBezTo>
                      <a:pt x="732" y="1314"/>
                      <a:pt x="740" y="1310"/>
                      <a:pt x="753" y="1304"/>
                    </a:cubicBezTo>
                    <a:lnTo>
                      <a:pt x="753" y="1304"/>
                    </a:lnTo>
                    <a:cubicBezTo>
                      <a:pt x="753" y="1304"/>
                      <a:pt x="753" y="1304"/>
                      <a:pt x="753" y="1304"/>
                    </a:cubicBezTo>
                    <a:cubicBezTo>
                      <a:pt x="763" y="1294"/>
                      <a:pt x="765" y="1290"/>
                      <a:pt x="762" y="1290"/>
                    </a:cubicBezTo>
                    <a:cubicBezTo>
                      <a:pt x="758" y="1290"/>
                      <a:pt x="745" y="1297"/>
                      <a:pt x="735" y="1304"/>
                    </a:cubicBezTo>
                    <a:lnTo>
                      <a:pt x="735" y="1304"/>
                    </a:lnTo>
                    <a:cubicBezTo>
                      <a:pt x="717" y="1303"/>
                      <a:pt x="703" y="1298"/>
                      <a:pt x="703" y="1279"/>
                    </a:cubicBezTo>
                    <a:cubicBezTo>
                      <a:pt x="678" y="1304"/>
                      <a:pt x="703" y="1279"/>
                      <a:pt x="627" y="1329"/>
                    </a:cubicBezTo>
                    <a:cubicBezTo>
                      <a:pt x="703" y="1279"/>
                      <a:pt x="728" y="1254"/>
                      <a:pt x="728" y="1254"/>
                    </a:cubicBezTo>
                    <a:cubicBezTo>
                      <a:pt x="759" y="1231"/>
                      <a:pt x="761" y="1224"/>
                      <a:pt x="753" y="1224"/>
                    </a:cubicBezTo>
                    <a:cubicBezTo>
                      <a:pt x="743" y="1224"/>
                      <a:pt x="718" y="1234"/>
                      <a:pt x="712" y="1234"/>
                    </a:cubicBezTo>
                    <a:cubicBezTo>
                      <a:pt x="708" y="1234"/>
                      <a:pt x="710" y="1231"/>
                      <a:pt x="723" y="1223"/>
                    </a:cubicBezTo>
                    <a:lnTo>
                      <a:pt x="723" y="1223"/>
                    </a:lnTo>
                    <a:cubicBezTo>
                      <a:pt x="723" y="1223"/>
                      <a:pt x="722" y="1223"/>
                      <a:pt x="722" y="1223"/>
                    </a:cubicBezTo>
                    <a:cubicBezTo>
                      <a:pt x="721" y="1223"/>
                      <a:pt x="726" y="1218"/>
                      <a:pt x="726" y="1218"/>
                    </a:cubicBezTo>
                    <a:lnTo>
                      <a:pt x="726" y="1218"/>
                    </a:lnTo>
                    <a:cubicBezTo>
                      <a:pt x="725" y="1218"/>
                      <a:pt x="724" y="1219"/>
                      <a:pt x="721" y="1221"/>
                    </a:cubicBezTo>
                    <a:lnTo>
                      <a:pt x="721" y="1221"/>
                    </a:lnTo>
                    <a:cubicBezTo>
                      <a:pt x="725" y="1217"/>
                      <a:pt x="728" y="1212"/>
                      <a:pt x="728" y="1204"/>
                    </a:cubicBezTo>
                    <a:cubicBezTo>
                      <a:pt x="728" y="1204"/>
                      <a:pt x="753" y="1179"/>
                      <a:pt x="753" y="1154"/>
                    </a:cubicBezTo>
                    <a:lnTo>
                      <a:pt x="753" y="1154"/>
                    </a:lnTo>
                    <a:cubicBezTo>
                      <a:pt x="732" y="1168"/>
                      <a:pt x="725" y="1172"/>
                      <a:pt x="723" y="1172"/>
                    </a:cubicBezTo>
                    <a:cubicBezTo>
                      <a:pt x="720" y="1172"/>
                      <a:pt x="731" y="1161"/>
                      <a:pt x="723" y="1161"/>
                    </a:cubicBezTo>
                    <a:cubicBezTo>
                      <a:pt x="719" y="1161"/>
                      <a:pt x="712" y="1163"/>
                      <a:pt x="697" y="1169"/>
                    </a:cubicBezTo>
                    <a:lnTo>
                      <a:pt x="697" y="1169"/>
                    </a:lnTo>
                    <a:cubicBezTo>
                      <a:pt x="707" y="1160"/>
                      <a:pt x="711" y="1147"/>
                      <a:pt x="699" y="1147"/>
                    </a:cubicBezTo>
                    <a:cubicBezTo>
                      <a:pt x="696" y="1147"/>
                      <a:pt x="692" y="1148"/>
                      <a:pt x="686" y="1150"/>
                    </a:cubicBezTo>
                    <a:lnTo>
                      <a:pt x="686" y="1150"/>
                    </a:lnTo>
                    <a:cubicBezTo>
                      <a:pt x="679" y="1147"/>
                      <a:pt x="671" y="1143"/>
                      <a:pt x="656" y="1143"/>
                    </a:cubicBezTo>
                    <a:cubicBezTo>
                      <a:pt x="644" y="1143"/>
                      <a:pt x="627" y="1145"/>
                      <a:pt x="602" y="1154"/>
                    </a:cubicBezTo>
                    <a:cubicBezTo>
                      <a:pt x="703" y="1104"/>
                      <a:pt x="678" y="1129"/>
                      <a:pt x="728" y="1104"/>
                    </a:cubicBezTo>
                    <a:lnTo>
                      <a:pt x="627" y="1104"/>
                    </a:lnTo>
                    <a:cubicBezTo>
                      <a:pt x="652" y="1091"/>
                      <a:pt x="646" y="1091"/>
                      <a:pt x="643" y="1091"/>
                    </a:cubicBezTo>
                    <a:cubicBezTo>
                      <a:pt x="640" y="1091"/>
                      <a:pt x="640" y="1091"/>
                      <a:pt x="677" y="1079"/>
                    </a:cubicBezTo>
                    <a:lnTo>
                      <a:pt x="677" y="1079"/>
                    </a:lnTo>
                    <a:cubicBezTo>
                      <a:pt x="643" y="1090"/>
                      <a:pt x="617" y="1095"/>
                      <a:pt x="600" y="1095"/>
                    </a:cubicBezTo>
                    <a:cubicBezTo>
                      <a:pt x="544" y="1095"/>
                      <a:pt x="574" y="1044"/>
                      <a:pt x="649" y="1005"/>
                    </a:cubicBezTo>
                    <a:lnTo>
                      <a:pt x="649" y="1005"/>
                    </a:lnTo>
                    <a:cubicBezTo>
                      <a:pt x="614" y="1010"/>
                      <a:pt x="569" y="1020"/>
                      <a:pt x="530" y="1033"/>
                    </a:cubicBezTo>
                    <a:lnTo>
                      <a:pt x="530" y="1033"/>
                    </a:lnTo>
                    <a:cubicBezTo>
                      <a:pt x="533" y="1030"/>
                      <a:pt x="534" y="1028"/>
                      <a:pt x="527" y="1028"/>
                    </a:cubicBezTo>
                    <a:lnTo>
                      <a:pt x="552" y="1003"/>
                    </a:lnTo>
                    <a:cubicBezTo>
                      <a:pt x="543" y="1003"/>
                      <a:pt x="550" y="1000"/>
                      <a:pt x="559" y="997"/>
                    </a:cubicBezTo>
                    <a:lnTo>
                      <a:pt x="559" y="997"/>
                    </a:lnTo>
                    <a:cubicBezTo>
                      <a:pt x="557" y="999"/>
                      <a:pt x="554" y="1001"/>
                      <a:pt x="552" y="1003"/>
                    </a:cubicBezTo>
                    <a:cubicBezTo>
                      <a:pt x="577" y="995"/>
                      <a:pt x="583" y="992"/>
                      <a:pt x="580" y="992"/>
                    </a:cubicBezTo>
                    <a:cubicBezTo>
                      <a:pt x="577" y="992"/>
                      <a:pt x="568" y="995"/>
                      <a:pt x="559" y="997"/>
                    </a:cubicBezTo>
                    <a:lnTo>
                      <a:pt x="559" y="997"/>
                    </a:lnTo>
                    <a:cubicBezTo>
                      <a:pt x="586" y="978"/>
                      <a:pt x="625" y="978"/>
                      <a:pt x="602" y="978"/>
                    </a:cubicBezTo>
                    <a:cubicBezTo>
                      <a:pt x="627" y="928"/>
                      <a:pt x="477" y="928"/>
                      <a:pt x="477" y="878"/>
                    </a:cubicBezTo>
                    <a:cubicBezTo>
                      <a:pt x="527" y="853"/>
                      <a:pt x="452" y="853"/>
                      <a:pt x="452" y="828"/>
                    </a:cubicBezTo>
                    <a:lnTo>
                      <a:pt x="527" y="828"/>
                    </a:lnTo>
                    <a:cubicBezTo>
                      <a:pt x="477" y="828"/>
                      <a:pt x="527" y="817"/>
                      <a:pt x="522" y="817"/>
                    </a:cubicBezTo>
                    <a:cubicBezTo>
                      <a:pt x="519" y="817"/>
                      <a:pt x="505" y="819"/>
                      <a:pt x="466" y="826"/>
                    </a:cubicBezTo>
                    <a:lnTo>
                      <a:pt x="466" y="826"/>
                    </a:lnTo>
                    <a:cubicBezTo>
                      <a:pt x="486" y="819"/>
                      <a:pt x="502" y="803"/>
                      <a:pt x="502" y="803"/>
                    </a:cubicBezTo>
                    <a:cubicBezTo>
                      <a:pt x="452" y="803"/>
                      <a:pt x="452" y="778"/>
                      <a:pt x="477" y="753"/>
                    </a:cubicBezTo>
                    <a:cubicBezTo>
                      <a:pt x="327" y="753"/>
                      <a:pt x="452" y="703"/>
                      <a:pt x="352" y="703"/>
                    </a:cubicBezTo>
                    <a:lnTo>
                      <a:pt x="377" y="703"/>
                    </a:lnTo>
                    <a:cubicBezTo>
                      <a:pt x="277" y="678"/>
                      <a:pt x="377" y="653"/>
                      <a:pt x="352" y="627"/>
                    </a:cubicBezTo>
                    <a:cubicBezTo>
                      <a:pt x="352" y="602"/>
                      <a:pt x="327" y="602"/>
                      <a:pt x="327" y="577"/>
                    </a:cubicBezTo>
                    <a:lnTo>
                      <a:pt x="352" y="577"/>
                    </a:lnTo>
                    <a:cubicBezTo>
                      <a:pt x="226" y="577"/>
                      <a:pt x="477" y="527"/>
                      <a:pt x="327" y="527"/>
                    </a:cubicBezTo>
                    <a:lnTo>
                      <a:pt x="377" y="527"/>
                    </a:lnTo>
                    <a:cubicBezTo>
                      <a:pt x="327" y="527"/>
                      <a:pt x="355" y="516"/>
                      <a:pt x="342" y="516"/>
                    </a:cubicBezTo>
                    <a:cubicBezTo>
                      <a:pt x="335" y="516"/>
                      <a:pt x="318" y="519"/>
                      <a:pt x="277" y="527"/>
                    </a:cubicBezTo>
                    <a:lnTo>
                      <a:pt x="327" y="502"/>
                    </a:lnTo>
                    <a:cubicBezTo>
                      <a:pt x="151" y="502"/>
                      <a:pt x="402" y="477"/>
                      <a:pt x="277" y="477"/>
                    </a:cubicBezTo>
                    <a:lnTo>
                      <a:pt x="327" y="477"/>
                    </a:lnTo>
                    <a:cubicBezTo>
                      <a:pt x="302" y="452"/>
                      <a:pt x="277" y="452"/>
                      <a:pt x="302" y="452"/>
                    </a:cubicBezTo>
                    <a:lnTo>
                      <a:pt x="327" y="452"/>
                    </a:lnTo>
                    <a:cubicBezTo>
                      <a:pt x="427" y="452"/>
                      <a:pt x="302" y="427"/>
                      <a:pt x="327" y="402"/>
                    </a:cubicBezTo>
                    <a:lnTo>
                      <a:pt x="327" y="402"/>
                    </a:lnTo>
                    <a:lnTo>
                      <a:pt x="343" y="410"/>
                    </a:lnTo>
                    <a:lnTo>
                      <a:pt x="343" y="410"/>
                    </a:lnTo>
                    <a:cubicBezTo>
                      <a:pt x="337" y="400"/>
                      <a:pt x="369" y="395"/>
                      <a:pt x="352" y="377"/>
                    </a:cubicBezTo>
                    <a:lnTo>
                      <a:pt x="352" y="377"/>
                    </a:lnTo>
                    <a:lnTo>
                      <a:pt x="377" y="402"/>
                    </a:lnTo>
                    <a:cubicBezTo>
                      <a:pt x="377" y="377"/>
                      <a:pt x="352" y="352"/>
                      <a:pt x="352" y="352"/>
                    </a:cubicBezTo>
                    <a:lnTo>
                      <a:pt x="377" y="352"/>
                    </a:lnTo>
                    <a:cubicBezTo>
                      <a:pt x="320" y="333"/>
                      <a:pt x="363" y="328"/>
                      <a:pt x="366" y="316"/>
                    </a:cubicBezTo>
                    <a:lnTo>
                      <a:pt x="366" y="316"/>
                    </a:lnTo>
                    <a:lnTo>
                      <a:pt x="377" y="327"/>
                    </a:lnTo>
                    <a:cubicBezTo>
                      <a:pt x="400" y="280"/>
                      <a:pt x="337" y="255"/>
                      <a:pt x="308" y="212"/>
                    </a:cubicBezTo>
                    <a:lnTo>
                      <a:pt x="308" y="212"/>
                    </a:lnTo>
                    <a:cubicBezTo>
                      <a:pt x="314" y="215"/>
                      <a:pt x="320" y="220"/>
                      <a:pt x="327" y="226"/>
                    </a:cubicBezTo>
                    <a:cubicBezTo>
                      <a:pt x="327" y="216"/>
                      <a:pt x="322" y="210"/>
                      <a:pt x="317" y="206"/>
                    </a:cubicBezTo>
                    <a:lnTo>
                      <a:pt x="317" y="206"/>
                    </a:lnTo>
                    <a:cubicBezTo>
                      <a:pt x="322" y="208"/>
                      <a:pt x="325" y="208"/>
                      <a:pt x="326" y="208"/>
                    </a:cubicBezTo>
                    <a:cubicBezTo>
                      <a:pt x="335" y="208"/>
                      <a:pt x="267" y="176"/>
                      <a:pt x="327" y="176"/>
                    </a:cubicBezTo>
                    <a:lnTo>
                      <a:pt x="251" y="176"/>
                    </a:lnTo>
                    <a:cubicBezTo>
                      <a:pt x="251" y="151"/>
                      <a:pt x="226" y="126"/>
                      <a:pt x="176" y="76"/>
                    </a:cubicBezTo>
                    <a:cubicBezTo>
                      <a:pt x="181" y="76"/>
                      <a:pt x="185" y="77"/>
                      <a:pt x="189" y="79"/>
                    </a:cubicBezTo>
                    <a:lnTo>
                      <a:pt x="189" y="79"/>
                    </a:lnTo>
                    <a:cubicBezTo>
                      <a:pt x="142" y="44"/>
                      <a:pt x="180" y="26"/>
                      <a:pt x="201" y="26"/>
                    </a:cubicBezTo>
                    <a:cubicBezTo>
                      <a:pt x="183" y="26"/>
                      <a:pt x="171" y="26"/>
                      <a:pt x="163" y="25"/>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53" name="Google Shape;2965;p66">
                <a:extLst>
                  <a:ext uri="{FF2B5EF4-FFF2-40B4-BE49-F238E27FC236}">
                    <a16:creationId xmlns:a16="http://schemas.microsoft.com/office/drawing/2014/main" id="{E674C157-709E-1566-5A81-5E86C7744B52}"/>
                  </a:ext>
                </a:extLst>
              </p:cNvPr>
              <p:cNvSpPr/>
              <p:nvPr/>
            </p:nvSpPr>
            <p:spPr>
              <a:xfrm>
                <a:off x="4519575" y="3136000"/>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54" name="Google Shape;2966;p66">
                <a:extLst>
                  <a:ext uri="{FF2B5EF4-FFF2-40B4-BE49-F238E27FC236}">
                    <a16:creationId xmlns:a16="http://schemas.microsoft.com/office/drawing/2014/main" id="{1C9A95FF-A546-4D17-B7F2-EF64685A0CF8}"/>
                  </a:ext>
                </a:extLst>
              </p:cNvPr>
              <p:cNvSpPr/>
              <p:nvPr/>
            </p:nvSpPr>
            <p:spPr>
              <a:xfrm>
                <a:off x="4530850" y="3163575"/>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55" name="Google Shape;2967;p66">
                <a:extLst>
                  <a:ext uri="{FF2B5EF4-FFF2-40B4-BE49-F238E27FC236}">
                    <a16:creationId xmlns:a16="http://schemas.microsoft.com/office/drawing/2014/main" id="{8A970681-0275-96AF-F182-295D28EC94E5}"/>
                  </a:ext>
                </a:extLst>
              </p:cNvPr>
              <p:cNvSpPr/>
              <p:nvPr/>
            </p:nvSpPr>
            <p:spPr>
              <a:xfrm>
                <a:off x="4481350" y="3173600"/>
                <a:ext cx="25" cy="650"/>
              </a:xfrm>
              <a:custGeom>
                <a:avLst/>
                <a:gdLst/>
                <a:ahLst/>
                <a:cxnLst/>
                <a:rect l="l" t="t" r="r" b="b"/>
                <a:pathLst>
                  <a:path w="1" h="26" extrusionOk="0">
                    <a:moveTo>
                      <a:pt x="1" y="25"/>
                    </a:moveTo>
                    <a:lnTo>
                      <a:pt x="1" y="25"/>
                    </a:lnTo>
                    <a:lnTo>
                      <a:pt x="1"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56" name="Google Shape;2968;p66">
                <a:extLst>
                  <a:ext uri="{FF2B5EF4-FFF2-40B4-BE49-F238E27FC236}">
                    <a16:creationId xmlns:a16="http://schemas.microsoft.com/office/drawing/2014/main" id="{C48C475C-02CB-AB23-85B1-38C849D36A77}"/>
                  </a:ext>
                </a:extLst>
              </p:cNvPr>
              <p:cNvSpPr/>
              <p:nvPr/>
            </p:nvSpPr>
            <p:spPr>
              <a:xfrm>
                <a:off x="4481975" y="3170450"/>
                <a:ext cx="25" cy="5675"/>
              </a:xfrm>
              <a:custGeom>
                <a:avLst/>
                <a:gdLst/>
                <a:ahLst/>
                <a:cxnLst/>
                <a:rect l="l" t="t" r="r" b="b"/>
                <a:pathLst>
                  <a:path w="1" h="227" extrusionOk="0">
                    <a:moveTo>
                      <a:pt x="1" y="51"/>
                    </a:moveTo>
                    <a:cubicBezTo>
                      <a:pt x="1" y="51"/>
                      <a:pt x="1" y="26"/>
                      <a:pt x="1" y="26"/>
                    </a:cubicBezTo>
                    <a:lnTo>
                      <a:pt x="1" y="151"/>
                    </a:lnTo>
                    <a:cubicBezTo>
                      <a:pt x="1" y="226"/>
                      <a:pt x="1" y="1"/>
                      <a:pt x="1" y="5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57" name="Google Shape;2969;p66">
                <a:extLst>
                  <a:ext uri="{FF2B5EF4-FFF2-40B4-BE49-F238E27FC236}">
                    <a16:creationId xmlns:a16="http://schemas.microsoft.com/office/drawing/2014/main" id="{1E427A45-78D3-94BF-8805-6978305255C4}"/>
                  </a:ext>
                </a:extLst>
              </p:cNvPr>
              <p:cNvSpPr/>
              <p:nvPr/>
            </p:nvSpPr>
            <p:spPr>
              <a:xfrm>
                <a:off x="4482600" y="3170450"/>
                <a:ext cx="25" cy="2550"/>
              </a:xfrm>
              <a:custGeom>
                <a:avLst/>
                <a:gdLst/>
                <a:ahLst/>
                <a:cxnLst/>
                <a:rect l="l" t="t" r="r" b="b"/>
                <a:pathLst>
                  <a:path w="1" h="102" extrusionOk="0">
                    <a:moveTo>
                      <a:pt x="1" y="51"/>
                    </a:moveTo>
                    <a:cubicBezTo>
                      <a:pt x="1" y="101"/>
                      <a:pt x="1" y="26"/>
                      <a:pt x="1" y="26"/>
                    </a:cubicBezTo>
                    <a:cubicBezTo>
                      <a:pt x="1" y="51"/>
                      <a:pt x="1" y="1"/>
                      <a:pt x="1" y="5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58" name="Google Shape;2970;p66">
                <a:extLst>
                  <a:ext uri="{FF2B5EF4-FFF2-40B4-BE49-F238E27FC236}">
                    <a16:creationId xmlns:a16="http://schemas.microsoft.com/office/drawing/2014/main" id="{E272DDEF-6D67-0A8D-C477-734084DA99FF}"/>
                  </a:ext>
                </a:extLst>
              </p:cNvPr>
              <p:cNvSpPr/>
              <p:nvPr/>
            </p:nvSpPr>
            <p:spPr>
              <a:xfrm>
                <a:off x="4497025" y="3171075"/>
                <a:ext cx="25" cy="650"/>
              </a:xfrm>
              <a:custGeom>
                <a:avLst/>
                <a:gdLst/>
                <a:ahLst/>
                <a:cxnLst/>
                <a:rect l="l" t="t" r="r" b="b"/>
                <a:pathLst>
                  <a:path w="1" h="26" extrusionOk="0">
                    <a:moveTo>
                      <a:pt x="0" y="1"/>
                    </a:moveTo>
                    <a:lnTo>
                      <a:pt x="0" y="1"/>
                    </a:lnTo>
                    <a:cubicBezTo>
                      <a:pt x="0" y="26"/>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59" name="Google Shape;2971;p66">
                <a:extLst>
                  <a:ext uri="{FF2B5EF4-FFF2-40B4-BE49-F238E27FC236}">
                    <a16:creationId xmlns:a16="http://schemas.microsoft.com/office/drawing/2014/main" id="{695B34AA-CE1B-E049-CAED-7E7C35FA0064}"/>
                  </a:ext>
                </a:extLst>
              </p:cNvPr>
              <p:cNvSpPr/>
              <p:nvPr/>
            </p:nvSpPr>
            <p:spPr>
              <a:xfrm>
                <a:off x="4482600" y="3163575"/>
                <a:ext cx="81500" cy="31725"/>
              </a:xfrm>
              <a:custGeom>
                <a:avLst/>
                <a:gdLst/>
                <a:ahLst/>
                <a:cxnLst/>
                <a:rect l="l" t="t" r="r" b="b"/>
                <a:pathLst>
                  <a:path w="3260" h="1269" extrusionOk="0">
                    <a:moveTo>
                      <a:pt x="2407" y="526"/>
                    </a:moveTo>
                    <a:cubicBezTo>
                      <a:pt x="2404" y="526"/>
                      <a:pt x="2402" y="526"/>
                      <a:pt x="2399" y="527"/>
                    </a:cubicBezTo>
                    <a:lnTo>
                      <a:pt x="2399" y="527"/>
                    </a:lnTo>
                    <a:cubicBezTo>
                      <a:pt x="2399" y="529"/>
                      <a:pt x="2400" y="531"/>
                      <a:pt x="2401" y="531"/>
                    </a:cubicBezTo>
                    <a:cubicBezTo>
                      <a:pt x="2402" y="531"/>
                      <a:pt x="2404" y="529"/>
                      <a:pt x="2407" y="526"/>
                    </a:cubicBezTo>
                    <a:close/>
                    <a:moveTo>
                      <a:pt x="1830" y="0"/>
                    </a:moveTo>
                    <a:cubicBezTo>
                      <a:pt x="1780" y="50"/>
                      <a:pt x="1743" y="50"/>
                      <a:pt x="1708" y="50"/>
                    </a:cubicBezTo>
                    <a:cubicBezTo>
                      <a:pt x="1674" y="50"/>
                      <a:pt x="1643" y="50"/>
                      <a:pt x="1605" y="100"/>
                    </a:cubicBezTo>
                    <a:lnTo>
                      <a:pt x="1605" y="75"/>
                    </a:lnTo>
                    <a:cubicBezTo>
                      <a:pt x="1587" y="110"/>
                      <a:pt x="1567" y="121"/>
                      <a:pt x="1544" y="121"/>
                    </a:cubicBezTo>
                    <a:cubicBezTo>
                      <a:pt x="1510" y="121"/>
                      <a:pt x="1471" y="96"/>
                      <a:pt x="1431" y="96"/>
                    </a:cubicBezTo>
                    <a:cubicBezTo>
                      <a:pt x="1422" y="96"/>
                      <a:pt x="1413" y="97"/>
                      <a:pt x="1404" y="100"/>
                    </a:cubicBezTo>
                    <a:cubicBezTo>
                      <a:pt x="1399" y="95"/>
                      <a:pt x="1394" y="93"/>
                      <a:pt x="1389" y="93"/>
                    </a:cubicBezTo>
                    <a:cubicBezTo>
                      <a:pt x="1369" y="93"/>
                      <a:pt x="1349" y="125"/>
                      <a:pt x="1329" y="125"/>
                    </a:cubicBezTo>
                    <a:lnTo>
                      <a:pt x="1329" y="75"/>
                    </a:lnTo>
                    <a:cubicBezTo>
                      <a:pt x="1318" y="105"/>
                      <a:pt x="1306" y="115"/>
                      <a:pt x="1294" y="115"/>
                    </a:cubicBezTo>
                    <a:cubicBezTo>
                      <a:pt x="1267" y="115"/>
                      <a:pt x="1241" y="61"/>
                      <a:pt x="1214" y="61"/>
                    </a:cubicBezTo>
                    <a:cubicBezTo>
                      <a:pt x="1202" y="61"/>
                      <a:pt x="1191" y="71"/>
                      <a:pt x="1179" y="100"/>
                    </a:cubicBezTo>
                    <a:lnTo>
                      <a:pt x="1179" y="75"/>
                    </a:lnTo>
                    <a:cubicBezTo>
                      <a:pt x="1171" y="92"/>
                      <a:pt x="1165" y="95"/>
                      <a:pt x="1161" y="95"/>
                    </a:cubicBezTo>
                    <a:cubicBezTo>
                      <a:pt x="1159" y="95"/>
                      <a:pt x="1158" y="94"/>
                      <a:pt x="1157" y="94"/>
                    </a:cubicBezTo>
                    <a:cubicBezTo>
                      <a:pt x="1154" y="94"/>
                      <a:pt x="1154" y="100"/>
                      <a:pt x="1154" y="151"/>
                    </a:cubicBezTo>
                    <a:lnTo>
                      <a:pt x="1129" y="125"/>
                    </a:lnTo>
                    <a:cubicBezTo>
                      <a:pt x="1122" y="166"/>
                      <a:pt x="1115" y="179"/>
                      <a:pt x="1108" y="179"/>
                    </a:cubicBezTo>
                    <a:cubicBezTo>
                      <a:pt x="1094" y="179"/>
                      <a:pt x="1077" y="124"/>
                      <a:pt x="1055" y="124"/>
                    </a:cubicBezTo>
                    <a:cubicBezTo>
                      <a:pt x="1047" y="124"/>
                      <a:pt x="1038" y="131"/>
                      <a:pt x="1028" y="151"/>
                    </a:cubicBezTo>
                    <a:lnTo>
                      <a:pt x="1028" y="125"/>
                    </a:lnTo>
                    <a:cubicBezTo>
                      <a:pt x="1028" y="143"/>
                      <a:pt x="1016" y="161"/>
                      <a:pt x="1009" y="161"/>
                    </a:cubicBezTo>
                    <a:cubicBezTo>
                      <a:pt x="1006" y="161"/>
                      <a:pt x="1003" y="158"/>
                      <a:pt x="1003" y="151"/>
                    </a:cubicBezTo>
                    <a:cubicBezTo>
                      <a:pt x="1003" y="125"/>
                      <a:pt x="1003" y="125"/>
                      <a:pt x="1003" y="125"/>
                    </a:cubicBezTo>
                    <a:cubicBezTo>
                      <a:pt x="995" y="84"/>
                      <a:pt x="984" y="70"/>
                      <a:pt x="972" y="70"/>
                    </a:cubicBezTo>
                    <a:cubicBezTo>
                      <a:pt x="948" y="70"/>
                      <a:pt x="920" y="125"/>
                      <a:pt x="903" y="125"/>
                    </a:cubicBezTo>
                    <a:lnTo>
                      <a:pt x="903" y="75"/>
                    </a:lnTo>
                    <a:cubicBezTo>
                      <a:pt x="894" y="94"/>
                      <a:pt x="885" y="99"/>
                      <a:pt x="875" y="99"/>
                    </a:cubicBezTo>
                    <a:cubicBezTo>
                      <a:pt x="865" y="99"/>
                      <a:pt x="855" y="93"/>
                      <a:pt x="845" y="93"/>
                    </a:cubicBezTo>
                    <a:cubicBezTo>
                      <a:pt x="839" y="93"/>
                      <a:pt x="834" y="95"/>
                      <a:pt x="828" y="100"/>
                    </a:cubicBezTo>
                    <a:lnTo>
                      <a:pt x="828" y="75"/>
                    </a:lnTo>
                    <a:lnTo>
                      <a:pt x="803" y="125"/>
                    </a:lnTo>
                    <a:lnTo>
                      <a:pt x="803" y="75"/>
                    </a:lnTo>
                    <a:cubicBezTo>
                      <a:pt x="798" y="70"/>
                      <a:pt x="793" y="68"/>
                      <a:pt x="788" y="68"/>
                    </a:cubicBezTo>
                    <a:cubicBezTo>
                      <a:pt x="768" y="68"/>
                      <a:pt x="748" y="100"/>
                      <a:pt x="728" y="100"/>
                    </a:cubicBezTo>
                    <a:lnTo>
                      <a:pt x="728" y="75"/>
                    </a:lnTo>
                    <a:cubicBezTo>
                      <a:pt x="719" y="102"/>
                      <a:pt x="707" y="110"/>
                      <a:pt x="694" y="110"/>
                    </a:cubicBezTo>
                    <a:cubicBezTo>
                      <a:pt x="676" y="110"/>
                      <a:pt x="656" y="95"/>
                      <a:pt x="641" y="95"/>
                    </a:cubicBezTo>
                    <a:cubicBezTo>
                      <a:pt x="636" y="95"/>
                      <a:pt x="631" y="97"/>
                      <a:pt x="627" y="100"/>
                    </a:cubicBezTo>
                    <a:lnTo>
                      <a:pt x="627" y="75"/>
                    </a:lnTo>
                    <a:cubicBezTo>
                      <a:pt x="555" y="75"/>
                      <a:pt x="483" y="145"/>
                      <a:pt x="410" y="173"/>
                    </a:cubicBezTo>
                    <a:lnTo>
                      <a:pt x="410" y="173"/>
                    </a:lnTo>
                    <a:cubicBezTo>
                      <a:pt x="414" y="166"/>
                      <a:pt x="419" y="158"/>
                      <a:pt x="427" y="151"/>
                    </a:cubicBezTo>
                    <a:lnTo>
                      <a:pt x="427" y="151"/>
                    </a:lnTo>
                    <a:cubicBezTo>
                      <a:pt x="426" y="152"/>
                      <a:pt x="402" y="176"/>
                      <a:pt x="402" y="176"/>
                    </a:cubicBezTo>
                    <a:cubicBezTo>
                      <a:pt x="405" y="175"/>
                      <a:pt x="408" y="174"/>
                      <a:pt x="410" y="173"/>
                    </a:cubicBezTo>
                    <a:lnTo>
                      <a:pt x="410" y="173"/>
                    </a:lnTo>
                    <a:cubicBezTo>
                      <a:pt x="402" y="188"/>
                      <a:pt x="402" y="201"/>
                      <a:pt x="402" y="201"/>
                    </a:cubicBezTo>
                    <a:cubicBezTo>
                      <a:pt x="402" y="176"/>
                      <a:pt x="402" y="176"/>
                      <a:pt x="402" y="176"/>
                    </a:cubicBezTo>
                    <a:cubicBezTo>
                      <a:pt x="402" y="157"/>
                      <a:pt x="399" y="151"/>
                      <a:pt x="394" y="151"/>
                    </a:cubicBezTo>
                    <a:cubicBezTo>
                      <a:pt x="385" y="151"/>
                      <a:pt x="369" y="176"/>
                      <a:pt x="360" y="176"/>
                    </a:cubicBezTo>
                    <a:cubicBezTo>
                      <a:pt x="355" y="176"/>
                      <a:pt x="352" y="169"/>
                      <a:pt x="352" y="151"/>
                    </a:cubicBezTo>
                    <a:cubicBezTo>
                      <a:pt x="352" y="176"/>
                      <a:pt x="352" y="201"/>
                      <a:pt x="352" y="226"/>
                    </a:cubicBezTo>
                    <a:cubicBezTo>
                      <a:pt x="277" y="251"/>
                      <a:pt x="226" y="251"/>
                      <a:pt x="176" y="326"/>
                    </a:cubicBezTo>
                    <a:cubicBezTo>
                      <a:pt x="151" y="301"/>
                      <a:pt x="151" y="276"/>
                      <a:pt x="151" y="251"/>
                    </a:cubicBezTo>
                    <a:cubicBezTo>
                      <a:pt x="123" y="320"/>
                      <a:pt x="96" y="336"/>
                      <a:pt x="68" y="336"/>
                    </a:cubicBezTo>
                    <a:cubicBezTo>
                      <a:pt x="45" y="336"/>
                      <a:pt x="23" y="326"/>
                      <a:pt x="1" y="326"/>
                    </a:cubicBezTo>
                    <a:cubicBezTo>
                      <a:pt x="1" y="351"/>
                      <a:pt x="1" y="351"/>
                      <a:pt x="1" y="376"/>
                    </a:cubicBezTo>
                    <a:cubicBezTo>
                      <a:pt x="5" y="385"/>
                      <a:pt x="9" y="388"/>
                      <a:pt x="12" y="388"/>
                    </a:cubicBezTo>
                    <a:cubicBezTo>
                      <a:pt x="24" y="388"/>
                      <a:pt x="28" y="339"/>
                      <a:pt x="40" y="339"/>
                    </a:cubicBezTo>
                    <a:cubicBezTo>
                      <a:pt x="43" y="339"/>
                      <a:pt x="47" y="342"/>
                      <a:pt x="51" y="351"/>
                    </a:cubicBezTo>
                    <a:cubicBezTo>
                      <a:pt x="76" y="376"/>
                      <a:pt x="51" y="401"/>
                      <a:pt x="76" y="401"/>
                    </a:cubicBezTo>
                    <a:cubicBezTo>
                      <a:pt x="76" y="376"/>
                      <a:pt x="101" y="401"/>
                      <a:pt x="126" y="326"/>
                    </a:cubicBezTo>
                    <a:cubicBezTo>
                      <a:pt x="151" y="401"/>
                      <a:pt x="151" y="351"/>
                      <a:pt x="176" y="401"/>
                    </a:cubicBezTo>
                    <a:cubicBezTo>
                      <a:pt x="176" y="376"/>
                      <a:pt x="176" y="376"/>
                      <a:pt x="176" y="351"/>
                    </a:cubicBezTo>
                    <a:cubicBezTo>
                      <a:pt x="191" y="355"/>
                      <a:pt x="205" y="356"/>
                      <a:pt x="219" y="356"/>
                    </a:cubicBezTo>
                    <a:cubicBezTo>
                      <a:pt x="285" y="356"/>
                      <a:pt x="340" y="321"/>
                      <a:pt x="394" y="321"/>
                    </a:cubicBezTo>
                    <a:cubicBezTo>
                      <a:pt x="405" y="321"/>
                      <a:pt x="416" y="322"/>
                      <a:pt x="427" y="326"/>
                    </a:cubicBezTo>
                    <a:cubicBezTo>
                      <a:pt x="443" y="279"/>
                      <a:pt x="459" y="264"/>
                      <a:pt x="474" y="264"/>
                    </a:cubicBezTo>
                    <a:cubicBezTo>
                      <a:pt x="502" y="264"/>
                      <a:pt x="530" y="310"/>
                      <a:pt x="557" y="310"/>
                    </a:cubicBezTo>
                    <a:cubicBezTo>
                      <a:pt x="564" y="310"/>
                      <a:pt x="571" y="308"/>
                      <a:pt x="577" y="301"/>
                    </a:cubicBezTo>
                    <a:cubicBezTo>
                      <a:pt x="577" y="283"/>
                      <a:pt x="590" y="265"/>
                      <a:pt x="606" y="265"/>
                    </a:cubicBezTo>
                    <a:cubicBezTo>
                      <a:pt x="613" y="265"/>
                      <a:pt x="620" y="269"/>
                      <a:pt x="627" y="276"/>
                    </a:cubicBezTo>
                    <a:lnTo>
                      <a:pt x="627" y="226"/>
                    </a:lnTo>
                    <a:cubicBezTo>
                      <a:pt x="690" y="276"/>
                      <a:pt x="747" y="282"/>
                      <a:pt x="803" y="282"/>
                    </a:cubicBezTo>
                    <a:cubicBezTo>
                      <a:pt x="822" y="282"/>
                      <a:pt x="841" y="281"/>
                      <a:pt x="860" y="281"/>
                    </a:cubicBezTo>
                    <a:cubicBezTo>
                      <a:pt x="898" y="281"/>
                      <a:pt x="937" y="284"/>
                      <a:pt x="978" y="301"/>
                    </a:cubicBezTo>
                    <a:cubicBezTo>
                      <a:pt x="1048" y="315"/>
                      <a:pt x="1110" y="352"/>
                      <a:pt x="1173" y="352"/>
                    </a:cubicBezTo>
                    <a:cubicBezTo>
                      <a:pt x="1223" y="352"/>
                      <a:pt x="1274" y="329"/>
                      <a:pt x="1329" y="251"/>
                    </a:cubicBezTo>
                    <a:cubicBezTo>
                      <a:pt x="1329" y="276"/>
                      <a:pt x="1329" y="276"/>
                      <a:pt x="1329" y="276"/>
                    </a:cubicBezTo>
                    <a:cubicBezTo>
                      <a:pt x="1340" y="271"/>
                      <a:pt x="1349" y="269"/>
                      <a:pt x="1358" y="269"/>
                    </a:cubicBezTo>
                    <a:cubicBezTo>
                      <a:pt x="1381" y="269"/>
                      <a:pt x="1398" y="283"/>
                      <a:pt x="1413" y="283"/>
                    </a:cubicBezTo>
                    <a:cubicBezTo>
                      <a:pt x="1419" y="283"/>
                      <a:pt x="1424" y="281"/>
                      <a:pt x="1429" y="276"/>
                    </a:cubicBezTo>
                    <a:lnTo>
                      <a:pt x="1429" y="301"/>
                    </a:lnTo>
                    <a:cubicBezTo>
                      <a:pt x="1467" y="238"/>
                      <a:pt x="1511" y="238"/>
                      <a:pt x="1555" y="238"/>
                    </a:cubicBezTo>
                    <a:cubicBezTo>
                      <a:pt x="1599" y="238"/>
                      <a:pt x="1643" y="238"/>
                      <a:pt x="1680" y="176"/>
                    </a:cubicBezTo>
                    <a:cubicBezTo>
                      <a:pt x="1693" y="188"/>
                      <a:pt x="1705" y="188"/>
                      <a:pt x="1715" y="188"/>
                    </a:cubicBezTo>
                    <a:cubicBezTo>
                      <a:pt x="1724" y="188"/>
                      <a:pt x="1730" y="188"/>
                      <a:pt x="1730" y="201"/>
                    </a:cubicBezTo>
                    <a:cubicBezTo>
                      <a:pt x="1755" y="201"/>
                      <a:pt x="1755" y="226"/>
                      <a:pt x="1780" y="251"/>
                    </a:cubicBezTo>
                    <a:cubicBezTo>
                      <a:pt x="1805" y="276"/>
                      <a:pt x="1856" y="301"/>
                      <a:pt x="1906" y="326"/>
                    </a:cubicBezTo>
                    <a:lnTo>
                      <a:pt x="1881" y="351"/>
                    </a:lnTo>
                    <a:cubicBezTo>
                      <a:pt x="1981" y="376"/>
                      <a:pt x="1956" y="526"/>
                      <a:pt x="2031" y="552"/>
                    </a:cubicBezTo>
                    <a:cubicBezTo>
                      <a:pt x="2056" y="652"/>
                      <a:pt x="2257" y="552"/>
                      <a:pt x="2282" y="677"/>
                    </a:cubicBezTo>
                    <a:cubicBezTo>
                      <a:pt x="2274" y="714"/>
                      <a:pt x="2287" y="725"/>
                      <a:pt x="2307" y="725"/>
                    </a:cubicBezTo>
                    <a:cubicBezTo>
                      <a:pt x="2335" y="725"/>
                      <a:pt x="2379" y="704"/>
                      <a:pt x="2407" y="704"/>
                    </a:cubicBezTo>
                    <a:cubicBezTo>
                      <a:pt x="2427" y="704"/>
                      <a:pt x="2439" y="715"/>
                      <a:pt x="2432" y="752"/>
                    </a:cubicBezTo>
                    <a:cubicBezTo>
                      <a:pt x="2418" y="875"/>
                      <a:pt x="2464" y="916"/>
                      <a:pt x="2533" y="916"/>
                    </a:cubicBezTo>
                    <a:cubicBezTo>
                      <a:pt x="2590" y="916"/>
                      <a:pt x="2664" y="887"/>
                      <a:pt x="2733" y="852"/>
                    </a:cubicBezTo>
                    <a:cubicBezTo>
                      <a:pt x="2758" y="902"/>
                      <a:pt x="2808" y="902"/>
                      <a:pt x="2858" y="928"/>
                    </a:cubicBezTo>
                    <a:cubicBezTo>
                      <a:pt x="2864" y="921"/>
                      <a:pt x="2872" y="918"/>
                      <a:pt x="2881" y="918"/>
                    </a:cubicBezTo>
                    <a:cubicBezTo>
                      <a:pt x="2907" y="918"/>
                      <a:pt x="2940" y="946"/>
                      <a:pt x="2958" y="1003"/>
                    </a:cubicBezTo>
                    <a:cubicBezTo>
                      <a:pt x="2970" y="991"/>
                      <a:pt x="2980" y="986"/>
                      <a:pt x="2987" y="986"/>
                    </a:cubicBezTo>
                    <a:cubicBezTo>
                      <a:pt x="3027" y="986"/>
                      <a:pt x="3016" y="1128"/>
                      <a:pt x="3059" y="1128"/>
                    </a:cubicBezTo>
                    <a:lnTo>
                      <a:pt x="3084" y="1103"/>
                    </a:lnTo>
                    <a:lnTo>
                      <a:pt x="3084" y="1103"/>
                    </a:lnTo>
                    <a:cubicBezTo>
                      <a:pt x="3079" y="1122"/>
                      <a:pt x="3079" y="1130"/>
                      <a:pt x="3081" y="1130"/>
                    </a:cubicBezTo>
                    <a:cubicBezTo>
                      <a:pt x="3088" y="1130"/>
                      <a:pt x="3116" y="1075"/>
                      <a:pt x="3122" y="1075"/>
                    </a:cubicBezTo>
                    <a:lnTo>
                      <a:pt x="3122" y="1075"/>
                    </a:lnTo>
                    <a:cubicBezTo>
                      <a:pt x="3125" y="1075"/>
                      <a:pt x="3122" y="1088"/>
                      <a:pt x="3109" y="1128"/>
                    </a:cubicBezTo>
                    <a:cubicBezTo>
                      <a:pt x="3109" y="1138"/>
                      <a:pt x="3110" y="1142"/>
                      <a:pt x="3112" y="1142"/>
                    </a:cubicBezTo>
                    <a:cubicBezTo>
                      <a:pt x="3124" y="1142"/>
                      <a:pt x="3161" y="1029"/>
                      <a:pt x="3164" y="1029"/>
                    </a:cubicBezTo>
                    <a:lnTo>
                      <a:pt x="3164" y="1029"/>
                    </a:lnTo>
                    <a:cubicBezTo>
                      <a:pt x="3164" y="1029"/>
                      <a:pt x="3163" y="1036"/>
                      <a:pt x="3159" y="1053"/>
                    </a:cubicBezTo>
                    <a:lnTo>
                      <a:pt x="3174" y="1038"/>
                    </a:lnTo>
                    <a:lnTo>
                      <a:pt x="3174" y="1038"/>
                    </a:lnTo>
                    <a:cubicBezTo>
                      <a:pt x="3172" y="1048"/>
                      <a:pt x="3172" y="1061"/>
                      <a:pt x="3179" y="1071"/>
                    </a:cubicBezTo>
                    <a:lnTo>
                      <a:pt x="3179" y="1071"/>
                    </a:lnTo>
                    <a:cubicBezTo>
                      <a:pt x="3178" y="1091"/>
                      <a:pt x="3182" y="1095"/>
                      <a:pt x="3187" y="1095"/>
                    </a:cubicBezTo>
                    <a:cubicBezTo>
                      <a:pt x="3190" y="1095"/>
                      <a:pt x="3194" y="1093"/>
                      <a:pt x="3197" y="1093"/>
                    </a:cubicBezTo>
                    <a:cubicBezTo>
                      <a:pt x="3204" y="1093"/>
                      <a:pt x="3205" y="1104"/>
                      <a:pt x="3184" y="1178"/>
                    </a:cubicBezTo>
                    <a:cubicBezTo>
                      <a:pt x="3184" y="1178"/>
                      <a:pt x="3159" y="1228"/>
                      <a:pt x="3134" y="1253"/>
                    </a:cubicBezTo>
                    <a:cubicBezTo>
                      <a:pt x="3134" y="1262"/>
                      <a:pt x="3137" y="1268"/>
                      <a:pt x="3143" y="1268"/>
                    </a:cubicBezTo>
                    <a:cubicBezTo>
                      <a:pt x="3152" y="1268"/>
                      <a:pt x="3168" y="1251"/>
                      <a:pt x="3184" y="1203"/>
                    </a:cubicBezTo>
                    <a:cubicBezTo>
                      <a:pt x="3209" y="1128"/>
                      <a:pt x="3234" y="1078"/>
                      <a:pt x="3234" y="1028"/>
                    </a:cubicBezTo>
                    <a:cubicBezTo>
                      <a:pt x="3234" y="1022"/>
                      <a:pt x="3234" y="1015"/>
                      <a:pt x="3234" y="1003"/>
                    </a:cubicBezTo>
                    <a:cubicBezTo>
                      <a:pt x="3234" y="1003"/>
                      <a:pt x="3259" y="902"/>
                      <a:pt x="3259" y="877"/>
                    </a:cubicBezTo>
                    <a:lnTo>
                      <a:pt x="3259" y="877"/>
                    </a:lnTo>
                    <a:cubicBezTo>
                      <a:pt x="3248" y="910"/>
                      <a:pt x="3242" y="919"/>
                      <a:pt x="3239" y="919"/>
                    </a:cubicBezTo>
                    <a:cubicBezTo>
                      <a:pt x="3234" y="919"/>
                      <a:pt x="3234" y="902"/>
                      <a:pt x="3234" y="902"/>
                    </a:cubicBezTo>
                    <a:lnTo>
                      <a:pt x="3234" y="852"/>
                    </a:lnTo>
                    <a:cubicBezTo>
                      <a:pt x="3234" y="846"/>
                      <a:pt x="3233" y="843"/>
                      <a:pt x="3232" y="843"/>
                    </a:cubicBezTo>
                    <a:cubicBezTo>
                      <a:pt x="3225" y="843"/>
                      <a:pt x="3204" y="909"/>
                      <a:pt x="3202" y="909"/>
                    </a:cubicBezTo>
                    <a:cubicBezTo>
                      <a:pt x="3201" y="909"/>
                      <a:pt x="3203" y="900"/>
                      <a:pt x="3209" y="877"/>
                    </a:cubicBezTo>
                    <a:lnTo>
                      <a:pt x="3209" y="877"/>
                    </a:lnTo>
                    <a:cubicBezTo>
                      <a:pt x="3201" y="886"/>
                      <a:pt x="3189" y="889"/>
                      <a:pt x="3177" y="889"/>
                    </a:cubicBezTo>
                    <a:cubicBezTo>
                      <a:pt x="3153" y="889"/>
                      <a:pt x="3125" y="877"/>
                      <a:pt x="3109" y="877"/>
                    </a:cubicBezTo>
                    <a:cubicBezTo>
                      <a:pt x="3102" y="884"/>
                      <a:pt x="3098" y="885"/>
                      <a:pt x="3094" y="885"/>
                    </a:cubicBezTo>
                    <a:cubicBezTo>
                      <a:pt x="3090" y="885"/>
                      <a:pt x="3087" y="884"/>
                      <a:pt x="3084" y="884"/>
                    </a:cubicBezTo>
                    <a:cubicBezTo>
                      <a:pt x="3077" y="884"/>
                      <a:pt x="3071" y="890"/>
                      <a:pt x="3059" y="928"/>
                    </a:cubicBezTo>
                    <a:cubicBezTo>
                      <a:pt x="3084" y="852"/>
                      <a:pt x="3084" y="827"/>
                      <a:pt x="3059" y="827"/>
                    </a:cubicBezTo>
                    <a:cubicBezTo>
                      <a:pt x="3059" y="802"/>
                      <a:pt x="3059" y="802"/>
                      <a:pt x="3059" y="802"/>
                    </a:cubicBezTo>
                    <a:cubicBezTo>
                      <a:pt x="3065" y="773"/>
                      <a:pt x="3065" y="763"/>
                      <a:pt x="3062" y="763"/>
                    </a:cubicBezTo>
                    <a:lnTo>
                      <a:pt x="3062" y="763"/>
                    </a:lnTo>
                    <a:cubicBezTo>
                      <a:pt x="3057" y="763"/>
                      <a:pt x="3038" y="806"/>
                      <a:pt x="3031" y="806"/>
                    </a:cubicBezTo>
                    <a:cubicBezTo>
                      <a:pt x="3027" y="806"/>
                      <a:pt x="3027" y="793"/>
                      <a:pt x="3034" y="752"/>
                    </a:cubicBezTo>
                    <a:lnTo>
                      <a:pt x="3034" y="752"/>
                    </a:lnTo>
                    <a:cubicBezTo>
                      <a:pt x="3025" y="785"/>
                      <a:pt x="3022" y="794"/>
                      <a:pt x="3021" y="794"/>
                    </a:cubicBezTo>
                    <a:cubicBezTo>
                      <a:pt x="3019" y="794"/>
                      <a:pt x="3018" y="785"/>
                      <a:pt x="3013" y="785"/>
                    </a:cubicBezTo>
                    <a:cubicBezTo>
                      <a:pt x="3008" y="785"/>
                      <a:pt x="3000" y="794"/>
                      <a:pt x="2983" y="827"/>
                    </a:cubicBezTo>
                    <a:cubicBezTo>
                      <a:pt x="2983" y="802"/>
                      <a:pt x="2983" y="777"/>
                      <a:pt x="3008" y="777"/>
                    </a:cubicBezTo>
                    <a:cubicBezTo>
                      <a:pt x="2983" y="752"/>
                      <a:pt x="2933" y="702"/>
                      <a:pt x="2933" y="702"/>
                    </a:cubicBezTo>
                    <a:cubicBezTo>
                      <a:pt x="2926" y="730"/>
                      <a:pt x="2923" y="738"/>
                      <a:pt x="2921" y="738"/>
                    </a:cubicBezTo>
                    <a:cubicBezTo>
                      <a:pt x="2917" y="738"/>
                      <a:pt x="2915" y="716"/>
                      <a:pt x="2901" y="716"/>
                    </a:cubicBezTo>
                    <a:cubicBezTo>
                      <a:pt x="2892" y="716"/>
                      <a:pt x="2879" y="724"/>
                      <a:pt x="2858" y="752"/>
                    </a:cubicBezTo>
                    <a:cubicBezTo>
                      <a:pt x="2858" y="732"/>
                      <a:pt x="2858" y="695"/>
                      <a:pt x="2845" y="695"/>
                    </a:cubicBezTo>
                    <a:cubicBezTo>
                      <a:pt x="2842" y="695"/>
                      <a:pt x="2838" y="697"/>
                      <a:pt x="2833" y="702"/>
                    </a:cubicBezTo>
                    <a:cubicBezTo>
                      <a:pt x="2824" y="693"/>
                      <a:pt x="2815" y="687"/>
                      <a:pt x="2804" y="687"/>
                    </a:cubicBezTo>
                    <a:cubicBezTo>
                      <a:pt x="2786" y="687"/>
                      <a:pt x="2765" y="704"/>
                      <a:pt x="2733" y="752"/>
                    </a:cubicBezTo>
                    <a:cubicBezTo>
                      <a:pt x="2783" y="627"/>
                      <a:pt x="2758" y="652"/>
                      <a:pt x="2783" y="602"/>
                    </a:cubicBezTo>
                    <a:lnTo>
                      <a:pt x="2783" y="602"/>
                    </a:lnTo>
                    <a:cubicBezTo>
                      <a:pt x="2733" y="652"/>
                      <a:pt x="2708" y="627"/>
                      <a:pt x="2658" y="652"/>
                    </a:cubicBezTo>
                    <a:cubicBezTo>
                      <a:pt x="2665" y="637"/>
                      <a:pt x="2666" y="633"/>
                      <a:pt x="2665" y="633"/>
                    </a:cubicBezTo>
                    <a:lnTo>
                      <a:pt x="2665" y="633"/>
                    </a:lnTo>
                    <a:cubicBezTo>
                      <a:pt x="2663" y="633"/>
                      <a:pt x="2660" y="637"/>
                      <a:pt x="2659" y="637"/>
                    </a:cubicBezTo>
                    <a:cubicBezTo>
                      <a:pt x="2659" y="637"/>
                      <a:pt x="2663" y="631"/>
                      <a:pt x="2683" y="602"/>
                    </a:cubicBezTo>
                    <a:lnTo>
                      <a:pt x="2683" y="602"/>
                    </a:lnTo>
                    <a:cubicBezTo>
                      <a:pt x="2635" y="633"/>
                      <a:pt x="2598" y="647"/>
                      <a:pt x="2570" y="647"/>
                    </a:cubicBezTo>
                    <a:cubicBezTo>
                      <a:pt x="2508" y="647"/>
                      <a:pt x="2490" y="580"/>
                      <a:pt x="2507" y="476"/>
                    </a:cubicBezTo>
                    <a:lnTo>
                      <a:pt x="2507" y="476"/>
                    </a:lnTo>
                    <a:cubicBezTo>
                      <a:pt x="2482" y="501"/>
                      <a:pt x="2407" y="577"/>
                      <a:pt x="2382" y="627"/>
                    </a:cubicBezTo>
                    <a:cubicBezTo>
                      <a:pt x="2382" y="602"/>
                      <a:pt x="2382" y="602"/>
                      <a:pt x="2382" y="602"/>
                    </a:cubicBezTo>
                    <a:cubicBezTo>
                      <a:pt x="2360" y="602"/>
                      <a:pt x="2394" y="546"/>
                      <a:pt x="2388" y="546"/>
                    </a:cubicBezTo>
                    <a:lnTo>
                      <a:pt x="2388" y="546"/>
                    </a:lnTo>
                    <a:cubicBezTo>
                      <a:pt x="2388" y="546"/>
                      <a:pt x="2385" y="548"/>
                      <a:pt x="2382" y="552"/>
                    </a:cubicBezTo>
                    <a:cubicBezTo>
                      <a:pt x="2382" y="529"/>
                      <a:pt x="2382" y="527"/>
                      <a:pt x="2399" y="527"/>
                    </a:cubicBezTo>
                    <a:lnTo>
                      <a:pt x="2399" y="527"/>
                    </a:lnTo>
                    <a:cubicBezTo>
                      <a:pt x="2400" y="516"/>
                      <a:pt x="2411" y="487"/>
                      <a:pt x="2402" y="487"/>
                    </a:cubicBezTo>
                    <a:cubicBezTo>
                      <a:pt x="2398" y="487"/>
                      <a:pt x="2392" y="491"/>
                      <a:pt x="2382" y="501"/>
                    </a:cubicBezTo>
                    <a:lnTo>
                      <a:pt x="2382" y="476"/>
                    </a:lnTo>
                    <a:lnTo>
                      <a:pt x="2382" y="476"/>
                    </a:lnTo>
                    <a:cubicBezTo>
                      <a:pt x="2396" y="462"/>
                      <a:pt x="2407" y="451"/>
                      <a:pt x="2407" y="451"/>
                    </a:cubicBezTo>
                    <a:cubicBezTo>
                      <a:pt x="2332" y="376"/>
                      <a:pt x="2156" y="401"/>
                      <a:pt x="2081" y="301"/>
                    </a:cubicBezTo>
                    <a:lnTo>
                      <a:pt x="2106" y="276"/>
                    </a:lnTo>
                    <a:lnTo>
                      <a:pt x="2077" y="290"/>
                    </a:lnTo>
                    <a:lnTo>
                      <a:pt x="2077" y="290"/>
                    </a:lnTo>
                    <a:cubicBezTo>
                      <a:pt x="2080" y="287"/>
                      <a:pt x="2081" y="282"/>
                      <a:pt x="2081" y="276"/>
                    </a:cubicBezTo>
                    <a:cubicBezTo>
                      <a:pt x="2081" y="251"/>
                      <a:pt x="2062" y="251"/>
                      <a:pt x="2044" y="251"/>
                    </a:cubicBezTo>
                    <a:cubicBezTo>
                      <a:pt x="2025" y="251"/>
                      <a:pt x="2006" y="251"/>
                      <a:pt x="2006" y="226"/>
                    </a:cubicBezTo>
                    <a:cubicBezTo>
                      <a:pt x="2006" y="226"/>
                      <a:pt x="2031" y="226"/>
                      <a:pt x="2056" y="201"/>
                    </a:cubicBezTo>
                    <a:lnTo>
                      <a:pt x="2056" y="201"/>
                    </a:lnTo>
                    <a:cubicBezTo>
                      <a:pt x="2049" y="203"/>
                      <a:pt x="2043" y="204"/>
                      <a:pt x="2039" y="204"/>
                    </a:cubicBezTo>
                    <a:cubicBezTo>
                      <a:pt x="2011" y="204"/>
                      <a:pt x="2036" y="161"/>
                      <a:pt x="2027" y="161"/>
                    </a:cubicBezTo>
                    <a:cubicBezTo>
                      <a:pt x="2023" y="161"/>
                      <a:pt x="2010" y="171"/>
                      <a:pt x="1981" y="201"/>
                    </a:cubicBezTo>
                    <a:cubicBezTo>
                      <a:pt x="1981" y="201"/>
                      <a:pt x="2006" y="176"/>
                      <a:pt x="2006" y="176"/>
                    </a:cubicBezTo>
                    <a:cubicBezTo>
                      <a:pt x="1956" y="176"/>
                      <a:pt x="1881" y="100"/>
                      <a:pt x="183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60" name="Google Shape;2972;p66">
                <a:extLst>
                  <a:ext uri="{FF2B5EF4-FFF2-40B4-BE49-F238E27FC236}">
                    <a16:creationId xmlns:a16="http://schemas.microsoft.com/office/drawing/2014/main" id="{F17EFE70-8D73-F08A-1EEF-C5C1F3EBD293}"/>
                  </a:ext>
                </a:extLst>
              </p:cNvPr>
              <p:cNvSpPr/>
              <p:nvPr/>
            </p:nvSpPr>
            <p:spPr>
              <a:xfrm>
                <a:off x="4492625" y="3167950"/>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61" name="Google Shape;2973;p66">
                <a:extLst>
                  <a:ext uri="{FF2B5EF4-FFF2-40B4-BE49-F238E27FC236}">
                    <a16:creationId xmlns:a16="http://schemas.microsoft.com/office/drawing/2014/main" id="{854F847B-36FF-3777-F7C6-168AFB499900}"/>
                  </a:ext>
                </a:extLst>
              </p:cNvPr>
              <p:cNvSpPr/>
              <p:nvPr/>
            </p:nvSpPr>
            <p:spPr>
              <a:xfrm>
                <a:off x="4564075" y="318550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62" name="Google Shape;2974;p66">
                <a:extLst>
                  <a:ext uri="{FF2B5EF4-FFF2-40B4-BE49-F238E27FC236}">
                    <a16:creationId xmlns:a16="http://schemas.microsoft.com/office/drawing/2014/main" id="{67B61DAB-AD92-945E-2E2E-4BAE9069D17E}"/>
                  </a:ext>
                </a:extLst>
              </p:cNvPr>
              <p:cNvSpPr/>
              <p:nvPr/>
            </p:nvSpPr>
            <p:spPr>
              <a:xfrm>
                <a:off x="4526475" y="3090875"/>
                <a:ext cx="1275" cy="650"/>
              </a:xfrm>
              <a:custGeom>
                <a:avLst/>
                <a:gdLst/>
                <a:ahLst/>
                <a:cxnLst/>
                <a:rect l="l" t="t" r="r" b="b"/>
                <a:pathLst>
                  <a:path w="51" h="26" extrusionOk="0">
                    <a:moveTo>
                      <a:pt x="0" y="1"/>
                    </a:moveTo>
                    <a:lnTo>
                      <a:pt x="50" y="26"/>
                    </a:lnTo>
                    <a:lnTo>
                      <a:pt x="25"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63" name="Google Shape;2975;p66">
                <a:extLst>
                  <a:ext uri="{FF2B5EF4-FFF2-40B4-BE49-F238E27FC236}">
                    <a16:creationId xmlns:a16="http://schemas.microsoft.com/office/drawing/2014/main" id="{441A21EB-E4D9-E9AE-3185-269935EEB58B}"/>
                  </a:ext>
                </a:extLst>
              </p:cNvPr>
              <p:cNvSpPr/>
              <p:nvPr/>
            </p:nvSpPr>
            <p:spPr>
              <a:xfrm>
                <a:off x="4526525" y="3091375"/>
                <a:ext cx="3550" cy="1425"/>
              </a:xfrm>
              <a:custGeom>
                <a:avLst/>
                <a:gdLst/>
                <a:ahLst/>
                <a:cxnLst/>
                <a:rect l="l" t="t" r="r" b="b"/>
                <a:pathLst>
                  <a:path w="142" h="57" extrusionOk="0">
                    <a:moveTo>
                      <a:pt x="6" y="1"/>
                    </a:moveTo>
                    <a:lnTo>
                      <a:pt x="6" y="1"/>
                    </a:lnTo>
                    <a:cubicBezTo>
                      <a:pt x="0" y="1"/>
                      <a:pt x="142" y="56"/>
                      <a:pt x="99" y="56"/>
                    </a:cubicBezTo>
                    <a:lnTo>
                      <a:pt x="124" y="56"/>
                    </a:lnTo>
                    <a:lnTo>
                      <a:pt x="23" y="6"/>
                    </a:lnTo>
                    <a:cubicBezTo>
                      <a:pt x="13" y="2"/>
                      <a:pt x="8" y="1"/>
                      <a:pt x="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64" name="Google Shape;2976;p66">
                <a:extLst>
                  <a:ext uri="{FF2B5EF4-FFF2-40B4-BE49-F238E27FC236}">
                    <a16:creationId xmlns:a16="http://schemas.microsoft.com/office/drawing/2014/main" id="{49968747-8080-BA87-59C7-1A0B5565E8BB}"/>
                  </a:ext>
                </a:extLst>
              </p:cNvPr>
              <p:cNvSpPr/>
              <p:nvPr/>
            </p:nvSpPr>
            <p:spPr>
              <a:xfrm>
                <a:off x="4527725" y="3092775"/>
                <a:ext cx="1900" cy="650"/>
              </a:xfrm>
              <a:custGeom>
                <a:avLst/>
                <a:gdLst/>
                <a:ahLst/>
                <a:cxnLst/>
                <a:rect l="l" t="t" r="r" b="b"/>
                <a:pathLst>
                  <a:path w="76" h="26" extrusionOk="0">
                    <a:moveTo>
                      <a:pt x="51" y="0"/>
                    </a:moveTo>
                    <a:cubicBezTo>
                      <a:pt x="0" y="0"/>
                      <a:pt x="51" y="25"/>
                      <a:pt x="76" y="25"/>
                    </a:cubicBezTo>
                    <a:cubicBezTo>
                      <a:pt x="63" y="13"/>
                      <a:pt x="69" y="13"/>
                      <a:pt x="72" y="13"/>
                    </a:cubicBezTo>
                    <a:cubicBezTo>
                      <a:pt x="76" y="13"/>
                      <a:pt x="76" y="13"/>
                      <a:pt x="5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65" name="Google Shape;2977;p66">
                <a:extLst>
                  <a:ext uri="{FF2B5EF4-FFF2-40B4-BE49-F238E27FC236}">
                    <a16:creationId xmlns:a16="http://schemas.microsoft.com/office/drawing/2014/main" id="{04B0EF3F-5752-5F4A-3BB5-C7FF112686A9}"/>
                  </a:ext>
                </a:extLst>
              </p:cNvPr>
              <p:cNvSpPr/>
              <p:nvPr/>
            </p:nvSpPr>
            <p:spPr>
              <a:xfrm>
                <a:off x="4523975" y="310592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66" name="Google Shape;2978;p66">
                <a:extLst>
                  <a:ext uri="{FF2B5EF4-FFF2-40B4-BE49-F238E27FC236}">
                    <a16:creationId xmlns:a16="http://schemas.microsoft.com/office/drawing/2014/main" id="{172ABD57-97DD-7B3A-C2F0-6A720FCBB6BC}"/>
                  </a:ext>
                </a:extLst>
              </p:cNvPr>
              <p:cNvSpPr/>
              <p:nvPr/>
            </p:nvSpPr>
            <p:spPr>
              <a:xfrm>
                <a:off x="4475725" y="3092775"/>
                <a:ext cx="54175" cy="47000"/>
              </a:xfrm>
              <a:custGeom>
                <a:avLst/>
                <a:gdLst/>
                <a:ahLst/>
                <a:cxnLst/>
                <a:rect l="l" t="t" r="r" b="b"/>
                <a:pathLst>
                  <a:path w="2167" h="1880" extrusionOk="0">
                    <a:moveTo>
                      <a:pt x="2055" y="25"/>
                    </a:moveTo>
                    <a:cubicBezTo>
                      <a:pt x="2043" y="25"/>
                      <a:pt x="2055" y="31"/>
                      <a:pt x="2068" y="38"/>
                    </a:cubicBezTo>
                    <a:lnTo>
                      <a:pt x="2055" y="25"/>
                    </a:lnTo>
                    <a:close/>
                    <a:moveTo>
                      <a:pt x="1950" y="1138"/>
                    </a:moveTo>
                    <a:cubicBezTo>
                      <a:pt x="1954" y="1142"/>
                      <a:pt x="1961" y="1147"/>
                      <a:pt x="1980" y="1153"/>
                    </a:cubicBezTo>
                    <a:lnTo>
                      <a:pt x="1950" y="1138"/>
                    </a:lnTo>
                    <a:close/>
                    <a:moveTo>
                      <a:pt x="1404" y="1679"/>
                    </a:moveTo>
                    <a:cubicBezTo>
                      <a:pt x="1404" y="1699"/>
                      <a:pt x="1404" y="1703"/>
                      <a:pt x="1391" y="1704"/>
                    </a:cubicBezTo>
                    <a:lnTo>
                      <a:pt x="1391" y="1704"/>
                    </a:lnTo>
                    <a:lnTo>
                      <a:pt x="1404" y="1679"/>
                    </a:lnTo>
                    <a:close/>
                    <a:moveTo>
                      <a:pt x="2080" y="0"/>
                    </a:moveTo>
                    <a:cubicBezTo>
                      <a:pt x="2030" y="0"/>
                      <a:pt x="2131" y="50"/>
                      <a:pt x="2080" y="50"/>
                    </a:cubicBezTo>
                    <a:cubicBezTo>
                      <a:pt x="2093" y="50"/>
                      <a:pt x="2080" y="44"/>
                      <a:pt x="2068" y="38"/>
                    </a:cubicBezTo>
                    <a:lnTo>
                      <a:pt x="2068" y="38"/>
                    </a:lnTo>
                    <a:lnTo>
                      <a:pt x="2080" y="50"/>
                    </a:lnTo>
                    <a:cubicBezTo>
                      <a:pt x="2055" y="50"/>
                      <a:pt x="2030" y="25"/>
                      <a:pt x="2030" y="25"/>
                    </a:cubicBezTo>
                    <a:lnTo>
                      <a:pt x="2030" y="25"/>
                    </a:lnTo>
                    <a:cubicBezTo>
                      <a:pt x="2030" y="75"/>
                      <a:pt x="2005" y="75"/>
                      <a:pt x="2055" y="125"/>
                    </a:cubicBezTo>
                    <a:cubicBezTo>
                      <a:pt x="2045" y="120"/>
                      <a:pt x="2039" y="118"/>
                      <a:pt x="2035" y="118"/>
                    </a:cubicBezTo>
                    <a:cubicBezTo>
                      <a:pt x="2025" y="118"/>
                      <a:pt x="2032" y="133"/>
                      <a:pt x="2013" y="133"/>
                    </a:cubicBezTo>
                    <a:cubicBezTo>
                      <a:pt x="2006" y="133"/>
                      <a:pt x="1996" y="131"/>
                      <a:pt x="1980" y="125"/>
                    </a:cubicBezTo>
                    <a:lnTo>
                      <a:pt x="1980" y="125"/>
                    </a:lnTo>
                    <a:cubicBezTo>
                      <a:pt x="2005" y="150"/>
                      <a:pt x="2005" y="150"/>
                      <a:pt x="2055" y="176"/>
                    </a:cubicBezTo>
                    <a:cubicBezTo>
                      <a:pt x="1980" y="226"/>
                      <a:pt x="2005" y="326"/>
                      <a:pt x="1980" y="401"/>
                    </a:cubicBezTo>
                    <a:cubicBezTo>
                      <a:pt x="2080" y="501"/>
                      <a:pt x="1930" y="476"/>
                      <a:pt x="1930" y="526"/>
                    </a:cubicBezTo>
                    <a:cubicBezTo>
                      <a:pt x="1955" y="551"/>
                      <a:pt x="1955" y="577"/>
                      <a:pt x="1930" y="577"/>
                    </a:cubicBezTo>
                    <a:lnTo>
                      <a:pt x="1980" y="627"/>
                    </a:lnTo>
                    <a:cubicBezTo>
                      <a:pt x="1830" y="677"/>
                      <a:pt x="1880" y="802"/>
                      <a:pt x="1780" y="902"/>
                    </a:cubicBezTo>
                    <a:cubicBezTo>
                      <a:pt x="1730" y="1053"/>
                      <a:pt x="1604" y="1103"/>
                      <a:pt x="1755" y="1253"/>
                    </a:cubicBezTo>
                    <a:lnTo>
                      <a:pt x="1730" y="1253"/>
                    </a:lnTo>
                    <a:cubicBezTo>
                      <a:pt x="1755" y="1303"/>
                      <a:pt x="1704" y="1303"/>
                      <a:pt x="1730" y="1328"/>
                    </a:cubicBezTo>
                    <a:lnTo>
                      <a:pt x="1704" y="1328"/>
                    </a:lnTo>
                    <a:cubicBezTo>
                      <a:pt x="1755" y="1353"/>
                      <a:pt x="1755" y="1404"/>
                      <a:pt x="1755" y="1429"/>
                    </a:cubicBezTo>
                    <a:cubicBezTo>
                      <a:pt x="1755" y="1429"/>
                      <a:pt x="1730" y="1454"/>
                      <a:pt x="1755" y="1454"/>
                    </a:cubicBezTo>
                    <a:cubicBezTo>
                      <a:pt x="1730" y="1479"/>
                      <a:pt x="1730" y="1479"/>
                      <a:pt x="1730" y="1529"/>
                    </a:cubicBezTo>
                    <a:cubicBezTo>
                      <a:pt x="1708" y="1522"/>
                      <a:pt x="1686" y="1519"/>
                      <a:pt x="1663" y="1519"/>
                    </a:cubicBezTo>
                    <a:cubicBezTo>
                      <a:pt x="1608" y="1519"/>
                      <a:pt x="1550" y="1536"/>
                      <a:pt x="1479" y="1554"/>
                    </a:cubicBezTo>
                    <a:lnTo>
                      <a:pt x="1479" y="1529"/>
                    </a:lnTo>
                    <a:cubicBezTo>
                      <a:pt x="1466" y="1538"/>
                      <a:pt x="1452" y="1541"/>
                      <a:pt x="1438" y="1541"/>
                    </a:cubicBezTo>
                    <a:cubicBezTo>
                      <a:pt x="1384" y="1541"/>
                      <a:pt x="1323" y="1492"/>
                      <a:pt x="1269" y="1492"/>
                    </a:cubicBezTo>
                    <a:cubicBezTo>
                      <a:pt x="1255" y="1492"/>
                      <a:pt x="1241" y="1495"/>
                      <a:pt x="1228" y="1504"/>
                    </a:cubicBezTo>
                    <a:cubicBezTo>
                      <a:pt x="1217" y="1493"/>
                      <a:pt x="1206" y="1488"/>
                      <a:pt x="1195" y="1488"/>
                    </a:cubicBezTo>
                    <a:cubicBezTo>
                      <a:pt x="1142" y="1488"/>
                      <a:pt x="1089" y="1595"/>
                      <a:pt x="1036" y="1595"/>
                    </a:cubicBezTo>
                    <a:cubicBezTo>
                      <a:pt x="1025" y="1595"/>
                      <a:pt x="1014" y="1590"/>
                      <a:pt x="1003" y="1579"/>
                    </a:cubicBezTo>
                    <a:cubicBezTo>
                      <a:pt x="987" y="1547"/>
                      <a:pt x="972" y="1536"/>
                      <a:pt x="958" y="1536"/>
                    </a:cubicBezTo>
                    <a:cubicBezTo>
                      <a:pt x="920" y="1536"/>
                      <a:pt x="889" y="1622"/>
                      <a:pt x="859" y="1622"/>
                    </a:cubicBezTo>
                    <a:cubicBezTo>
                      <a:pt x="848" y="1622"/>
                      <a:pt x="838" y="1611"/>
                      <a:pt x="827" y="1579"/>
                    </a:cubicBezTo>
                    <a:cubicBezTo>
                      <a:pt x="789" y="1503"/>
                      <a:pt x="751" y="1474"/>
                      <a:pt x="714" y="1474"/>
                    </a:cubicBezTo>
                    <a:cubicBezTo>
                      <a:pt x="655" y="1474"/>
                      <a:pt x="598" y="1551"/>
                      <a:pt x="552" y="1629"/>
                    </a:cubicBezTo>
                    <a:cubicBezTo>
                      <a:pt x="538" y="1623"/>
                      <a:pt x="525" y="1620"/>
                      <a:pt x="513" y="1620"/>
                    </a:cubicBezTo>
                    <a:cubicBezTo>
                      <a:pt x="461" y="1620"/>
                      <a:pt x="414" y="1666"/>
                      <a:pt x="365" y="1666"/>
                    </a:cubicBezTo>
                    <a:cubicBezTo>
                      <a:pt x="336" y="1666"/>
                      <a:pt x="307" y="1651"/>
                      <a:pt x="276" y="1604"/>
                    </a:cubicBezTo>
                    <a:cubicBezTo>
                      <a:pt x="266" y="1624"/>
                      <a:pt x="256" y="1632"/>
                      <a:pt x="246" y="1632"/>
                    </a:cubicBezTo>
                    <a:cubicBezTo>
                      <a:pt x="209" y="1632"/>
                      <a:pt x="176" y="1527"/>
                      <a:pt x="155" y="1527"/>
                    </a:cubicBezTo>
                    <a:cubicBezTo>
                      <a:pt x="154" y="1527"/>
                      <a:pt x="152" y="1527"/>
                      <a:pt x="151" y="1529"/>
                    </a:cubicBezTo>
                    <a:lnTo>
                      <a:pt x="151" y="1554"/>
                    </a:lnTo>
                    <a:cubicBezTo>
                      <a:pt x="146" y="1536"/>
                      <a:pt x="142" y="1530"/>
                      <a:pt x="137" y="1530"/>
                    </a:cubicBezTo>
                    <a:cubicBezTo>
                      <a:pt x="123" y="1530"/>
                      <a:pt x="111" y="1603"/>
                      <a:pt x="105" y="1603"/>
                    </a:cubicBezTo>
                    <a:cubicBezTo>
                      <a:pt x="102" y="1603"/>
                      <a:pt x="100" y="1590"/>
                      <a:pt x="100" y="1554"/>
                    </a:cubicBezTo>
                    <a:cubicBezTo>
                      <a:pt x="97" y="1544"/>
                      <a:pt x="94" y="1540"/>
                      <a:pt x="92" y="1540"/>
                    </a:cubicBezTo>
                    <a:cubicBezTo>
                      <a:pt x="79" y="1540"/>
                      <a:pt x="76" y="1653"/>
                      <a:pt x="76" y="1653"/>
                    </a:cubicBezTo>
                    <a:cubicBezTo>
                      <a:pt x="75" y="1653"/>
                      <a:pt x="75" y="1646"/>
                      <a:pt x="75" y="1629"/>
                    </a:cubicBezTo>
                    <a:lnTo>
                      <a:pt x="75" y="1654"/>
                    </a:lnTo>
                    <a:cubicBezTo>
                      <a:pt x="71" y="1659"/>
                      <a:pt x="68" y="1661"/>
                      <a:pt x="66" y="1661"/>
                    </a:cubicBezTo>
                    <a:cubicBezTo>
                      <a:pt x="58" y="1661"/>
                      <a:pt x="71" y="1624"/>
                      <a:pt x="50" y="1604"/>
                    </a:cubicBezTo>
                    <a:cubicBezTo>
                      <a:pt x="50" y="1604"/>
                      <a:pt x="50" y="1641"/>
                      <a:pt x="50" y="1654"/>
                    </a:cubicBezTo>
                    <a:cubicBezTo>
                      <a:pt x="50" y="1600"/>
                      <a:pt x="47" y="1588"/>
                      <a:pt x="43" y="1588"/>
                    </a:cubicBezTo>
                    <a:cubicBezTo>
                      <a:pt x="40" y="1588"/>
                      <a:pt x="36" y="1595"/>
                      <a:pt x="33" y="1595"/>
                    </a:cubicBezTo>
                    <a:cubicBezTo>
                      <a:pt x="29" y="1595"/>
                      <a:pt x="25" y="1583"/>
                      <a:pt x="25" y="1529"/>
                    </a:cubicBezTo>
                    <a:cubicBezTo>
                      <a:pt x="25" y="1529"/>
                      <a:pt x="25" y="1454"/>
                      <a:pt x="25" y="1429"/>
                    </a:cubicBezTo>
                    <a:cubicBezTo>
                      <a:pt x="25" y="1419"/>
                      <a:pt x="22" y="1414"/>
                      <a:pt x="18" y="1414"/>
                    </a:cubicBezTo>
                    <a:cubicBezTo>
                      <a:pt x="10" y="1414"/>
                      <a:pt x="0" y="1431"/>
                      <a:pt x="0" y="1479"/>
                    </a:cubicBezTo>
                    <a:cubicBezTo>
                      <a:pt x="0" y="1554"/>
                      <a:pt x="0" y="1629"/>
                      <a:pt x="25" y="1679"/>
                    </a:cubicBezTo>
                    <a:cubicBezTo>
                      <a:pt x="25" y="1685"/>
                      <a:pt x="25" y="1692"/>
                      <a:pt x="25" y="1704"/>
                    </a:cubicBezTo>
                    <a:cubicBezTo>
                      <a:pt x="25" y="1704"/>
                      <a:pt x="50" y="1780"/>
                      <a:pt x="50" y="1830"/>
                    </a:cubicBezTo>
                    <a:lnTo>
                      <a:pt x="50" y="1805"/>
                    </a:lnTo>
                    <a:cubicBezTo>
                      <a:pt x="50" y="1783"/>
                      <a:pt x="55" y="1776"/>
                      <a:pt x="60" y="1776"/>
                    </a:cubicBezTo>
                    <a:cubicBezTo>
                      <a:pt x="67" y="1776"/>
                      <a:pt x="75" y="1790"/>
                      <a:pt x="75" y="1805"/>
                    </a:cubicBezTo>
                    <a:lnTo>
                      <a:pt x="75" y="1830"/>
                    </a:lnTo>
                    <a:cubicBezTo>
                      <a:pt x="75" y="1836"/>
                      <a:pt x="76" y="1839"/>
                      <a:pt x="77" y="1839"/>
                    </a:cubicBezTo>
                    <a:cubicBezTo>
                      <a:pt x="78" y="1839"/>
                      <a:pt x="82" y="1818"/>
                      <a:pt x="85" y="1800"/>
                    </a:cubicBezTo>
                    <a:lnTo>
                      <a:pt x="85" y="1800"/>
                    </a:lnTo>
                    <a:cubicBezTo>
                      <a:pt x="129" y="1780"/>
                      <a:pt x="152" y="1780"/>
                      <a:pt x="176" y="1780"/>
                    </a:cubicBezTo>
                    <a:cubicBezTo>
                      <a:pt x="176" y="1729"/>
                      <a:pt x="201" y="1780"/>
                      <a:pt x="201" y="1704"/>
                    </a:cubicBezTo>
                    <a:cubicBezTo>
                      <a:pt x="201" y="1781"/>
                      <a:pt x="215" y="1814"/>
                      <a:pt x="222" y="1814"/>
                    </a:cubicBezTo>
                    <a:cubicBezTo>
                      <a:pt x="224" y="1814"/>
                      <a:pt x="226" y="1811"/>
                      <a:pt x="226" y="1805"/>
                    </a:cubicBezTo>
                    <a:cubicBezTo>
                      <a:pt x="226" y="1830"/>
                      <a:pt x="226" y="1830"/>
                      <a:pt x="226" y="1830"/>
                    </a:cubicBezTo>
                    <a:cubicBezTo>
                      <a:pt x="232" y="1859"/>
                      <a:pt x="236" y="1869"/>
                      <a:pt x="240" y="1869"/>
                    </a:cubicBezTo>
                    <a:cubicBezTo>
                      <a:pt x="248" y="1869"/>
                      <a:pt x="253" y="1815"/>
                      <a:pt x="262" y="1815"/>
                    </a:cubicBezTo>
                    <a:cubicBezTo>
                      <a:pt x="266" y="1815"/>
                      <a:pt x="270" y="1826"/>
                      <a:pt x="276" y="1855"/>
                    </a:cubicBezTo>
                    <a:cubicBezTo>
                      <a:pt x="276" y="1826"/>
                      <a:pt x="278" y="1818"/>
                      <a:pt x="281" y="1818"/>
                    </a:cubicBezTo>
                    <a:cubicBezTo>
                      <a:pt x="285" y="1818"/>
                      <a:pt x="290" y="1832"/>
                      <a:pt x="294" y="1832"/>
                    </a:cubicBezTo>
                    <a:cubicBezTo>
                      <a:pt x="298" y="1832"/>
                      <a:pt x="301" y="1821"/>
                      <a:pt x="301" y="1780"/>
                    </a:cubicBezTo>
                    <a:cubicBezTo>
                      <a:pt x="301" y="1805"/>
                      <a:pt x="301" y="1830"/>
                      <a:pt x="301" y="1830"/>
                    </a:cubicBezTo>
                    <a:cubicBezTo>
                      <a:pt x="351" y="1830"/>
                      <a:pt x="376" y="1880"/>
                      <a:pt x="401" y="1880"/>
                    </a:cubicBezTo>
                    <a:cubicBezTo>
                      <a:pt x="408" y="1851"/>
                      <a:pt x="416" y="1843"/>
                      <a:pt x="423" y="1843"/>
                    </a:cubicBezTo>
                    <a:cubicBezTo>
                      <a:pt x="432" y="1843"/>
                      <a:pt x="442" y="1858"/>
                      <a:pt x="451" y="1858"/>
                    </a:cubicBezTo>
                    <a:cubicBezTo>
                      <a:pt x="460" y="1858"/>
                      <a:pt x="468" y="1846"/>
                      <a:pt x="476" y="1805"/>
                    </a:cubicBezTo>
                    <a:cubicBezTo>
                      <a:pt x="476" y="1822"/>
                      <a:pt x="488" y="1851"/>
                      <a:pt x="504" y="1851"/>
                    </a:cubicBezTo>
                    <a:cubicBezTo>
                      <a:pt x="511" y="1851"/>
                      <a:pt x="519" y="1845"/>
                      <a:pt x="527" y="1830"/>
                    </a:cubicBezTo>
                    <a:cubicBezTo>
                      <a:pt x="552" y="1830"/>
                      <a:pt x="577" y="1830"/>
                      <a:pt x="577" y="1754"/>
                    </a:cubicBezTo>
                    <a:cubicBezTo>
                      <a:pt x="602" y="1855"/>
                      <a:pt x="602" y="1830"/>
                      <a:pt x="627" y="1880"/>
                    </a:cubicBezTo>
                    <a:cubicBezTo>
                      <a:pt x="627" y="1830"/>
                      <a:pt x="677" y="1830"/>
                      <a:pt x="677" y="1780"/>
                    </a:cubicBezTo>
                    <a:cubicBezTo>
                      <a:pt x="684" y="1794"/>
                      <a:pt x="690" y="1798"/>
                      <a:pt x="693" y="1798"/>
                    </a:cubicBezTo>
                    <a:cubicBezTo>
                      <a:pt x="697" y="1798"/>
                      <a:pt x="699" y="1794"/>
                      <a:pt x="701" y="1794"/>
                    </a:cubicBezTo>
                    <a:cubicBezTo>
                      <a:pt x="702" y="1794"/>
                      <a:pt x="702" y="1800"/>
                      <a:pt x="702" y="1830"/>
                    </a:cubicBezTo>
                    <a:cubicBezTo>
                      <a:pt x="735" y="1764"/>
                      <a:pt x="767" y="1737"/>
                      <a:pt x="800" y="1737"/>
                    </a:cubicBezTo>
                    <a:cubicBezTo>
                      <a:pt x="842" y="1737"/>
                      <a:pt x="885" y="1784"/>
                      <a:pt x="928" y="1855"/>
                    </a:cubicBezTo>
                    <a:cubicBezTo>
                      <a:pt x="928" y="1805"/>
                      <a:pt x="953" y="1729"/>
                      <a:pt x="953" y="1654"/>
                    </a:cubicBezTo>
                    <a:cubicBezTo>
                      <a:pt x="953" y="1679"/>
                      <a:pt x="953" y="1679"/>
                      <a:pt x="953" y="1679"/>
                    </a:cubicBezTo>
                    <a:cubicBezTo>
                      <a:pt x="955" y="1676"/>
                      <a:pt x="958" y="1675"/>
                      <a:pt x="960" y="1675"/>
                    </a:cubicBezTo>
                    <a:cubicBezTo>
                      <a:pt x="976" y="1675"/>
                      <a:pt x="980" y="1733"/>
                      <a:pt x="995" y="1733"/>
                    </a:cubicBezTo>
                    <a:cubicBezTo>
                      <a:pt x="997" y="1733"/>
                      <a:pt x="1000" y="1732"/>
                      <a:pt x="1003" y="1729"/>
                    </a:cubicBezTo>
                    <a:cubicBezTo>
                      <a:pt x="1003" y="1754"/>
                      <a:pt x="1003" y="1754"/>
                      <a:pt x="1003" y="1754"/>
                    </a:cubicBezTo>
                    <a:cubicBezTo>
                      <a:pt x="1003" y="1752"/>
                      <a:pt x="1003" y="1750"/>
                      <a:pt x="1004" y="1750"/>
                    </a:cubicBezTo>
                    <a:cubicBezTo>
                      <a:pt x="1007" y="1750"/>
                      <a:pt x="1017" y="1783"/>
                      <a:pt x="1023" y="1783"/>
                    </a:cubicBezTo>
                    <a:cubicBezTo>
                      <a:pt x="1026" y="1783"/>
                      <a:pt x="1028" y="1776"/>
                      <a:pt x="1028" y="1754"/>
                    </a:cubicBezTo>
                    <a:cubicBezTo>
                      <a:pt x="1053" y="1780"/>
                      <a:pt x="1053" y="1805"/>
                      <a:pt x="1028" y="1805"/>
                    </a:cubicBezTo>
                    <a:cubicBezTo>
                      <a:pt x="1038" y="1807"/>
                      <a:pt x="1047" y="1807"/>
                      <a:pt x="1056" y="1807"/>
                    </a:cubicBezTo>
                    <a:cubicBezTo>
                      <a:pt x="1159" y="1807"/>
                      <a:pt x="1247" y="1702"/>
                      <a:pt x="1350" y="1702"/>
                    </a:cubicBezTo>
                    <a:cubicBezTo>
                      <a:pt x="1359" y="1702"/>
                      <a:pt x="1369" y="1702"/>
                      <a:pt x="1379" y="1704"/>
                    </a:cubicBezTo>
                    <a:lnTo>
                      <a:pt x="1379" y="1729"/>
                    </a:lnTo>
                    <a:lnTo>
                      <a:pt x="1387" y="1712"/>
                    </a:lnTo>
                    <a:lnTo>
                      <a:pt x="1387" y="1712"/>
                    </a:lnTo>
                    <a:cubicBezTo>
                      <a:pt x="1397" y="1719"/>
                      <a:pt x="1405" y="1722"/>
                      <a:pt x="1413" y="1722"/>
                    </a:cubicBezTo>
                    <a:cubicBezTo>
                      <a:pt x="1436" y="1722"/>
                      <a:pt x="1452" y="1699"/>
                      <a:pt x="1468" y="1699"/>
                    </a:cubicBezTo>
                    <a:cubicBezTo>
                      <a:pt x="1471" y="1699"/>
                      <a:pt x="1475" y="1701"/>
                      <a:pt x="1479" y="1704"/>
                    </a:cubicBezTo>
                    <a:cubicBezTo>
                      <a:pt x="1479" y="1704"/>
                      <a:pt x="1479" y="1729"/>
                      <a:pt x="1479" y="1754"/>
                    </a:cubicBezTo>
                    <a:cubicBezTo>
                      <a:pt x="1485" y="1737"/>
                      <a:pt x="1489" y="1732"/>
                      <a:pt x="1493" y="1732"/>
                    </a:cubicBezTo>
                    <a:cubicBezTo>
                      <a:pt x="1499" y="1732"/>
                      <a:pt x="1504" y="1749"/>
                      <a:pt x="1509" y="1749"/>
                    </a:cubicBezTo>
                    <a:cubicBezTo>
                      <a:pt x="1514" y="1749"/>
                      <a:pt x="1520" y="1735"/>
                      <a:pt x="1529" y="1679"/>
                    </a:cubicBezTo>
                    <a:cubicBezTo>
                      <a:pt x="1529" y="1704"/>
                      <a:pt x="1529" y="1729"/>
                      <a:pt x="1529" y="1729"/>
                    </a:cubicBezTo>
                    <a:cubicBezTo>
                      <a:pt x="1544" y="1700"/>
                      <a:pt x="1584" y="1688"/>
                      <a:pt x="1635" y="1688"/>
                    </a:cubicBezTo>
                    <a:cubicBezTo>
                      <a:pt x="1672" y="1688"/>
                      <a:pt x="1713" y="1694"/>
                      <a:pt x="1755" y="1704"/>
                    </a:cubicBezTo>
                    <a:cubicBezTo>
                      <a:pt x="1755" y="1654"/>
                      <a:pt x="1780" y="1654"/>
                      <a:pt x="1805" y="1654"/>
                    </a:cubicBezTo>
                    <a:cubicBezTo>
                      <a:pt x="1817" y="1642"/>
                      <a:pt x="1830" y="1642"/>
                      <a:pt x="1839" y="1642"/>
                    </a:cubicBezTo>
                    <a:cubicBezTo>
                      <a:pt x="1849" y="1642"/>
                      <a:pt x="1855" y="1642"/>
                      <a:pt x="1855" y="1629"/>
                    </a:cubicBezTo>
                    <a:lnTo>
                      <a:pt x="1880" y="1629"/>
                    </a:lnTo>
                    <a:cubicBezTo>
                      <a:pt x="1880" y="1604"/>
                      <a:pt x="1855" y="1579"/>
                      <a:pt x="1855" y="1579"/>
                    </a:cubicBezTo>
                    <a:lnTo>
                      <a:pt x="1855" y="1579"/>
                    </a:lnTo>
                    <a:lnTo>
                      <a:pt x="1880" y="1604"/>
                    </a:lnTo>
                    <a:cubicBezTo>
                      <a:pt x="1805" y="1454"/>
                      <a:pt x="1905" y="1454"/>
                      <a:pt x="1905" y="1353"/>
                    </a:cubicBezTo>
                    <a:cubicBezTo>
                      <a:pt x="1930" y="1328"/>
                      <a:pt x="1905" y="1303"/>
                      <a:pt x="1905" y="1278"/>
                    </a:cubicBezTo>
                    <a:lnTo>
                      <a:pt x="1930" y="1278"/>
                    </a:lnTo>
                    <a:cubicBezTo>
                      <a:pt x="1805" y="1203"/>
                      <a:pt x="2055" y="1203"/>
                      <a:pt x="1930" y="1128"/>
                    </a:cubicBezTo>
                    <a:lnTo>
                      <a:pt x="1930" y="1128"/>
                    </a:lnTo>
                    <a:lnTo>
                      <a:pt x="1950" y="1138"/>
                    </a:lnTo>
                    <a:lnTo>
                      <a:pt x="1950" y="1138"/>
                    </a:lnTo>
                    <a:cubicBezTo>
                      <a:pt x="1941" y="1126"/>
                      <a:pt x="1974" y="1122"/>
                      <a:pt x="1880" y="1103"/>
                    </a:cubicBezTo>
                    <a:lnTo>
                      <a:pt x="1930" y="1103"/>
                    </a:lnTo>
                    <a:cubicBezTo>
                      <a:pt x="1780" y="1028"/>
                      <a:pt x="2005" y="1053"/>
                      <a:pt x="1905" y="1003"/>
                    </a:cubicBezTo>
                    <a:lnTo>
                      <a:pt x="1955" y="1003"/>
                    </a:lnTo>
                    <a:cubicBezTo>
                      <a:pt x="1930" y="978"/>
                      <a:pt x="1905" y="978"/>
                      <a:pt x="1930" y="978"/>
                    </a:cubicBezTo>
                    <a:lnTo>
                      <a:pt x="1955" y="978"/>
                    </a:lnTo>
                    <a:cubicBezTo>
                      <a:pt x="2080" y="978"/>
                      <a:pt x="1955" y="902"/>
                      <a:pt x="1980" y="877"/>
                    </a:cubicBezTo>
                    <a:lnTo>
                      <a:pt x="1980" y="877"/>
                    </a:lnTo>
                    <a:lnTo>
                      <a:pt x="2030" y="902"/>
                    </a:lnTo>
                    <a:cubicBezTo>
                      <a:pt x="1980" y="852"/>
                      <a:pt x="2055" y="852"/>
                      <a:pt x="2030" y="827"/>
                    </a:cubicBezTo>
                    <a:lnTo>
                      <a:pt x="2055" y="827"/>
                    </a:lnTo>
                    <a:lnTo>
                      <a:pt x="2030" y="802"/>
                    </a:lnTo>
                    <a:lnTo>
                      <a:pt x="2080" y="827"/>
                    </a:lnTo>
                    <a:cubicBezTo>
                      <a:pt x="2080" y="802"/>
                      <a:pt x="2055" y="752"/>
                      <a:pt x="2055" y="727"/>
                    </a:cubicBezTo>
                    <a:lnTo>
                      <a:pt x="2055" y="727"/>
                    </a:lnTo>
                    <a:lnTo>
                      <a:pt x="2105" y="752"/>
                    </a:lnTo>
                    <a:cubicBezTo>
                      <a:pt x="2041" y="709"/>
                      <a:pt x="2105" y="703"/>
                      <a:pt x="2109" y="671"/>
                    </a:cubicBezTo>
                    <a:lnTo>
                      <a:pt x="2109" y="671"/>
                    </a:lnTo>
                    <a:cubicBezTo>
                      <a:pt x="2150" y="602"/>
                      <a:pt x="2111" y="533"/>
                      <a:pt x="2106" y="444"/>
                    </a:cubicBezTo>
                    <a:lnTo>
                      <a:pt x="2106" y="444"/>
                    </a:lnTo>
                    <a:cubicBezTo>
                      <a:pt x="2113" y="448"/>
                      <a:pt x="2122" y="451"/>
                      <a:pt x="2131" y="451"/>
                    </a:cubicBezTo>
                    <a:cubicBezTo>
                      <a:pt x="2131" y="451"/>
                      <a:pt x="2106" y="451"/>
                      <a:pt x="2105" y="426"/>
                    </a:cubicBezTo>
                    <a:lnTo>
                      <a:pt x="2105" y="426"/>
                    </a:lnTo>
                    <a:cubicBezTo>
                      <a:pt x="2105" y="432"/>
                      <a:pt x="2106" y="438"/>
                      <a:pt x="2106" y="444"/>
                    </a:cubicBezTo>
                    <a:lnTo>
                      <a:pt x="2106" y="444"/>
                    </a:lnTo>
                    <a:cubicBezTo>
                      <a:pt x="2094" y="437"/>
                      <a:pt x="2089" y="426"/>
                      <a:pt x="2105" y="426"/>
                    </a:cubicBezTo>
                    <a:cubicBezTo>
                      <a:pt x="2105" y="426"/>
                      <a:pt x="2105" y="426"/>
                      <a:pt x="2105" y="426"/>
                    </a:cubicBezTo>
                    <a:lnTo>
                      <a:pt x="2105" y="426"/>
                    </a:lnTo>
                    <a:cubicBezTo>
                      <a:pt x="2120" y="430"/>
                      <a:pt x="2130" y="431"/>
                      <a:pt x="2136" y="431"/>
                    </a:cubicBezTo>
                    <a:cubicBezTo>
                      <a:pt x="2167" y="431"/>
                      <a:pt x="2116" y="396"/>
                      <a:pt x="2134" y="396"/>
                    </a:cubicBezTo>
                    <a:cubicBezTo>
                      <a:pt x="2138" y="396"/>
                      <a:pt x="2145" y="397"/>
                      <a:pt x="2156" y="401"/>
                    </a:cubicBezTo>
                    <a:cubicBezTo>
                      <a:pt x="2131" y="376"/>
                      <a:pt x="2105" y="376"/>
                      <a:pt x="2080" y="351"/>
                    </a:cubicBezTo>
                    <a:cubicBezTo>
                      <a:pt x="2105" y="301"/>
                      <a:pt x="2105" y="251"/>
                      <a:pt x="2080" y="150"/>
                    </a:cubicBezTo>
                    <a:lnTo>
                      <a:pt x="2080" y="150"/>
                    </a:lnTo>
                    <a:cubicBezTo>
                      <a:pt x="2080" y="150"/>
                      <a:pt x="2106" y="176"/>
                      <a:pt x="2131" y="176"/>
                    </a:cubicBezTo>
                    <a:cubicBezTo>
                      <a:pt x="2030" y="75"/>
                      <a:pt x="2105" y="50"/>
                      <a:pt x="2131" y="25"/>
                    </a:cubicBezTo>
                    <a:cubicBezTo>
                      <a:pt x="2105" y="0"/>
                      <a:pt x="2105" y="0"/>
                      <a:pt x="208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67" name="Google Shape;2979;p66">
                <a:extLst>
                  <a:ext uri="{FF2B5EF4-FFF2-40B4-BE49-F238E27FC236}">
                    <a16:creationId xmlns:a16="http://schemas.microsoft.com/office/drawing/2014/main" id="{5240C2CF-1180-30CD-F4A3-D394D733A24D}"/>
                  </a:ext>
                </a:extLst>
              </p:cNvPr>
              <p:cNvSpPr/>
              <p:nvPr/>
            </p:nvSpPr>
            <p:spPr>
              <a:xfrm>
                <a:off x="4528350" y="3103425"/>
                <a:ext cx="650" cy="25"/>
              </a:xfrm>
              <a:custGeom>
                <a:avLst/>
                <a:gdLst/>
                <a:ahLst/>
                <a:cxnLst/>
                <a:rect l="l" t="t" r="r" b="b"/>
                <a:pathLst>
                  <a:path w="26" h="1" extrusionOk="0">
                    <a:moveTo>
                      <a:pt x="26" y="0"/>
                    </a:moveTo>
                    <a:lnTo>
                      <a:pt x="0" y="0"/>
                    </a:lnTo>
                    <a:cubicBezTo>
                      <a:pt x="26" y="0"/>
                      <a:pt x="26" y="0"/>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68" name="Google Shape;2980;p66">
                <a:extLst>
                  <a:ext uri="{FF2B5EF4-FFF2-40B4-BE49-F238E27FC236}">
                    <a16:creationId xmlns:a16="http://schemas.microsoft.com/office/drawing/2014/main" id="{820204C4-36AB-E511-33E9-DA3FA6943D79}"/>
                  </a:ext>
                </a:extLst>
              </p:cNvPr>
              <p:cNvSpPr/>
              <p:nvPr/>
            </p:nvSpPr>
            <p:spPr>
              <a:xfrm>
                <a:off x="4476975" y="3138500"/>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69" name="Google Shape;2981;p66">
                <a:extLst>
                  <a:ext uri="{FF2B5EF4-FFF2-40B4-BE49-F238E27FC236}">
                    <a16:creationId xmlns:a16="http://schemas.microsoft.com/office/drawing/2014/main" id="{67E73E2E-5474-365D-43E6-35F9609C3156}"/>
                  </a:ext>
                </a:extLst>
              </p:cNvPr>
              <p:cNvSpPr/>
              <p:nvPr/>
            </p:nvSpPr>
            <p:spPr>
              <a:xfrm>
                <a:off x="4546525" y="3063325"/>
                <a:ext cx="650" cy="650"/>
              </a:xfrm>
              <a:custGeom>
                <a:avLst/>
                <a:gdLst/>
                <a:ahLst/>
                <a:cxnLst/>
                <a:rect l="l" t="t" r="r" b="b"/>
                <a:pathLst>
                  <a:path w="26" h="26" extrusionOk="0">
                    <a:moveTo>
                      <a:pt x="0" y="0"/>
                    </a:moveTo>
                    <a:lnTo>
                      <a:pt x="0" y="0"/>
                    </a:lnTo>
                    <a:lnTo>
                      <a:pt x="25" y="25"/>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70" name="Google Shape;2982;p66">
                <a:extLst>
                  <a:ext uri="{FF2B5EF4-FFF2-40B4-BE49-F238E27FC236}">
                    <a16:creationId xmlns:a16="http://schemas.microsoft.com/office/drawing/2014/main" id="{2D2A9742-C4A0-D8F9-A080-B31BB5367B94}"/>
                  </a:ext>
                </a:extLst>
              </p:cNvPr>
              <p:cNvSpPr/>
              <p:nvPr/>
            </p:nvSpPr>
            <p:spPr>
              <a:xfrm>
                <a:off x="4546125" y="3063675"/>
                <a:ext cx="2300" cy="2800"/>
              </a:xfrm>
              <a:custGeom>
                <a:avLst/>
                <a:gdLst/>
                <a:ahLst/>
                <a:cxnLst/>
                <a:rect l="l" t="t" r="r" b="b"/>
                <a:pathLst>
                  <a:path w="92" h="112" extrusionOk="0">
                    <a:moveTo>
                      <a:pt x="5" y="1"/>
                    </a:moveTo>
                    <a:lnTo>
                      <a:pt x="5" y="1"/>
                    </a:lnTo>
                    <a:cubicBezTo>
                      <a:pt x="0" y="1"/>
                      <a:pt x="58" y="72"/>
                      <a:pt x="68" y="86"/>
                    </a:cubicBezTo>
                    <a:lnTo>
                      <a:pt x="68" y="86"/>
                    </a:lnTo>
                    <a:cubicBezTo>
                      <a:pt x="70" y="87"/>
                      <a:pt x="71" y="87"/>
                      <a:pt x="74" y="87"/>
                    </a:cubicBezTo>
                    <a:lnTo>
                      <a:pt x="74" y="87"/>
                    </a:lnTo>
                    <a:lnTo>
                      <a:pt x="16" y="11"/>
                    </a:lnTo>
                    <a:cubicBezTo>
                      <a:pt x="9" y="4"/>
                      <a:pt x="5" y="1"/>
                      <a:pt x="5" y="1"/>
                    </a:cubicBezTo>
                    <a:close/>
                    <a:moveTo>
                      <a:pt x="66" y="86"/>
                    </a:moveTo>
                    <a:cubicBezTo>
                      <a:pt x="68" y="88"/>
                      <a:pt x="69" y="89"/>
                      <a:pt x="70" y="89"/>
                    </a:cubicBezTo>
                    <a:cubicBezTo>
                      <a:pt x="70" y="89"/>
                      <a:pt x="69" y="88"/>
                      <a:pt x="68" y="86"/>
                    </a:cubicBezTo>
                    <a:lnTo>
                      <a:pt x="68" y="86"/>
                    </a:lnTo>
                    <a:cubicBezTo>
                      <a:pt x="67" y="86"/>
                      <a:pt x="66" y="86"/>
                      <a:pt x="66" y="86"/>
                    </a:cubicBezTo>
                    <a:close/>
                    <a:moveTo>
                      <a:pt x="74" y="87"/>
                    </a:moveTo>
                    <a:lnTo>
                      <a:pt x="92" y="111"/>
                    </a:lnTo>
                    <a:cubicBezTo>
                      <a:pt x="92" y="95"/>
                      <a:pt x="81" y="89"/>
                      <a:pt x="74" y="87"/>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71" name="Google Shape;2983;p66">
                <a:extLst>
                  <a:ext uri="{FF2B5EF4-FFF2-40B4-BE49-F238E27FC236}">
                    <a16:creationId xmlns:a16="http://schemas.microsoft.com/office/drawing/2014/main" id="{ED9E1484-8DAD-A987-AD77-271E8DC2D089}"/>
                  </a:ext>
                </a:extLst>
              </p:cNvPr>
              <p:cNvSpPr/>
              <p:nvPr/>
            </p:nvSpPr>
            <p:spPr>
              <a:xfrm>
                <a:off x="4547350" y="3065200"/>
                <a:ext cx="1075" cy="1275"/>
              </a:xfrm>
              <a:custGeom>
                <a:avLst/>
                <a:gdLst/>
                <a:ahLst/>
                <a:cxnLst/>
                <a:rect l="l" t="t" r="r" b="b"/>
                <a:pathLst>
                  <a:path w="43" h="51" extrusionOk="0">
                    <a:moveTo>
                      <a:pt x="17" y="0"/>
                    </a:moveTo>
                    <a:cubicBezTo>
                      <a:pt x="1" y="0"/>
                      <a:pt x="6" y="23"/>
                      <a:pt x="19" y="37"/>
                    </a:cubicBezTo>
                    <a:lnTo>
                      <a:pt x="19" y="37"/>
                    </a:lnTo>
                    <a:cubicBezTo>
                      <a:pt x="17" y="34"/>
                      <a:pt x="34" y="34"/>
                      <a:pt x="17" y="0"/>
                    </a:cubicBezTo>
                    <a:close/>
                    <a:moveTo>
                      <a:pt x="19" y="37"/>
                    </a:moveTo>
                    <a:cubicBezTo>
                      <a:pt x="19" y="38"/>
                      <a:pt x="20" y="38"/>
                      <a:pt x="20" y="39"/>
                    </a:cubicBezTo>
                    <a:lnTo>
                      <a:pt x="20" y="39"/>
                    </a:lnTo>
                    <a:cubicBezTo>
                      <a:pt x="20" y="38"/>
                      <a:pt x="20" y="38"/>
                      <a:pt x="19" y="37"/>
                    </a:cubicBezTo>
                    <a:close/>
                    <a:moveTo>
                      <a:pt x="20" y="39"/>
                    </a:moveTo>
                    <a:cubicBezTo>
                      <a:pt x="27" y="45"/>
                      <a:pt x="35" y="50"/>
                      <a:pt x="43" y="50"/>
                    </a:cubicBezTo>
                    <a:cubicBezTo>
                      <a:pt x="29" y="44"/>
                      <a:pt x="23" y="41"/>
                      <a:pt x="20" y="39"/>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72" name="Google Shape;2984;p66">
                <a:extLst>
                  <a:ext uri="{FF2B5EF4-FFF2-40B4-BE49-F238E27FC236}">
                    <a16:creationId xmlns:a16="http://schemas.microsoft.com/office/drawing/2014/main" id="{452BD85B-499E-C00E-CA1F-DC7765C691FC}"/>
                  </a:ext>
                </a:extLst>
              </p:cNvPr>
              <p:cNvSpPr/>
              <p:nvPr/>
            </p:nvSpPr>
            <p:spPr>
              <a:xfrm>
                <a:off x="4539625" y="3075850"/>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73" name="Google Shape;2985;p66">
                <a:extLst>
                  <a:ext uri="{FF2B5EF4-FFF2-40B4-BE49-F238E27FC236}">
                    <a16:creationId xmlns:a16="http://schemas.microsoft.com/office/drawing/2014/main" id="{ECB54945-214B-A76E-3C4D-A0DFA34F7C05}"/>
                  </a:ext>
                </a:extLst>
              </p:cNvPr>
              <p:cNvSpPr/>
              <p:nvPr/>
            </p:nvSpPr>
            <p:spPr>
              <a:xfrm>
                <a:off x="4488250" y="3065100"/>
                <a:ext cx="59550" cy="36450"/>
              </a:xfrm>
              <a:custGeom>
                <a:avLst/>
                <a:gdLst/>
                <a:ahLst/>
                <a:cxnLst/>
                <a:rect l="l" t="t" r="r" b="b"/>
                <a:pathLst>
                  <a:path w="2382" h="1458" extrusionOk="0">
                    <a:moveTo>
                      <a:pt x="2300" y="162"/>
                    </a:moveTo>
                    <a:cubicBezTo>
                      <a:pt x="2302" y="168"/>
                      <a:pt x="2304" y="174"/>
                      <a:pt x="2306" y="180"/>
                    </a:cubicBezTo>
                    <a:cubicBezTo>
                      <a:pt x="2306" y="171"/>
                      <a:pt x="2303" y="166"/>
                      <a:pt x="2300" y="162"/>
                    </a:cubicBezTo>
                    <a:close/>
                    <a:moveTo>
                      <a:pt x="2239" y="407"/>
                    </a:moveTo>
                    <a:cubicBezTo>
                      <a:pt x="2242" y="414"/>
                      <a:pt x="2248" y="422"/>
                      <a:pt x="2256" y="430"/>
                    </a:cubicBezTo>
                    <a:cubicBezTo>
                      <a:pt x="2256" y="414"/>
                      <a:pt x="2246" y="409"/>
                      <a:pt x="2239" y="407"/>
                    </a:cubicBezTo>
                    <a:close/>
                    <a:moveTo>
                      <a:pt x="11" y="972"/>
                    </a:moveTo>
                    <a:cubicBezTo>
                      <a:pt x="0" y="972"/>
                      <a:pt x="0" y="1001"/>
                      <a:pt x="0" y="1057"/>
                    </a:cubicBezTo>
                    <a:cubicBezTo>
                      <a:pt x="0" y="1066"/>
                      <a:pt x="0" y="1074"/>
                      <a:pt x="0" y="1082"/>
                    </a:cubicBezTo>
                    <a:cubicBezTo>
                      <a:pt x="26" y="1082"/>
                      <a:pt x="0" y="1007"/>
                      <a:pt x="26" y="982"/>
                    </a:cubicBezTo>
                    <a:cubicBezTo>
                      <a:pt x="19" y="976"/>
                      <a:pt x="15" y="972"/>
                      <a:pt x="11" y="972"/>
                    </a:cubicBezTo>
                    <a:close/>
                    <a:moveTo>
                      <a:pt x="2319" y="0"/>
                    </a:moveTo>
                    <a:cubicBezTo>
                      <a:pt x="2302" y="0"/>
                      <a:pt x="2330" y="44"/>
                      <a:pt x="2323" y="44"/>
                    </a:cubicBezTo>
                    <a:cubicBezTo>
                      <a:pt x="2322" y="44"/>
                      <a:pt x="2317" y="40"/>
                      <a:pt x="2306" y="29"/>
                    </a:cubicBezTo>
                    <a:lnTo>
                      <a:pt x="2281" y="4"/>
                    </a:lnTo>
                    <a:cubicBezTo>
                      <a:pt x="2260" y="4"/>
                      <a:pt x="2330" y="60"/>
                      <a:pt x="2319" y="60"/>
                    </a:cubicBezTo>
                    <a:cubicBezTo>
                      <a:pt x="2318" y="60"/>
                      <a:pt x="2313" y="58"/>
                      <a:pt x="2306" y="54"/>
                    </a:cubicBezTo>
                    <a:cubicBezTo>
                      <a:pt x="2281" y="29"/>
                      <a:pt x="2281" y="29"/>
                      <a:pt x="2281" y="29"/>
                    </a:cubicBezTo>
                    <a:cubicBezTo>
                      <a:pt x="2281" y="54"/>
                      <a:pt x="2231" y="54"/>
                      <a:pt x="2281" y="105"/>
                    </a:cubicBezTo>
                    <a:cubicBezTo>
                      <a:pt x="2270" y="99"/>
                      <a:pt x="2262" y="97"/>
                      <a:pt x="2257" y="97"/>
                    </a:cubicBezTo>
                    <a:cubicBezTo>
                      <a:pt x="2247" y="97"/>
                      <a:pt x="2244" y="103"/>
                      <a:pt x="2238" y="103"/>
                    </a:cubicBezTo>
                    <a:cubicBezTo>
                      <a:pt x="2233" y="103"/>
                      <a:pt x="2225" y="98"/>
                      <a:pt x="2206" y="80"/>
                    </a:cubicBezTo>
                    <a:lnTo>
                      <a:pt x="2206" y="80"/>
                    </a:lnTo>
                    <a:cubicBezTo>
                      <a:pt x="2231" y="105"/>
                      <a:pt x="2206" y="105"/>
                      <a:pt x="2256" y="155"/>
                    </a:cubicBezTo>
                    <a:cubicBezTo>
                      <a:pt x="2156" y="180"/>
                      <a:pt x="2156" y="280"/>
                      <a:pt x="2106" y="330"/>
                    </a:cubicBezTo>
                    <a:cubicBezTo>
                      <a:pt x="2206" y="430"/>
                      <a:pt x="2056" y="380"/>
                      <a:pt x="2056" y="430"/>
                    </a:cubicBezTo>
                    <a:cubicBezTo>
                      <a:pt x="2056" y="455"/>
                      <a:pt x="2056" y="481"/>
                      <a:pt x="2056" y="481"/>
                    </a:cubicBezTo>
                    <a:lnTo>
                      <a:pt x="2081" y="531"/>
                    </a:lnTo>
                    <a:cubicBezTo>
                      <a:pt x="1930" y="556"/>
                      <a:pt x="1955" y="681"/>
                      <a:pt x="1855" y="731"/>
                    </a:cubicBezTo>
                    <a:cubicBezTo>
                      <a:pt x="1761" y="802"/>
                      <a:pt x="1644" y="851"/>
                      <a:pt x="1736" y="982"/>
                    </a:cubicBezTo>
                    <a:lnTo>
                      <a:pt x="1736" y="982"/>
                    </a:lnTo>
                    <a:cubicBezTo>
                      <a:pt x="1734" y="982"/>
                      <a:pt x="1732" y="982"/>
                      <a:pt x="1730" y="982"/>
                    </a:cubicBezTo>
                    <a:cubicBezTo>
                      <a:pt x="1755" y="1007"/>
                      <a:pt x="1730" y="1007"/>
                      <a:pt x="1730" y="1007"/>
                    </a:cubicBezTo>
                    <a:cubicBezTo>
                      <a:pt x="1730" y="1007"/>
                      <a:pt x="1730" y="1032"/>
                      <a:pt x="1730" y="1032"/>
                    </a:cubicBezTo>
                    <a:lnTo>
                      <a:pt x="1705" y="1007"/>
                    </a:lnTo>
                    <a:lnTo>
                      <a:pt x="1705" y="1007"/>
                    </a:lnTo>
                    <a:cubicBezTo>
                      <a:pt x="1730" y="1057"/>
                      <a:pt x="1680" y="1057"/>
                      <a:pt x="1655" y="1057"/>
                    </a:cubicBezTo>
                    <a:cubicBezTo>
                      <a:pt x="1655" y="1057"/>
                      <a:pt x="1630" y="1057"/>
                      <a:pt x="1579" y="1107"/>
                    </a:cubicBezTo>
                    <a:cubicBezTo>
                      <a:pt x="1504" y="1107"/>
                      <a:pt x="1404" y="1107"/>
                      <a:pt x="1304" y="1157"/>
                    </a:cubicBezTo>
                    <a:lnTo>
                      <a:pt x="1304" y="1132"/>
                    </a:lnTo>
                    <a:cubicBezTo>
                      <a:pt x="1296" y="1139"/>
                      <a:pt x="1289" y="1143"/>
                      <a:pt x="1280" y="1143"/>
                    </a:cubicBezTo>
                    <a:cubicBezTo>
                      <a:pt x="1240" y="1143"/>
                      <a:pt x="1189" y="1072"/>
                      <a:pt x="1136" y="1072"/>
                    </a:cubicBezTo>
                    <a:cubicBezTo>
                      <a:pt x="1125" y="1072"/>
                      <a:pt x="1114" y="1075"/>
                      <a:pt x="1103" y="1082"/>
                    </a:cubicBezTo>
                    <a:cubicBezTo>
                      <a:pt x="1095" y="1076"/>
                      <a:pt x="1086" y="1074"/>
                      <a:pt x="1078" y="1074"/>
                    </a:cubicBezTo>
                    <a:cubicBezTo>
                      <a:pt x="1023" y="1074"/>
                      <a:pt x="969" y="1174"/>
                      <a:pt x="914" y="1174"/>
                    </a:cubicBezTo>
                    <a:cubicBezTo>
                      <a:pt x="902" y="1174"/>
                      <a:pt x="890" y="1169"/>
                      <a:pt x="878" y="1157"/>
                    </a:cubicBezTo>
                    <a:cubicBezTo>
                      <a:pt x="868" y="1133"/>
                      <a:pt x="858" y="1124"/>
                      <a:pt x="848" y="1124"/>
                    </a:cubicBezTo>
                    <a:cubicBezTo>
                      <a:pt x="819" y="1124"/>
                      <a:pt x="790" y="1203"/>
                      <a:pt x="761" y="1203"/>
                    </a:cubicBezTo>
                    <a:cubicBezTo>
                      <a:pt x="750" y="1203"/>
                      <a:pt x="739" y="1191"/>
                      <a:pt x="727" y="1157"/>
                    </a:cubicBezTo>
                    <a:cubicBezTo>
                      <a:pt x="699" y="1081"/>
                      <a:pt x="667" y="1052"/>
                      <a:pt x="634" y="1052"/>
                    </a:cubicBezTo>
                    <a:cubicBezTo>
                      <a:pt x="580" y="1052"/>
                      <a:pt x="523" y="1130"/>
                      <a:pt x="477" y="1207"/>
                    </a:cubicBezTo>
                    <a:cubicBezTo>
                      <a:pt x="464" y="1195"/>
                      <a:pt x="451" y="1190"/>
                      <a:pt x="437" y="1190"/>
                    </a:cubicBezTo>
                    <a:cubicBezTo>
                      <a:pt x="392" y="1190"/>
                      <a:pt x="343" y="1240"/>
                      <a:pt x="296" y="1240"/>
                    </a:cubicBezTo>
                    <a:cubicBezTo>
                      <a:pt x="272" y="1240"/>
                      <a:pt x="248" y="1226"/>
                      <a:pt x="226" y="1182"/>
                    </a:cubicBezTo>
                    <a:cubicBezTo>
                      <a:pt x="221" y="1201"/>
                      <a:pt x="216" y="1208"/>
                      <a:pt x="210" y="1208"/>
                    </a:cubicBezTo>
                    <a:cubicBezTo>
                      <a:pt x="185" y="1208"/>
                      <a:pt x="151" y="1080"/>
                      <a:pt x="130" y="1080"/>
                    </a:cubicBezTo>
                    <a:cubicBezTo>
                      <a:pt x="129" y="1080"/>
                      <a:pt x="127" y="1081"/>
                      <a:pt x="126" y="1082"/>
                    </a:cubicBezTo>
                    <a:lnTo>
                      <a:pt x="126" y="1132"/>
                    </a:lnTo>
                    <a:cubicBezTo>
                      <a:pt x="121" y="1113"/>
                      <a:pt x="116" y="1105"/>
                      <a:pt x="111" y="1105"/>
                    </a:cubicBezTo>
                    <a:cubicBezTo>
                      <a:pt x="98" y="1105"/>
                      <a:pt x="87" y="1160"/>
                      <a:pt x="81" y="1160"/>
                    </a:cubicBezTo>
                    <a:cubicBezTo>
                      <a:pt x="77" y="1160"/>
                      <a:pt x="76" y="1147"/>
                      <a:pt x="76" y="1107"/>
                    </a:cubicBezTo>
                    <a:cubicBezTo>
                      <a:pt x="76" y="1097"/>
                      <a:pt x="75" y="1093"/>
                      <a:pt x="74" y="1093"/>
                    </a:cubicBezTo>
                    <a:cubicBezTo>
                      <a:pt x="70" y="1093"/>
                      <a:pt x="57" y="1206"/>
                      <a:pt x="53" y="1206"/>
                    </a:cubicBezTo>
                    <a:cubicBezTo>
                      <a:pt x="51" y="1206"/>
                      <a:pt x="51" y="1199"/>
                      <a:pt x="51" y="1182"/>
                    </a:cubicBezTo>
                    <a:cubicBezTo>
                      <a:pt x="51" y="1182"/>
                      <a:pt x="51" y="1232"/>
                      <a:pt x="26" y="1232"/>
                    </a:cubicBezTo>
                    <a:cubicBezTo>
                      <a:pt x="26" y="1175"/>
                      <a:pt x="22" y="1165"/>
                      <a:pt x="17" y="1165"/>
                    </a:cubicBezTo>
                    <a:cubicBezTo>
                      <a:pt x="15" y="1165"/>
                      <a:pt x="12" y="1168"/>
                      <a:pt x="10" y="1168"/>
                    </a:cubicBezTo>
                    <a:cubicBezTo>
                      <a:pt x="5" y="1168"/>
                      <a:pt x="0" y="1156"/>
                      <a:pt x="0" y="1082"/>
                    </a:cubicBezTo>
                    <a:cubicBezTo>
                      <a:pt x="0" y="1144"/>
                      <a:pt x="0" y="1191"/>
                      <a:pt x="0" y="1257"/>
                    </a:cubicBezTo>
                    <a:cubicBezTo>
                      <a:pt x="26" y="1257"/>
                      <a:pt x="26" y="1358"/>
                      <a:pt x="26" y="1383"/>
                    </a:cubicBezTo>
                    <a:cubicBezTo>
                      <a:pt x="26" y="1351"/>
                      <a:pt x="30" y="1341"/>
                      <a:pt x="35" y="1341"/>
                    </a:cubicBezTo>
                    <a:cubicBezTo>
                      <a:pt x="42" y="1341"/>
                      <a:pt x="51" y="1358"/>
                      <a:pt x="51" y="1358"/>
                    </a:cubicBezTo>
                    <a:lnTo>
                      <a:pt x="51" y="1383"/>
                    </a:lnTo>
                    <a:cubicBezTo>
                      <a:pt x="51" y="1395"/>
                      <a:pt x="51" y="1400"/>
                      <a:pt x="52" y="1400"/>
                    </a:cubicBezTo>
                    <a:cubicBezTo>
                      <a:pt x="54" y="1400"/>
                      <a:pt x="56" y="1389"/>
                      <a:pt x="58" y="1376"/>
                    </a:cubicBezTo>
                    <a:lnTo>
                      <a:pt x="58" y="1376"/>
                    </a:lnTo>
                    <a:cubicBezTo>
                      <a:pt x="85" y="1358"/>
                      <a:pt x="128" y="1358"/>
                      <a:pt x="151" y="1358"/>
                    </a:cubicBezTo>
                    <a:cubicBezTo>
                      <a:pt x="151" y="1308"/>
                      <a:pt x="176" y="1358"/>
                      <a:pt x="151" y="1258"/>
                    </a:cubicBezTo>
                    <a:lnTo>
                      <a:pt x="151" y="1258"/>
                    </a:lnTo>
                    <a:cubicBezTo>
                      <a:pt x="176" y="1358"/>
                      <a:pt x="176" y="1383"/>
                      <a:pt x="201" y="1383"/>
                    </a:cubicBezTo>
                    <a:cubicBezTo>
                      <a:pt x="201" y="1383"/>
                      <a:pt x="201" y="1408"/>
                      <a:pt x="201" y="1408"/>
                    </a:cubicBezTo>
                    <a:cubicBezTo>
                      <a:pt x="201" y="1427"/>
                      <a:pt x="201" y="1435"/>
                      <a:pt x="201" y="1435"/>
                    </a:cubicBezTo>
                    <a:cubicBezTo>
                      <a:pt x="202" y="1435"/>
                      <a:pt x="204" y="1379"/>
                      <a:pt x="211" y="1379"/>
                    </a:cubicBezTo>
                    <a:cubicBezTo>
                      <a:pt x="214" y="1379"/>
                      <a:pt x="219" y="1393"/>
                      <a:pt x="226" y="1433"/>
                    </a:cubicBezTo>
                    <a:cubicBezTo>
                      <a:pt x="226" y="1397"/>
                      <a:pt x="229" y="1390"/>
                      <a:pt x="233" y="1390"/>
                    </a:cubicBezTo>
                    <a:cubicBezTo>
                      <a:pt x="236" y="1390"/>
                      <a:pt x="239" y="1393"/>
                      <a:pt x="242" y="1393"/>
                    </a:cubicBezTo>
                    <a:cubicBezTo>
                      <a:pt x="247" y="1393"/>
                      <a:pt x="251" y="1384"/>
                      <a:pt x="251" y="1333"/>
                    </a:cubicBezTo>
                    <a:cubicBezTo>
                      <a:pt x="251" y="1358"/>
                      <a:pt x="251" y="1383"/>
                      <a:pt x="251" y="1408"/>
                    </a:cubicBezTo>
                    <a:cubicBezTo>
                      <a:pt x="276" y="1408"/>
                      <a:pt x="326" y="1458"/>
                      <a:pt x="351" y="1458"/>
                    </a:cubicBezTo>
                    <a:cubicBezTo>
                      <a:pt x="351" y="1422"/>
                      <a:pt x="355" y="1415"/>
                      <a:pt x="360" y="1415"/>
                    </a:cubicBezTo>
                    <a:cubicBezTo>
                      <a:pt x="363" y="1415"/>
                      <a:pt x="368" y="1418"/>
                      <a:pt x="372" y="1418"/>
                    </a:cubicBezTo>
                    <a:cubicBezTo>
                      <a:pt x="381" y="1418"/>
                      <a:pt x="391" y="1409"/>
                      <a:pt x="401" y="1358"/>
                    </a:cubicBezTo>
                    <a:cubicBezTo>
                      <a:pt x="419" y="1375"/>
                      <a:pt x="424" y="1415"/>
                      <a:pt x="434" y="1415"/>
                    </a:cubicBezTo>
                    <a:cubicBezTo>
                      <a:pt x="438" y="1415"/>
                      <a:pt x="444" y="1407"/>
                      <a:pt x="452" y="1383"/>
                    </a:cubicBezTo>
                    <a:lnTo>
                      <a:pt x="452" y="1408"/>
                    </a:lnTo>
                    <a:cubicBezTo>
                      <a:pt x="477" y="1408"/>
                      <a:pt x="502" y="1408"/>
                      <a:pt x="527" y="1308"/>
                    </a:cubicBezTo>
                    <a:cubicBezTo>
                      <a:pt x="527" y="1433"/>
                      <a:pt x="527" y="1408"/>
                      <a:pt x="527" y="1458"/>
                    </a:cubicBezTo>
                    <a:cubicBezTo>
                      <a:pt x="552" y="1408"/>
                      <a:pt x="577" y="1408"/>
                      <a:pt x="602" y="1358"/>
                    </a:cubicBezTo>
                    <a:cubicBezTo>
                      <a:pt x="602" y="1373"/>
                      <a:pt x="604" y="1376"/>
                      <a:pt x="607" y="1376"/>
                    </a:cubicBezTo>
                    <a:cubicBezTo>
                      <a:pt x="611" y="1376"/>
                      <a:pt x="615" y="1372"/>
                      <a:pt x="619" y="1372"/>
                    </a:cubicBezTo>
                    <a:cubicBezTo>
                      <a:pt x="623" y="1372"/>
                      <a:pt x="627" y="1379"/>
                      <a:pt x="627" y="1408"/>
                    </a:cubicBezTo>
                    <a:cubicBezTo>
                      <a:pt x="649" y="1343"/>
                      <a:pt x="675" y="1315"/>
                      <a:pt x="704" y="1315"/>
                    </a:cubicBezTo>
                    <a:cubicBezTo>
                      <a:pt x="742" y="1315"/>
                      <a:pt x="785" y="1362"/>
                      <a:pt x="828" y="1433"/>
                    </a:cubicBezTo>
                    <a:cubicBezTo>
                      <a:pt x="828" y="1408"/>
                      <a:pt x="828" y="1308"/>
                      <a:pt x="853" y="1232"/>
                    </a:cubicBezTo>
                    <a:cubicBezTo>
                      <a:pt x="853" y="1257"/>
                      <a:pt x="853" y="1257"/>
                      <a:pt x="853" y="1257"/>
                    </a:cubicBezTo>
                    <a:cubicBezTo>
                      <a:pt x="853" y="1257"/>
                      <a:pt x="871" y="1313"/>
                      <a:pt x="876" y="1313"/>
                    </a:cubicBezTo>
                    <a:cubicBezTo>
                      <a:pt x="877" y="1313"/>
                      <a:pt x="878" y="1311"/>
                      <a:pt x="878" y="1308"/>
                    </a:cubicBezTo>
                    <a:cubicBezTo>
                      <a:pt x="878" y="1333"/>
                      <a:pt x="878" y="1333"/>
                      <a:pt x="878" y="1333"/>
                    </a:cubicBezTo>
                    <a:cubicBezTo>
                      <a:pt x="878" y="1330"/>
                      <a:pt x="878" y="1329"/>
                      <a:pt x="879" y="1329"/>
                    </a:cubicBezTo>
                    <a:cubicBezTo>
                      <a:pt x="882" y="1329"/>
                      <a:pt x="892" y="1361"/>
                      <a:pt x="898" y="1361"/>
                    </a:cubicBezTo>
                    <a:cubicBezTo>
                      <a:pt x="901" y="1361"/>
                      <a:pt x="903" y="1354"/>
                      <a:pt x="903" y="1333"/>
                    </a:cubicBezTo>
                    <a:lnTo>
                      <a:pt x="903" y="1358"/>
                    </a:lnTo>
                    <a:lnTo>
                      <a:pt x="928" y="1333"/>
                    </a:lnTo>
                    <a:cubicBezTo>
                      <a:pt x="928" y="1348"/>
                      <a:pt x="928" y="1371"/>
                      <a:pt x="928" y="1383"/>
                    </a:cubicBezTo>
                    <a:cubicBezTo>
                      <a:pt x="937" y="1385"/>
                      <a:pt x="946" y="1386"/>
                      <a:pt x="955" y="1386"/>
                    </a:cubicBezTo>
                    <a:cubicBezTo>
                      <a:pt x="1037" y="1386"/>
                      <a:pt x="1119" y="1304"/>
                      <a:pt x="1201" y="1304"/>
                    </a:cubicBezTo>
                    <a:cubicBezTo>
                      <a:pt x="1210" y="1304"/>
                      <a:pt x="1219" y="1305"/>
                      <a:pt x="1229" y="1308"/>
                    </a:cubicBezTo>
                    <a:cubicBezTo>
                      <a:pt x="1235" y="1320"/>
                      <a:pt x="1241" y="1325"/>
                      <a:pt x="1247" y="1325"/>
                    </a:cubicBezTo>
                    <a:cubicBezTo>
                      <a:pt x="1266" y="1325"/>
                      <a:pt x="1285" y="1283"/>
                      <a:pt x="1304" y="1283"/>
                    </a:cubicBezTo>
                    <a:cubicBezTo>
                      <a:pt x="1304" y="1308"/>
                      <a:pt x="1304" y="1333"/>
                      <a:pt x="1304" y="1333"/>
                    </a:cubicBezTo>
                    <a:cubicBezTo>
                      <a:pt x="1309" y="1318"/>
                      <a:pt x="1313" y="1313"/>
                      <a:pt x="1318" y="1313"/>
                    </a:cubicBezTo>
                    <a:cubicBezTo>
                      <a:pt x="1330" y="1313"/>
                      <a:pt x="1340" y="1346"/>
                      <a:pt x="1347" y="1346"/>
                    </a:cubicBezTo>
                    <a:cubicBezTo>
                      <a:pt x="1351" y="1346"/>
                      <a:pt x="1354" y="1331"/>
                      <a:pt x="1354" y="1283"/>
                    </a:cubicBezTo>
                    <a:cubicBezTo>
                      <a:pt x="1354" y="1283"/>
                      <a:pt x="1354" y="1333"/>
                      <a:pt x="1354" y="1333"/>
                    </a:cubicBezTo>
                    <a:cubicBezTo>
                      <a:pt x="1383" y="1303"/>
                      <a:pt x="1413" y="1291"/>
                      <a:pt x="1442" y="1291"/>
                    </a:cubicBezTo>
                    <a:cubicBezTo>
                      <a:pt x="1463" y="1291"/>
                      <a:pt x="1483" y="1297"/>
                      <a:pt x="1504" y="1308"/>
                    </a:cubicBezTo>
                    <a:cubicBezTo>
                      <a:pt x="1529" y="1245"/>
                      <a:pt x="1554" y="1245"/>
                      <a:pt x="1579" y="1245"/>
                    </a:cubicBezTo>
                    <a:cubicBezTo>
                      <a:pt x="1604" y="1245"/>
                      <a:pt x="1630" y="1245"/>
                      <a:pt x="1655" y="1182"/>
                    </a:cubicBezTo>
                    <a:lnTo>
                      <a:pt x="1655" y="1207"/>
                    </a:lnTo>
                    <a:cubicBezTo>
                      <a:pt x="1671" y="1182"/>
                      <a:pt x="1688" y="1174"/>
                      <a:pt x="1706" y="1174"/>
                    </a:cubicBezTo>
                    <a:cubicBezTo>
                      <a:pt x="1741" y="1174"/>
                      <a:pt x="1780" y="1207"/>
                      <a:pt x="1830" y="1207"/>
                    </a:cubicBezTo>
                    <a:cubicBezTo>
                      <a:pt x="1830" y="1207"/>
                      <a:pt x="1855" y="1207"/>
                      <a:pt x="1855" y="1182"/>
                    </a:cubicBezTo>
                    <a:cubicBezTo>
                      <a:pt x="1855" y="1182"/>
                      <a:pt x="1855" y="1132"/>
                      <a:pt x="1855" y="1107"/>
                    </a:cubicBezTo>
                    <a:lnTo>
                      <a:pt x="1880" y="1132"/>
                    </a:lnTo>
                    <a:cubicBezTo>
                      <a:pt x="1855" y="1057"/>
                      <a:pt x="1880" y="1057"/>
                      <a:pt x="1905" y="1057"/>
                    </a:cubicBezTo>
                    <a:cubicBezTo>
                      <a:pt x="1955" y="1032"/>
                      <a:pt x="1980" y="1032"/>
                      <a:pt x="1930" y="982"/>
                    </a:cubicBezTo>
                    <a:lnTo>
                      <a:pt x="1930" y="982"/>
                    </a:lnTo>
                    <a:lnTo>
                      <a:pt x="1980" y="1007"/>
                    </a:lnTo>
                    <a:cubicBezTo>
                      <a:pt x="1907" y="958"/>
                      <a:pt x="2002" y="1005"/>
                      <a:pt x="1911" y="936"/>
                    </a:cubicBezTo>
                    <a:lnTo>
                      <a:pt x="1911" y="936"/>
                    </a:lnTo>
                    <a:cubicBezTo>
                      <a:pt x="1874" y="893"/>
                      <a:pt x="1897" y="888"/>
                      <a:pt x="1924" y="888"/>
                    </a:cubicBezTo>
                    <a:cubicBezTo>
                      <a:pt x="1932" y="888"/>
                      <a:pt x="1940" y="888"/>
                      <a:pt x="1947" y="888"/>
                    </a:cubicBezTo>
                    <a:cubicBezTo>
                      <a:pt x="1969" y="888"/>
                      <a:pt x="1984" y="885"/>
                      <a:pt x="1955" y="857"/>
                    </a:cubicBezTo>
                    <a:lnTo>
                      <a:pt x="1955" y="857"/>
                    </a:lnTo>
                    <a:lnTo>
                      <a:pt x="1980" y="882"/>
                    </a:lnTo>
                    <a:cubicBezTo>
                      <a:pt x="1955" y="856"/>
                      <a:pt x="1955" y="831"/>
                      <a:pt x="1980" y="831"/>
                    </a:cubicBezTo>
                    <a:cubicBezTo>
                      <a:pt x="1980" y="856"/>
                      <a:pt x="1980" y="856"/>
                      <a:pt x="2006" y="856"/>
                    </a:cubicBezTo>
                    <a:cubicBezTo>
                      <a:pt x="2016" y="859"/>
                      <a:pt x="2025" y="860"/>
                      <a:pt x="2032" y="860"/>
                    </a:cubicBezTo>
                    <a:cubicBezTo>
                      <a:pt x="2090" y="860"/>
                      <a:pt x="2031" y="779"/>
                      <a:pt x="2031" y="756"/>
                    </a:cubicBezTo>
                    <a:lnTo>
                      <a:pt x="2031" y="756"/>
                    </a:lnTo>
                    <a:lnTo>
                      <a:pt x="2081" y="806"/>
                    </a:lnTo>
                    <a:cubicBezTo>
                      <a:pt x="2031" y="756"/>
                      <a:pt x="2106" y="756"/>
                      <a:pt x="2081" y="731"/>
                    </a:cubicBezTo>
                    <a:lnTo>
                      <a:pt x="2106" y="731"/>
                    </a:lnTo>
                    <a:lnTo>
                      <a:pt x="2081" y="706"/>
                    </a:lnTo>
                    <a:lnTo>
                      <a:pt x="2081" y="706"/>
                    </a:lnTo>
                    <a:lnTo>
                      <a:pt x="2131" y="731"/>
                    </a:lnTo>
                    <a:cubicBezTo>
                      <a:pt x="2156" y="731"/>
                      <a:pt x="2131" y="681"/>
                      <a:pt x="2131" y="656"/>
                    </a:cubicBezTo>
                    <a:lnTo>
                      <a:pt x="2131" y="656"/>
                    </a:lnTo>
                    <a:lnTo>
                      <a:pt x="2181" y="681"/>
                    </a:lnTo>
                    <a:cubicBezTo>
                      <a:pt x="2106" y="606"/>
                      <a:pt x="2206" y="631"/>
                      <a:pt x="2181" y="606"/>
                    </a:cubicBezTo>
                    <a:lnTo>
                      <a:pt x="2206" y="606"/>
                    </a:lnTo>
                    <a:cubicBezTo>
                      <a:pt x="2256" y="581"/>
                      <a:pt x="2231" y="481"/>
                      <a:pt x="2231" y="405"/>
                    </a:cubicBezTo>
                    <a:lnTo>
                      <a:pt x="2231" y="405"/>
                    </a:lnTo>
                    <a:cubicBezTo>
                      <a:pt x="2231" y="405"/>
                      <a:pt x="2234" y="405"/>
                      <a:pt x="2239" y="407"/>
                    </a:cubicBezTo>
                    <a:lnTo>
                      <a:pt x="2239" y="407"/>
                    </a:lnTo>
                    <a:cubicBezTo>
                      <a:pt x="2231" y="392"/>
                      <a:pt x="2231" y="381"/>
                      <a:pt x="2231" y="380"/>
                    </a:cubicBezTo>
                    <a:lnTo>
                      <a:pt x="2231" y="380"/>
                    </a:lnTo>
                    <a:cubicBezTo>
                      <a:pt x="2231" y="382"/>
                      <a:pt x="2232" y="405"/>
                      <a:pt x="2256" y="405"/>
                    </a:cubicBezTo>
                    <a:cubicBezTo>
                      <a:pt x="2262" y="408"/>
                      <a:pt x="2266" y="409"/>
                      <a:pt x="2269" y="409"/>
                    </a:cubicBezTo>
                    <a:cubicBezTo>
                      <a:pt x="2286" y="409"/>
                      <a:pt x="2258" y="366"/>
                      <a:pt x="2264" y="366"/>
                    </a:cubicBezTo>
                    <a:lnTo>
                      <a:pt x="2264" y="366"/>
                    </a:lnTo>
                    <a:cubicBezTo>
                      <a:pt x="2266" y="366"/>
                      <a:pt x="2271" y="370"/>
                      <a:pt x="2281" y="380"/>
                    </a:cubicBezTo>
                    <a:cubicBezTo>
                      <a:pt x="2281" y="355"/>
                      <a:pt x="2256" y="330"/>
                      <a:pt x="2231" y="330"/>
                    </a:cubicBezTo>
                    <a:cubicBezTo>
                      <a:pt x="2256" y="280"/>
                      <a:pt x="2281" y="230"/>
                      <a:pt x="2281" y="155"/>
                    </a:cubicBezTo>
                    <a:cubicBezTo>
                      <a:pt x="2281" y="155"/>
                      <a:pt x="2292" y="155"/>
                      <a:pt x="2300" y="162"/>
                    </a:cubicBezTo>
                    <a:lnTo>
                      <a:pt x="2300" y="162"/>
                    </a:lnTo>
                    <a:cubicBezTo>
                      <a:pt x="2263" y="54"/>
                      <a:pt x="2334" y="54"/>
                      <a:pt x="2381" y="54"/>
                    </a:cubicBezTo>
                    <a:cubicBezTo>
                      <a:pt x="2356" y="29"/>
                      <a:pt x="2356" y="29"/>
                      <a:pt x="2331" y="4"/>
                    </a:cubicBezTo>
                    <a:cubicBezTo>
                      <a:pt x="2326" y="1"/>
                      <a:pt x="2321" y="0"/>
                      <a:pt x="2319"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74" name="Google Shape;2986;p66">
                <a:extLst>
                  <a:ext uri="{FF2B5EF4-FFF2-40B4-BE49-F238E27FC236}">
                    <a16:creationId xmlns:a16="http://schemas.microsoft.com/office/drawing/2014/main" id="{E2B5AA4D-236C-5B50-0A3A-48A8632B6696}"/>
                  </a:ext>
                </a:extLst>
              </p:cNvPr>
              <p:cNvSpPr/>
              <p:nvPr/>
            </p:nvSpPr>
            <p:spPr>
              <a:xfrm>
                <a:off x="4544025" y="3075225"/>
                <a:ext cx="650" cy="25"/>
              </a:xfrm>
              <a:custGeom>
                <a:avLst/>
                <a:gdLst/>
                <a:ahLst/>
                <a:cxnLst/>
                <a:rect l="l" t="t" r="r" b="b"/>
                <a:pathLst>
                  <a:path w="26" h="1" extrusionOk="0">
                    <a:moveTo>
                      <a:pt x="25" y="0"/>
                    </a:moveTo>
                    <a:lnTo>
                      <a:pt x="0" y="0"/>
                    </a:lnTo>
                    <a:cubicBezTo>
                      <a:pt x="25" y="0"/>
                      <a:pt x="25" y="0"/>
                      <a:pt x="25"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75" name="Google Shape;2987;p66">
                <a:extLst>
                  <a:ext uri="{FF2B5EF4-FFF2-40B4-BE49-F238E27FC236}">
                    <a16:creationId xmlns:a16="http://schemas.microsoft.com/office/drawing/2014/main" id="{64D202B3-808C-10DE-CED0-5C92794FC6F2}"/>
                  </a:ext>
                </a:extLst>
              </p:cNvPr>
              <p:cNvSpPr/>
              <p:nvPr/>
            </p:nvSpPr>
            <p:spPr>
              <a:xfrm>
                <a:off x="4488875" y="3099650"/>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76" name="Google Shape;2988;p66">
                <a:extLst>
                  <a:ext uri="{FF2B5EF4-FFF2-40B4-BE49-F238E27FC236}">
                    <a16:creationId xmlns:a16="http://schemas.microsoft.com/office/drawing/2014/main" id="{B17CA968-72B9-EB68-7249-C751E6C0269D}"/>
                  </a:ext>
                </a:extLst>
              </p:cNvPr>
              <p:cNvSpPr/>
              <p:nvPr/>
            </p:nvSpPr>
            <p:spPr>
              <a:xfrm>
                <a:off x="4569700" y="3047025"/>
                <a:ext cx="650" cy="1275"/>
              </a:xfrm>
              <a:custGeom>
                <a:avLst/>
                <a:gdLst/>
                <a:ahLst/>
                <a:cxnLst/>
                <a:rect l="l" t="t" r="r" b="b"/>
                <a:pathLst>
                  <a:path w="26" h="51" extrusionOk="0">
                    <a:moveTo>
                      <a:pt x="1" y="0"/>
                    </a:moveTo>
                    <a:lnTo>
                      <a:pt x="26" y="51"/>
                    </a:lnTo>
                    <a:lnTo>
                      <a:pt x="26" y="26"/>
                    </a:lnTo>
                    <a:lnTo>
                      <a:pt x="1"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77" name="Google Shape;2989;p66">
                <a:extLst>
                  <a:ext uri="{FF2B5EF4-FFF2-40B4-BE49-F238E27FC236}">
                    <a16:creationId xmlns:a16="http://schemas.microsoft.com/office/drawing/2014/main" id="{6BCD2098-FCBF-7BC2-80B2-D0C857345E5A}"/>
                  </a:ext>
                </a:extLst>
              </p:cNvPr>
              <p:cNvSpPr/>
              <p:nvPr/>
            </p:nvSpPr>
            <p:spPr>
              <a:xfrm>
                <a:off x="4569500" y="3047450"/>
                <a:ext cx="1475" cy="3350"/>
              </a:xfrm>
              <a:custGeom>
                <a:avLst/>
                <a:gdLst/>
                <a:ahLst/>
                <a:cxnLst/>
                <a:rect l="l" t="t" r="r" b="b"/>
                <a:pathLst>
                  <a:path w="59" h="134" extrusionOk="0">
                    <a:moveTo>
                      <a:pt x="4" y="0"/>
                    </a:moveTo>
                    <a:cubicBezTo>
                      <a:pt x="1" y="0"/>
                      <a:pt x="33" y="85"/>
                      <a:pt x="49" y="110"/>
                    </a:cubicBezTo>
                    <a:lnTo>
                      <a:pt x="49" y="110"/>
                    </a:lnTo>
                    <a:lnTo>
                      <a:pt x="9" y="9"/>
                    </a:lnTo>
                    <a:cubicBezTo>
                      <a:pt x="6" y="3"/>
                      <a:pt x="4" y="0"/>
                      <a:pt x="4" y="0"/>
                    </a:cubicBezTo>
                    <a:close/>
                    <a:moveTo>
                      <a:pt x="59" y="109"/>
                    </a:moveTo>
                    <a:cubicBezTo>
                      <a:pt x="59" y="114"/>
                      <a:pt x="58" y="117"/>
                      <a:pt x="56" y="117"/>
                    </a:cubicBezTo>
                    <a:cubicBezTo>
                      <a:pt x="54" y="117"/>
                      <a:pt x="52" y="114"/>
                      <a:pt x="49" y="110"/>
                    </a:cubicBezTo>
                    <a:lnTo>
                      <a:pt x="49" y="110"/>
                    </a:lnTo>
                    <a:lnTo>
                      <a:pt x="59" y="134"/>
                    </a:lnTo>
                    <a:cubicBezTo>
                      <a:pt x="59" y="134"/>
                      <a:pt x="59" y="109"/>
                      <a:pt x="59" y="109"/>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78" name="Google Shape;2990;p66">
                <a:extLst>
                  <a:ext uri="{FF2B5EF4-FFF2-40B4-BE49-F238E27FC236}">
                    <a16:creationId xmlns:a16="http://schemas.microsoft.com/office/drawing/2014/main" id="{FA89F54D-82C8-9C53-FB3F-D4BD61FCAA2C}"/>
                  </a:ext>
                </a:extLst>
              </p:cNvPr>
              <p:cNvSpPr/>
              <p:nvPr/>
            </p:nvSpPr>
            <p:spPr>
              <a:xfrm>
                <a:off x="4570000" y="3049975"/>
                <a:ext cx="975" cy="825"/>
              </a:xfrm>
              <a:custGeom>
                <a:avLst/>
                <a:gdLst/>
                <a:ahLst/>
                <a:cxnLst/>
                <a:rect l="l" t="t" r="r" b="b"/>
                <a:pathLst>
                  <a:path w="39" h="33" extrusionOk="0">
                    <a:moveTo>
                      <a:pt x="4" y="1"/>
                    </a:moveTo>
                    <a:lnTo>
                      <a:pt x="4" y="1"/>
                    </a:lnTo>
                    <a:cubicBezTo>
                      <a:pt x="0" y="1"/>
                      <a:pt x="10" y="18"/>
                      <a:pt x="24" y="28"/>
                    </a:cubicBezTo>
                    <a:lnTo>
                      <a:pt x="24" y="28"/>
                    </a:lnTo>
                    <a:cubicBezTo>
                      <a:pt x="22" y="24"/>
                      <a:pt x="19" y="18"/>
                      <a:pt x="14" y="8"/>
                    </a:cubicBezTo>
                    <a:cubicBezTo>
                      <a:pt x="9" y="3"/>
                      <a:pt x="6" y="1"/>
                      <a:pt x="4" y="1"/>
                    </a:cubicBezTo>
                    <a:close/>
                    <a:moveTo>
                      <a:pt x="28" y="25"/>
                    </a:moveTo>
                    <a:cubicBezTo>
                      <a:pt x="26" y="25"/>
                      <a:pt x="26" y="27"/>
                      <a:pt x="26" y="29"/>
                    </a:cubicBezTo>
                    <a:lnTo>
                      <a:pt x="26" y="29"/>
                    </a:lnTo>
                    <a:cubicBezTo>
                      <a:pt x="25" y="29"/>
                      <a:pt x="25" y="28"/>
                      <a:pt x="24" y="28"/>
                    </a:cubicBezTo>
                    <a:lnTo>
                      <a:pt x="24" y="28"/>
                    </a:lnTo>
                    <a:cubicBezTo>
                      <a:pt x="25" y="30"/>
                      <a:pt x="26" y="31"/>
                      <a:pt x="26" y="31"/>
                    </a:cubicBezTo>
                    <a:cubicBezTo>
                      <a:pt x="26" y="31"/>
                      <a:pt x="26" y="30"/>
                      <a:pt x="26" y="29"/>
                    </a:cubicBezTo>
                    <a:lnTo>
                      <a:pt x="26" y="29"/>
                    </a:lnTo>
                    <a:cubicBezTo>
                      <a:pt x="30" y="31"/>
                      <a:pt x="35" y="33"/>
                      <a:pt x="39" y="33"/>
                    </a:cubicBezTo>
                    <a:cubicBezTo>
                      <a:pt x="33" y="27"/>
                      <a:pt x="30" y="25"/>
                      <a:pt x="28" y="25"/>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79" name="Google Shape;2991;p66">
                <a:extLst>
                  <a:ext uri="{FF2B5EF4-FFF2-40B4-BE49-F238E27FC236}">
                    <a16:creationId xmlns:a16="http://schemas.microsoft.com/office/drawing/2014/main" id="{0E418771-3793-CE9E-AEB3-A768EBD7C1BB}"/>
                  </a:ext>
                </a:extLst>
              </p:cNvPr>
              <p:cNvSpPr/>
              <p:nvPr/>
            </p:nvSpPr>
            <p:spPr>
              <a:xfrm>
                <a:off x="4560300" y="3056425"/>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80" name="Google Shape;2992;p66">
                <a:extLst>
                  <a:ext uri="{FF2B5EF4-FFF2-40B4-BE49-F238E27FC236}">
                    <a16:creationId xmlns:a16="http://schemas.microsoft.com/office/drawing/2014/main" id="{97EB52F2-42E0-352B-18A6-9F0B1B1E84FB}"/>
                  </a:ext>
                </a:extLst>
              </p:cNvPr>
              <p:cNvSpPr/>
              <p:nvPr/>
            </p:nvSpPr>
            <p:spPr>
              <a:xfrm>
                <a:off x="4506425" y="3048800"/>
                <a:ext cx="63925" cy="27075"/>
              </a:xfrm>
              <a:custGeom>
                <a:avLst/>
                <a:gdLst/>
                <a:ahLst/>
                <a:cxnLst/>
                <a:rect l="l" t="t" r="r" b="b"/>
                <a:pathLst>
                  <a:path w="2557" h="1083" extrusionOk="0">
                    <a:moveTo>
                      <a:pt x="1142" y="930"/>
                    </a:moveTo>
                    <a:lnTo>
                      <a:pt x="1128" y="957"/>
                    </a:lnTo>
                    <a:lnTo>
                      <a:pt x="1128" y="957"/>
                    </a:lnTo>
                    <a:lnTo>
                      <a:pt x="1153" y="932"/>
                    </a:lnTo>
                    <a:cubicBezTo>
                      <a:pt x="1149" y="931"/>
                      <a:pt x="1146" y="930"/>
                      <a:pt x="1142" y="930"/>
                    </a:cubicBezTo>
                    <a:close/>
                    <a:moveTo>
                      <a:pt x="827" y="957"/>
                    </a:moveTo>
                    <a:cubicBezTo>
                      <a:pt x="827" y="957"/>
                      <a:pt x="827" y="957"/>
                      <a:pt x="827" y="957"/>
                    </a:cubicBezTo>
                    <a:cubicBezTo>
                      <a:pt x="827" y="957"/>
                      <a:pt x="827" y="957"/>
                      <a:pt x="827" y="957"/>
                    </a:cubicBezTo>
                    <a:close/>
                    <a:moveTo>
                      <a:pt x="2525" y="1"/>
                    </a:moveTo>
                    <a:cubicBezTo>
                      <a:pt x="2513" y="1"/>
                      <a:pt x="2525" y="58"/>
                      <a:pt x="2514" y="59"/>
                    </a:cubicBezTo>
                    <a:lnTo>
                      <a:pt x="2514" y="59"/>
                    </a:lnTo>
                    <a:cubicBezTo>
                      <a:pt x="2514" y="60"/>
                      <a:pt x="2514" y="60"/>
                      <a:pt x="2513" y="60"/>
                    </a:cubicBezTo>
                    <a:cubicBezTo>
                      <a:pt x="2512" y="60"/>
                      <a:pt x="2510" y="58"/>
                      <a:pt x="2507" y="55"/>
                    </a:cubicBezTo>
                    <a:lnTo>
                      <a:pt x="2507" y="55"/>
                    </a:lnTo>
                    <a:cubicBezTo>
                      <a:pt x="2509" y="58"/>
                      <a:pt x="2512" y="59"/>
                      <a:pt x="2513" y="59"/>
                    </a:cubicBezTo>
                    <a:cubicBezTo>
                      <a:pt x="2513" y="59"/>
                      <a:pt x="2513" y="59"/>
                      <a:pt x="2514" y="59"/>
                    </a:cubicBezTo>
                    <a:lnTo>
                      <a:pt x="2514" y="59"/>
                    </a:lnTo>
                    <a:cubicBezTo>
                      <a:pt x="2513" y="51"/>
                      <a:pt x="2482" y="5"/>
                      <a:pt x="2482" y="5"/>
                    </a:cubicBezTo>
                    <a:lnTo>
                      <a:pt x="2482" y="5"/>
                    </a:lnTo>
                    <a:lnTo>
                      <a:pt x="2507" y="55"/>
                    </a:lnTo>
                    <a:cubicBezTo>
                      <a:pt x="2482" y="30"/>
                      <a:pt x="2482" y="30"/>
                      <a:pt x="2482" y="5"/>
                    </a:cubicBezTo>
                    <a:lnTo>
                      <a:pt x="2482" y="5"/>
                    </a:lnTo>
                    <a:cubicBezTo>
                      <a:pt x="2482" y="5"/>
                      <a:pt x="2482" y="5"/>
                      <a:pt x="2482" y="5"/>
                    </a:cubicBezTo>
                    <a:cubicBezTo>
                      <a:pt x="2456" y="30"/>
                      <a:pt x="2431" y="30"/>
                      <a:pt x="2456" y="105"/>
                    </a:cubicBezTo>
                    <a:cubicBezTo>
                      <a:pt x="2437" y="76"/>
                      <a:pt x="2429" y="69"/>
                      <a:pt x="2425" y="69"/>
                    </a:cubicBezTo>
                    <a:cubicBezTo>
                      <a:pt x="2421" y="69"/>
                      <a:pt x="2421" y="74"/>
                      <a:pt x="2419" y="74"/>
                    </a:cubicBezTo>
                    <a:cubicBezTo>
                      <a:pt x="2417" y="74"/>
                      <a:pt x="2414" y="70"/>
                      <a:pt x="2406" y="55"/>
                    </a:cubicBezTo>
                    <a:cubicBezTo>
                      <a:pt x="2406" y="80"/>
                      <a:pt x="2406" y="80"/>
                      <a:pt x="2406" y="105"/>
                    </a:cubicBezTo>
                    <a:cubicBezTo>
                      <a:pt x="2331" y="130"/>
                      <a:pt x="2306" y="205"/>
                      <a:pt x="2256" y="255"/>
                    </a:cubicBezTo>
                    <a:cubicBezTo>
                      <a:pt x="2265" y="303"/>
                      <a:pt x="2257" y="314"/>
                      <a:pt x="2241" y="314"/>
                    </a:cubicBezTo>
                    <a:cubicBezTo>
                      <a:pt x="2227" y="314"/>
                      <a:pt x="2206" y="305"/>
                      <a:pt x="2188" y="305"/>
                    </a:cubicBezTo>
                    <a:cubicBezTo>
                      <a:pt x="2175" y="305"/>
                      <a:pt x="2162" y="310"/>
                      <a:pt x="2156" y="331"/>
                    </a:cubicBezTo>
                    <a:lnTo>
                      <a:pt x="2156" y="305"/>
                    </a:lnTo>
                    <a:cubicBezTo>
                      <a:pt x="2156" y="331"/>
                      <a:pt x="2156" y="356"/>
                      <a:pt x="2131" y="356"/>
                    </a:cubicBezTo>
                    <a:lnTo>
                      <a:pt x="2156" y="406"/>
                    </a:lnTo>
                    <a:cubicBezTo>
                      <a:pt x="2139" y="403"/>
                      <a:pt x="2124" y="402"/>
                      <a:pt x="2111" y="402"/>
                    </a:cubicBezTo>
                    <a:cubicBezTo>
                      <a:pt x="1999" y="402"/>
                      <a:pt x="1969" y="484"/>
                      <a:pt x="1880" y="506"/>
                    </a:cubicBezTo>
                    <a:cubicBezTo>
                      <a:pt x="1830" y="531"/>
                      <a:pt x="1755" y="531"/>
                      <a:pt x="1730" y="556"/>
                    </a:cubicBezTo>
                    <a:cubicBezTo>
                      <a:pt x="1730" y="556"/>
                      <a:pt x="1730" y="577"/>
                      <a:pt x="1730" y="656"/>
                    </a:cubicBezTo>
                    <a:cubicBezTo>
                      <a:pt x="1724" y="662"/>
                      <a:pt x="1720" y="664"/>
                      <a:pt x="1717" y="664"/>
                    </a:cubicBezTo>
                    <a:cubicBezTo>
                      <a:pt x="1707" y="664"/>
                      <a:pt x="1702" y="649"/>
                      <a:pt x="1693" y="649"/>
                    </a:cubicBezTo>
                    <a:cubicBezTo>
                      <a:pt x="1689" y="649"/>
                      <a:pt x="1685" y="651"/>
                      <a:pt x="1680" y="656"/>
                    </a:cubicBezTo>
                    <a:lnTo>
                      <a:pt x="1680" y="631"/>
                    </a:lnTo>
                    <a:cubicBezTo>
                      <a:pt x="1642" y="694"/>
                      <a:pt x="1604" y="694"/>
                      <a:pt x="1570" y="694"/>
                    </a:cubicBezTo>
                    <a:cubicBezTo>
                      <a:pt x="1535" y="694"/>
                      <a:pt x="1504" y="694"/>
                      <a:pt x="1479" y="757"/>
                    </a:cubicBezTo>
                    <a:cubicBezTo>
                      <a:pt x="1457" y="749"/>
                      <a:pt x="1433" y="746"/>
                      <a:pt x="1408" y="746"/>
                    </a:cubicBezTo>
                    <a:cubicBezTo>
                      <a:pt x="1347" y="746"/>
                      <a:pt x="1282" y="764"/>
                      <a:pt x="1228" y="782"/>
                    </a:cubicBezTo>
                    <a:lnTo>
                      <a:pt x="1228" y="757"/>
                    </a:lnTo>
                    <a:cubicBezTo>
                      <a:pt x="1217" y="764"/>
                      <a:pt x="1207" y="767"/>
                      <a:pt x="1197" y="767"/>
                    </a:cubicBezTo>
                    <a:cubicBezTo>
                      <a:pt x="1148" y="767"/>
                      <a:pt x="1108" y="696"/>
                      <a:pt x="1059" y="696"/>
                    </a:cubicBezTo>
                    <a:cubicBezTo>
                      <a:pt x="1049" y="696"/>
                      <a:pt x="1039" y="699"/>
                      <a:pt x="1028" y="706"/>
                    </a:cubicBezTo>
                    <a:cubicBezTo>
                      <a:pt x="1019" y="701"/>
                      <a:pt x="1011" y="698"/>
                      <a:pt x="1002" y="698"/>
                    </a:cubicBezTo>
                    <a:cubicBezTo>
                      <a:pt x="948" y="698"/>
                      <a:pt x="895" y="799"/>
                      <a:pt x="853" y="799"/>
                    </a:cubicBezTo>
                    <a:cubicBezTo>
                      <a:pt x="844" y="799"/>
                      <a:pt x="835" y="794"/>
                      <a:pt x="827" y="782"/>
                    </a:cubicBezTo>
                    <a:cubicBezTo>
                      <a:pt x="818" y="757"/>
                      <a:pt x="808" y="748"/>
                      <a:pt x="798" y="748"/>
                    </a:cubicBezTo>
                    <a:cubicBezTo>
                      <a:pt x="768" y="748"/>
                      <a:pt x="737" y="840"/>
                      <a:pt x="706" y="840"/>
                    </a:cubicBezTo>
                    <a:cubicBezTo>
                      <a:pt x="696" y="840"/>
                      <a:pt x="687" y="831"/>
                      <a:pt x="677" y="807"/>
                    </a:cubicBezTo>
                    <a:cubicBezTo>
                      <a:pt x="648" y="720"/>
                      <a:pt x="619" y="689"/>
                      <a:pt x="591" y="689"/>
                    </a:cubicBezTo>
                    <a:cubicBezTo>
                      <a:pt x="544" y="689"/>
                      <a:pt x="498" y="770"/>
                      <a:pt x="451" y="832"/>
                    </a:cubicBezTo>
                    <a:cubicBezTo>
                      <a:pt x="441" y="825"/>
                      <a:pt x="431" y="822"/>
                      <a:pt x="422" y="822"/>
                    </a:cubicBezTo>
                    <a:cubicBezTo>
                      <a:pt x="380" y="822"/>
                      <a:pt x="338" y="869"/>
                      <a:pt x="297" y="869"/>
                    </a:cubicBezTo>
                    <a:cubicBezTo>
                      <a:pt x="273" y="869"/>
                      <a:pt x="250" y="854"/>
                      <a:pt x="226" y="807"/>
                    </a:cubicBezTo>
                    <a:cubicBezTo>
                      <a:pt x="217" y="825"/>
                      <a:pt x="208" y="833"/>
                      <a:pt x="200" y="833"/>
                    </a:cubicBezTo>
                    <a:cubicBezTo>
                      <a:pt x="170" y="833"/>
                      <a:pt x="148" y="724"/>
                      <a:pt x="115" y="724"/>
                    </a:cubicBezTo>
                    <a:cubicBezTo>
                      <a:pt x="111" y="724"/>
                      <a:pt x="106" y="726"/>
                      <a:pt x="101" y="732"/>
                    </a:cubicBezTo>
                    <a:lnTo>
                      <a:pt x="101" y="757"/>
                    </a:lnTo>
                    <a:cubicBezTo>
                      <a:pt x="101" y="737"/>
                      <a:pt x="100" y="730"/>
                      <a:pt x="98" y="730"/>
                    </a:cubicBezTo>
                    <a:cubicBezTo>
                      <a:pt x="94" y="730"/>
                      <a:pt x="84" y="796"/>
                      <a:pt x="79" y="796"/>
                    </a:cubicBezTo>
                    <a:cubicBezTo>
                      <a:pt x="77" y="796"/>
                      <a:pt x="75" y="785"/>
                      <a:pt x="75" y="757"/>
                    </a:cubicBezTo>
                    <a:lnTo>
                      <a:pt x="75" y="732"/>
                    </a:lnTo>
                    <a:cubicBezTo>
                      <a:pt x="75" y="722"/>
                      <a:pt x="75" y="717"/>
                      <a:pt x="74" y="717"/>
                    </a:cubicBezTo>
                    <a:cubicBezTo>
                      <a:pt x="70" y="717"/>
                      <a:pt x="56" y="846"/>
                      <a:pt x="52" y="846"/>
                    </a:cubicBezTo>
                    <a:cubicBezTo>
                      <a:pt x="51" y="846"/>
                      <a:pt x="50" y="842"/>
                      <a:pt x="50" y="832"/>
                    </a:cubicBezTo>
                    <a:cubicBezTo>
                      <a:pt x="50" y="823"/>
                      <a:pt x="50" y="814"/>
                      <a:pt x="50" y="807"/>
                    </a:cubicBezTo>
                    <a:cubicBezTo>
                      <a:pt x="50" y="807"/>
                      <a:pt x="50" y="862"/>
                      <a:pt x="35" y="862"/>
                    </a:cubicBezTo>
                    <a:cubicBezTo>
                      <a:pt x="32" y="862"/>
                      <a:pt x="29" y="860"/>
                      <a:pt x="25" y="857"/>
                    </a:cubicBezTo>
                    <a:cubicBezTo>
                      <a:pt x="25" y="814"/>
                      <a:pt x="25" y="798"/>
                      <a:pt x="25" y="792"/>
                    </a:cubicBezTo>
                    <a:cubicBezTo>
                      <a:pt x="25" y="792"/>
                      <a:pt x="25" y="780"/>
                      <a:pt x="25" y="706"/>
                    </a:cubicBezTo>
                    <a:cubicBezTo>
                      <a:pt x="25" y="706"/>
                      <a:pt x="0" y="656"/>
                      <a:pt x="25" y="606"/>
                    </a:cubicBezTo>
                    <a:lnTo>
                      <a:pt x="25" y="606"/>
                    </a:lnTo>
                    <a:cubicBezTo>
                      <a:pt x="25" y="606"/>
                      <a:pt x="0" y="606"/>
                      <a:pt x="0" y="681"/>
                    </a:cubicBezTo>
                    <a:cubicBezTo>
                      <a:pt x="0" y="757"/>
                      <a:pt x="0" y="832"/>
                      <a:pt x="0" y="882"/>
                    </a:cubicBezTo>
                    <a:cubicBezTo>
                      <a:pt x="25" y="907"/>
                      <a:pt x="25" y="982"/>
                      <a:pt x="25" y="1007"/>
                    </a:cubicBezTo>
                    <a:cubicBezTo>
                      <a:pt x="25" y="975"/>
                      <a:pt x="30" y="966"/>
                      <a:pt x="35" y="966"/>
                    </a:cubicBezTo>
                    <a:cubicBezTo>
                      <a:pt x="42" y="966"/>
                      <a:pt x="50" y="982"/>
                      <a:pt x="50" y="982"/>
                    </a:cubicBezTo>
                    <a:lnTo>
                      <a:pt x="50" y="1032"/>
                    </a:lnTo>
                    <a:cubicBezTo>
                      <a:pt x="50" y="1039"/>
                      <a:pt x="51" y="1041"/>
                      <a:pt x="52" y="1041"/>
                    </a:cubicBezTo>
                    <a:cubicBezTo>
                      <a:pt x="54" y="1041"/>
                      <a:pt x="58" y="1018"/>
                      <a:pt x="60" y="999"/>
                    </a:cubicBezTo>
                    <a:lnTo>
                      <a:pt x="60" y="999"/>
                    </a:lnTo>
                    <a:cubicBezTo>
                      <a:pt x="82" y="982"/>
                      <a:pt x="104" y="982"/>
                      <a:pt x="126" y="982"/>
                    </a:cubicBezTo>
                    <a:cubicBezTo>
                      <a:pt x="151" y="932"/>
                      <a:pt x="151" y="982"/>
                      <a:pt x="151" y="907"/>
                    </a:cubicBezTo>
                    <a:cubicBezTo>
                      <a:pt x="151" y="982"/>
                      <a:pt x="176" y="1007"/>
                      <a:pt x="176" y="1007"/>
                    </a:cubicBezTo>
                    <a:cubicBezTo>
                      <a:pt x="176" y="1032"/>
                      <a:pt x="176" y="1032"/>
                      <a:pt x="176" y="1032"/>
                    </a:cubicBezTo>
                    <a:cubicBezTo>
                      <a:pt x="181" y="1059"/>
                      <a:pt x="185" y="1069"/>
                      <a:pt x="189" y="1069"/>
                    </a:cubicBezTo>
                    <a:cubicBezTo>
                      <a:pt x="198" y="1069"/>
                      <a:pt x="203" y="1008"/>
                      <a:pt x="211" y="1008"/>
                    </a:cubicBezTo>
                    <a:cubicBezTo>
                      <a:pt x="215" y="1008"/>
                      <a:pt x="220" y="1020"/>
                      <a:pt x="226" y="1057"/>
                    </a:cubicBezTo>
                    <a:cubicBezTo>
                      <a:pt x="226" y="1029"/>
                      <a:pt x="228" y="1020"/>
                      <a:pt x="231" y="1020"/>
                    </a:cubicBezTo>
                    <a:cubicBezTo>
                      <a:pt x="235" y="1020"/>
                      <a:pt x="240" y="1035"/>
                      <a:pt x="244" y="1035"/>
                    </a:cubicBezTo>
                    <a:cubicBezTo>
                      <a:pt x="248" y="1035"/>
                      <a:pt x="251" y="1024"/>
                      <a:pt x="251" y="982"/>
                    </a:cubicBezTo>
                    <a:cubicBezTo>
                      <a:pt x="251" y="1007"/>
                      <a:pt x="251" y="1007"/>
                      <a:pt x="251" y="1032"/>
                    </a:cubicBezTo>
                    <a:cubicBezTo>
                      <a:pt x="276" y="1032"/>
                      <a:pt x="301" y="1082"/>
                      <a:pt x="326" y="1082"/>
                    </a:cubicBezTo>
                    <a:cubicBezTo>
                      <a:pt x="326" y="1054"/>
                      <a:pt x="328" y="1046"/>
                      <a:pt x="332" y="1046"/>
                    </a:cubicBezTo>
                    <a:cubicBezTo>
                      <a:pt x="336" y="1046"/>
                      <a:pt x="344" y="1060"/>
                      <a:pt x="352" y="1060"/>
                    </a:cubicBezTo>
                    <a:cubicBezTo>
                      <a:pt x="360" y="1060"/>
                      <a:pt x="368" y="1049"/>
                      <a:pt x="376" y="1007"/>
                    </a:cubicBezTo>
                    <a:cubicBezTo>
                      <a:pt x="376" y="1024"/>
                      <a:pt x="388" y="1054"/>
                      <a:pt x="404" y="1054"/>
                    </a:cubicBezTo>
                    <a:cubicBezTo>
                      <a:pt x="411" y="1054"/>
                      <a:pt x="419" y="1048"/>
                      <a:pt x="426" y="1032"/>
                    </a:cubicBezTo>
                    <a:cubicBezTo>
                      <a:pt x="451" y="1032"/>
                      <a:pt x="476" y="1032"/>
                      <a:pt x="476" y="957"/>
                    </a:cubicBezTo>
                    <a:cubicBezTo>
                      <a:pt x="476" y="1057"/>
                      <a:pt x="502" y="1032"/>
                      <a:pt x="502" y="1082"/>
                    </a:cubicBezTo>
                    <a:cubicBezTo>
                      <a:pt x="527" y="1032"/>
                      <a:pt x="552" y="1032"/>
                      <a:pt x="552" y="982"/>
                    </a:cubicBezTo>
                    <a:cubicBezTo>
                      <a:pt x="564" y="1020"/>
                      <a:pt x="570" y="1020"/>
                      <a:pt x="574" y="1020"/>
                    </a:cubicBezTo>
                    <a:cubicBezTo>
                      <a:pt x="577" y="1020"/>
                      <a:pt x="577" y="1020"/>
                      <a:pt x="577" y="1057"/>
                    </a:cubicBezTo>
                    <a:cubicBezTo>
                      <a:pt x="599" y="989"/>
                      <a:pt x="627" y="962"/>
                      <a:pt x="658" y="962"/>
                    </a:cubicBezTo>
                    <a:cubicBezTo>
                      <a:pt x="695" y="962"/>
                      <a:pt x="736" y="1002"/>
                      <a:pt x="777" y="1057"/>
                    </a:cubicBezTo>
                    <a:cubicBezTo>
                      <a:pt x="777" y="1004"/>
                      <a:pt x="777" y="925"/>
                      <a:pt x="777" y="882"/>
                    </a:cubicBezTo>
                    <a:cubicBezTo>
                      <a:pt x="799" y="882"/>
                      <a:pt x="802" y="937"/>
                      <a:pt x="818" y="937"/>
                    </a:cubicBezTo>
                    <a:cubicBezTo>
                      <a:pt x="821" y="937"/>
                      <a:pt x="824" y="936"/>
                      <a:pt x="827" y="932"/>
                    </a:cubicBezTo>
                    <a:cubicBezTo>
                      <a:pt x="827" y="957"/>
                      <a:pt x="827" y="957"/>
                      <a:pt x="827" y="957"/>
                    </a:cubicBezTo>
                    <a:cubicBezTo>
                      <a:pt x="827" y="954"/>
                      <a:pt x="827" y="953"/>
                      <a:pt x="827" y="953"/>
                    </a:cubicBezTo>
                    <a:cubicBezTo>
                      <a:pt x="828" y="953"/>
                      <a:pt x="829" y="996"/>
                      <a:pt x="840" y="996"/>
                    </a:cubicBezTo>
                    <a:cubicBezTo>
                      <a:pt x="843" y="996"/>
                      <a:pt x="847" y="992"/>
                      <a:pt x="852" y="982"/>
                    </a:cubicBezTo>
                    <a:cubicBezTo>
                      <a:pt x="852" y="1006"/>
                      <a:pt x="852" y="1032"/>
                      <a:pt x="852" y="1032"/>
                    </a:cubicBezTo>
                    <a:cubicBezTo>
                      <a:pt x="860" y="1034"/>
                      <a:pt x="868" y="1035"/>
                      <a:pt x="876" y="1035"/>
                    </a:cubicBezTo>
                    <a:cubicBezTo>
                      <a:pt x="960" y="1035"/>
                      <a:pt x="1045" y="929"/>
                      <a:pt x="1130" y="929"/>
                    </a:cubicBezTo>
                    <a:cubicBezTo>
                      <a:pt x="1134" y="929"/>
                      <a:pt x="1138" y="929"/>
                      <a:pt x="1142" y="930"/>
                    </a:cubicBezTo>
                    <a:lnTo>
                      <a:pt x="1142" y="930"/>
                    </a:lnTo>
                    <a:lnTo>
                      <a:pt x="1153" y="907"/>
                    </a:lnTo>
                    <a:cubicBezTo>
                      <a:pt x="1153" y="932"/>
                      <a:pt x="1153" y="932"/>
                      <a:pt x="1153" y="932"/>
                    </a:cubicBezTo>
                    <a:cubicBezTo>
                      <a:pt x="1159" y="945"/>
                      <a:pt x="1166" y="949"/>
                      <a:pt x="1172" y="949"/>
                    </a:cubicBezTo>
                    <a:cubicBezTo>
                      <a:pt x="1191" y="949"/>
                      <a:pt x="1210" y="907"/>
                      <a:pt x="1228" y="907"/>
                    </a:cubicBezTo>
                    <a:cubicBezTo>
                      <a:pt x="1228" y="932"/>
                      <a:pt x="1228" y="957"/>
                      <a:pt x="1228" y="957"/>
                    </a:cubicBezTo>
                    <a:cubicBezTo>
                      <a:pt x="1232" y="949"/>
                      <a:pt x="1236" y="946"/>
                      <a:pt x="1238" y="946"/>
                    </a:cubicBezTo>
                    <a:cubicBezTo>
                      <a:pt x="1247" y="946"/>
                      <a:pt x="1251" y="976"/>
                      <a:pt x="1252" y="976"/>
                    </a:cubicBezTo>
                    <a:cubicBezTo>
                      <a:pt x="1253" y="976"/>
                      <a:pt x="1253" y="960"/>
                      <a:pt x="1253" y="907"/>
                    </a:cubicBezTo>
                    <a:cubicBezTo>
                      <a:pt x="1253" y="907"/>
                      <a:pt x="1253" y="957"/>
                      <a:pt x="1253" y="957"/>
                    </a:cubicBezTo>
                    <a:cubicBezTo>
                      <a:pt x="1283" y="928"/>
                      <a:pt x="1312" y="916"/>
                      <a:pt x="1342" y="916"/>
                    </a:cubicBezTo>
                    <a:cubicBezTo>
                      <a:pt x="1362" y="916"/>
                      <a:pt x="1383" y="922"/>
                      <a:pt x="1404" y="932"/>
                    </a:cubicBezTo>
                    <a:cubicBezTo>
                      <a:pt x="1424" y="881"/>
                      <a:pt x="1441" y="871"/>
                      <a:pt x="1456" y="871"/>
                    </a:cubicBezTo>
                    <a:cubicBezTo>
                      <a:pt x="1465" y="871"/>
                      <a:pt x="1474" y="875"/>
                      <a:pt x="1483" y="875"/>
                    </a:cubicBezTo>
                    <a:cubicBezTo>
                      <a:pt x="1497" y="875"/>
                      <a:pt x="1511" y="867"/>
                      <a:pt x="1529" y="832"/>
                    </a:cubicBezTo>
                    <a:lnTo>
                      <a:pt x="1529" y="857"/>
                    </a:lnTo>
                    <a:cubicBezTo>
                      <a:pt x="1547" y="822"/>
                      <a:pt x="1564" y="811"/>
                      <a:pt x="1583" y="811"/>
                    </a:cubicBezTo>
                    <a:cubicBezTo>
                      <a:pt x="1611" y="811"/>
                      <a:pt x="1642" y="836"/>
                      <a:pt x="1679" y="836"/>
                    </a:cubicBezTo>
                    <a:cubicBezTo>
                      <a:pt x="1687" y="836"/>
                      <a:pt x="1696" y="835"/>
                      <a:pt x="1705" y="832"/>
                    </a:cubicBezTo>
                    <a:cubicBezTo>
                      <a:pt x="1710" y="837"/>
                      <a:pt x="1714" y="839"/>
                      <a:pt x="1717" y="839"/>
                    </a:cubicBezTo>
                    <a:cubicBezTo>
                      <a:pt x="1731" y="839"/>
                      <a:pt x="1735" y="807"/>
                      <a:pt x="1755" y="807"/>
                    </a:cubicBezTo>
                    <a:lnTo>
                      <a:pt x="1780" y="857"/>
                    </a:lnTo>
                    <a:cubicBezTo>
                      <a:pt x="1780" y="819"/>
                      <a:pt x="1786" y="807"/>
                      <a:pt x="1795" y="807"/>
                    </a:cubicBezTo>
                    <a:cubicBezTo>
                      <a:pt x="1805" y="807"/>
                      <a:pt x="1817" y="819"/>
                      <a:pt x="1830" y="832"/>
                    </a:cubicBezTo>
                    <a:cubicBezTo>
                      <a:pt x="1855" y="832"/>
                      <a:pt x="1905" y="832"/>
                      <a:pt x="1880" y="757"/>
                    </a:cubicBezTo>
                    <a:lnTo>
                      <a:pt x="1880" y="757"/>
                    </a:lnTo>
                    <a:lnTo>
                      <a:pt x="1905" y="807"/>
                    </a:lnTo>
                    <a:cubicBezTo>
                      <a:pt x="1880" y="732"/>
                      <a:pt x="1955" y="807"/>
                      <a:pt x="1855" y="706"/>
                    </a:cubicBezTo>
                    <a:lnTo>
                      <a:pt x="1855" y="706"/>
                    </a:lnTo>
                    <a:lnTo>
                      <a:pt x="1905" y="732"/>
                    </a:lnTo>
                    <a:cubicBezTo>
                      <a:pt x="1872" y="681"/>
                      <a:pt x="1869" y="667"/>
                      <a:pt x="1878" y="667"/>
                    </a:cubicBezTo>
                    <a:cubicBezTo>
                      <a:pt x="1890" y="667"/>
                      <a:pt x="1920" y="689"/>
                      <a:pt x="1933" y="689"/>
                    </a:cubicBezTo>
                    <a:cubicBezTo>
                      <a:pt x="1941" y="689"/>
                      <a:pt x="1943" y="681"/>
                      <a:pt x="1930" y="656"/>
                    </a:cubicBezTo>
                    <a:lnTo>
                      <a:pt x="1930" y="656"/>
                    </a:lnTo>
                    <a:lnTo>
                      <a:pt x="1955" y="681"/>
                    </a:lnTo>
                    <a:cubicBezTo>
                      <a:pt x="1955" y="672"/>
                      <a:pt x="1955" y="663"/>
                      <a:pt x="1955" y="656"/>
                    </a:cubicBezTo>
                    <a:lnTo>
                      <a:pt x="1980" y="656"/>
                    </a:lnTo>
                    <a:cubicBezTo>
                      <a:pt x="2007" y="676"/>
                      <a:pt x="2021" y="684"/>
                      <a:pt x="2029" y="684"/>
                    </a:cubicBezTo>
                    <a:cubicBezTo>
                      <a:pt x="2050" y="684"/>
                      <a:pt x="2019" y="625"/>
                      <a:pt x="2055" y="606"/>
                    </a:cubicBezTo>
                    <a:lnTo>
                      <a:pt x="2081" y="656"/>
                    </a:lnTo>
                    <a:cubicBezTo>
                      <a:pt x="2055" y="581"/>
                      <a:pt x="2106" y="631"/>
                      <a:pt x="2106" y="581"/>
                    </a:cubicBezTo>
                    <a:lnTo>
                      <a:pt x="2131" y="631"/>
                    </a:lnTo>
                    <a:cubicBezTo>
                      <a:pt x="2156" y="606"/>
                      <a:pt x="2156" y="556"/>
                      <a:pt x="2156" y="531"/>
                    </a:cubicBezTo>
                    <a:lnTo>
                      <a:pt x="2181" y="581"/>
                    </a:lnTo>
                    <a:cubicBezTo>
                      <a:pt x="2156" y="506"/>
                      <a:pt x="2231" y="556"/>
                      <a:pt x="2231" y="506"/>
                    </a:cubicBezTo>
                    <a:lnTo>
                      <a:pt x="2231" y="531"/>
                    </a:lnTo>
                    <a:cubicBezTo>
                      <a:pt x="2306" y="506"/>
                      <a:pt x="2306" y="406"/>
                      <a:pt x="2331" y="356"/>
                    </a:cubicBezTo>
                    <a:cubicBezTo>
                      <a:pt x="2341" y="366"/>
                      <a:pt x="2349" y="370"/>
                      <a:pt x="2354" y="370"/>
                    </a:cubicBezTo>
                    <a:cubicBezTo>
                      <a:pt x="2370" y="370"/>
                      <a:pt x="2364" y="326"/>
                      <a:pt x="2374" y="326"/>
                    </a:cubicBezTo>
                    <a:cubicBezTo>
                      <a:pt x="2376" y="326"/>
                      <a:pt x="2378" y="328"/>
                      <a:pt x="2381" y="331"/>
                    </a:cubicBezTo>
                    <a:cubicBezTo>
                      <a:pt x="2381" y="331"/>
                      <a:pt x="2356" y="305"/>
                      <a:pt x="2356" y="280"/>
                    </a:cubicBezTo>
                    <a:cubicBezTo>
                      <a:pt x="2381" y="230"/>
                      <a:pt x="2431" y="205"/>
                      <a:pt x="2431" y="130"/>
                    </a:cubicBezTo>
                    <a:cubicBezTo>
                      <a:pt x="2456" y="130"/>
                      <a:pt x="2456" y="155"/>
                      <a:pt x="2456" y="180"/>
                    </a:cubicBezTo>
                    <a:cubicBezTo>
                      <a:pt x="2456" y="91"/>
                      <a:pt x="2482" y="78"/>
                      <a:pt x="2515" y="78"/>
                    </a:cubicBezTo>
                    <a:cubicBezTo>
                      <a:pt x="2528" y="78"/>
                      <a:pt x="2542" y="80"/>
                      <a:pt x="2557" y="80"/>
                    </a:cubicBezTo>
                    <a:cubicBezTo>
                      <a:pt x="2557" y="30"/>
                      <a:pt x="2532" y="30"/>
                      <a:pt x="2532" y="5"/>
                    </a:cubicBezTo>
                    <a:cubicBezTo>
                      <a:pt x="2529" y="2"/>
                      <a:pt x="2527" y="1"/>
                      <a:pt x="252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81" name="Google Shape;2993;p66">
                <a:extLst>
                  <a:ext uri="{FF2B5EF4-FFF2-40B4-BE49-F238E27FC236}">
                    <a16:creationId xmlns:a16="http://schemas.microsoft.com/office/drawing/2014/main" id="{DA83992B-5CEF-22E0-D434-036D35410AED}"/>
                  </a:ext>
                </a:extLst>
              </p:cNvPr>
              <p:cNvSpPr/>
              <p:nvPr/>
            </p:nvSpPr>
            <p:spPr>
              <a:xfrm>
                <a:off x="4564700" y="3057675"/>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82" name="Google Shape;2994;p66">
                <a:extLst>
                  <a:ext uri="{FF2B5EF4-FFF2-40B4-BE49-F238E27FC236}">
                    <a16:creationId xmlns:a16="http://schemas.microsoft.com/office/drawing/2014/main" id="{4077DE45-BE79-C728-D2BE-F885BFF887A5}"/>
                  </a:ext>
                </a:extLst>
              </p:cNvPr>
              <p:cNvSpPr/>
              <p:nvPr/>
            </p:nvSpPr>
            <p:spPr>
              <a:xfrm>
                <a:off x="4507050" y="3073975"/>
                <a:ext cx="25" cy="650"/>
              </a:xfrm>
              <a:custGeom>
                <a:avLst/>
                <a:gdLst/>
                <a:ahLst/>
                <a:cxnLst/>
                <a:rect l="l" t="t" r="r" b="b"/>
                <a:pathLst>
                  <a:path w="1" h="26" extrusionOk="0">
                    <a:moveTo>
                      <a:pt x="0" y="25"/>
                    </a:moveTo>
                    <a:lnTo>
                      <a:pt x="0" y="0"/>
                    </a:lnTo>
                    <a:cubicBezTo>
                      <a:pt x="0" y="25"/>
                      <a:pt x="0" y="25"/>
                      <a:pt x="0" y="25"/>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83" name="Google Shape;2995;p66">
                <a:extLst>
                  <a:ext uri="{FF2B5EF4-FFF2-40B4-BE49-F238E27FC236}">
                    <a16:creationId xmlns:a16="http://schemas.microsoft.com/office/drawing/2014/main" id="{AE37E79C-3581-D60A-B020-3B79B0A09E38}"/>
                  </a:ext>
                </a:extLst>
              </p:cNvPr>
              <p:cNvSpPr/>
              <p:nvPr/>
            </p:nvSpPr>
            <p:spPr>
              <a:xfrm>
                <a:off x="4589750" y="3047650"/>
                <a:ext cx="25" cy="1275"/>
              </a:xfrm>
              <a:custGeom>
                <a:avLst/>
                <a:gdLst/>
                <a:ahLst/>
                <a:cxnLst/>
                <a:rect l="l" t="t" r="r" b="b"/>
                <a:pathLst>
                  <a:path w="1" h="51" extrusionOk="0">
                    <a:moveTo>
                      <a:pt x="1" y="26"/>
                    </a:moveTo>
                    <a:lnTo>
                      <a:pt x="1" y="1"/>
                    </a:lnTo>
                    <a:lnTo>
                      <a:pt x="1" y="5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84" name="Google Shape;2996;p66">
                <a:extLst>
                  <a:ext uri="{FF2B5EF4-FFF2-40B4-BE49-F238E27FC236}">
                    <a16:creationId xmlns:a16="http://schemas.microsoft.com/office/drawing/2014/main" id="{9B8ED157-58EC-9965-C140-E6F1204CA853}"/>
                  </a:ext>
                </a:extLst>
              </p:cNvPr>
              <p:cNvSpPr/>
              <p:nvPr/>
            </p:nvSpPr>
            <p:spPr>
              <a:xfrm>
                <a:off x="4589550" y="3047850"/>
                <a:ext cx="475" cy="2525"/>
              </a:xfrm>
              <a:custGeom>
                <a:avLst/>
                <a:gdLst/>
                <a:ahLst/>
                <a:cxnLst/>
                <a:rect l="l" t="t" r="r" b="b"/>
                <a:pathLst>
                  <a:path w="19" h="101" extrusionOk="0">
                    <a:moveTo>
                      <a:pt x="2" y="1"/>
                    </a:moveTo>
                    <a:cubicBezTo>
                      <a:pt x="0" y="1"/>
                      <a:pt x="4" y="22"/>
                      <a:pt x="9" y="46"/>
                    </a:cubicBezTo>
                    <a:lnTo>
                      <a:pt x="9" y="46"/>
                    </a:lnTo>
                    <a:lnTo>
                      <a:pt x="9" y="18"/>
                    </a:lnTo>
                    <a:cubicBezTo>
                      <a:pt x="5" y="6"/>
                      <a:pt x="3" y="1"/>
                      <a:pt x="2" y="1"/>
                    </a:cubicBezTo>
                    <a:close/>
                    <a:moveTo>
                      <a:pt x="9" y="46"/>
                    </a:moveTo>
                    <a:lnTo>
                      <a:pt x="9" y="93"/>
                    </a:lnTo>
                    <a:cubicBezTo>
                      <a:pt x="11" y="99"/>
                      <a:pt x="13" y="101"/>
                      <a:pt x="15" y="101"/>
                    </a:cubicBezTo>
                    <a:cubicBezTo>
                      <a:pt x="18" y="101"/>
                      <a:pt x="13" y="72"/>
                      <a:pt x="9" y="4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85" name="Google Shape;2997;p66">
                <a:extLst>
                  <a:ext uri="{FF2B5EF4-FFF2-40B4-BE49-F238E27FC236}">
                    <a16:creationId xmlns:a16="http://schemas.microsoft.com/office/drawing/2014/main" id="{ED90C86A-AED6-2007-9CDB-21728A142DEF}"/>
                  </a:ext>
                </a:extLst>
              </p:cNvPr>
              <p:cNvSpPr/>
              <p:nvPr/>
            </p:nvSpPr>
            <p:spPr>
              <a:xfrm>
                <a:off x="4589750" y="3050150"/>
                <a:ext cx="350" cy="1275"/>
              </a:xfrm>
              <a:custGeom>
                <a:avLst/>
                <a:gdLst/>
                <a:ahLst/>
                <a:cxnLst/>
                <a:rect l="l" t="t" r="r" b="b"/>
                <a:pathLst>
                  <a:path w="14" h="51" extrusionOk="0">
                    <a:moveTo>
                      <a:pt x="1" y="1"/>
                    </a:moveTo>
                    <a:cubicBezTo>
                      <a:pt x="1" y="12"/>
                      <a:pt x="1" y="36"/>
                      <a:pt x="1" y="51"/>
                    </a:cubicBezTo>
                    <a:cubicBezTo>
                      <a:pt x="1" y="26"/>
                      <a:pt x="7" y="26"/>
                      <a:pt x="10" y="26"/>
                    </a:cubicBezTo>
                    <a:cubicBezTo>
                      <a:pt x="13" y="26"/>
                      <a:pt x="13" y="26"/>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86" name="Google Shape;2998;p66">
                <a:extLst>
                  <a:ext uri="{FF2B5EF4-FFF2-40B4-BE49-F238E27FC236}">
                    <a16:creationId xmlns:a16="http://schemas.microsoft.com/office/drawing/2014/main" id="{EE8CF40A-AF69-5B27-BF6F-F40F0A047A0D}"/>
                  </a:ext>
                </a:extLst>
              </p:cNvPr>
              <p:cNvSpPr/>
              <p:nvPr/>
            </p:nvSpPr>
            <p:spPr>
              <a:xfrm>
                <a:off x="4587875" y="3050775"/>
                <a:ext cx="25" cy="25"/>
              </a:xfrm>
              <a:custGeom>
                <a:avLst/>
                <a:gdLst/>
                <a:ahLst/>
                <a:cxnLst/>
                <a:rect l="l" t="t" r="r" b="b"/>
                <a:pathLst>
                  <a:path w="1" h="1" extrusionOk="0">
                    <a:moveTo>
                      <a:pt x="0" y="1"/>
                    </a:moveTo>
                    <a:lnTo>
                      <a:pt x="0" y="1"/>
                    </a:lnTo>
                    <a:lnTo>
                      <a:pt x="0"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87" name="Google Shape;2999;p66">
                <a:extLst>
                  <a:ext uri="{FF2B5EF4-FFF2-40B4-BE49-F238E27FC236}">
                    <a16:creationId xmlns:a16="http://schemas.microsoft.com/office/drawing/2014/main" id="{55D3BAEB-A535-FDFC-B183-92837A40F6B3}"/>
                  </a:ext>
                </a:extLst>
              </p:cNvPr>
              <p:cNvSpPr/>
              <p:nvPr/>
            </p:nvSpPr>
            <p:spPr>
              <a:xfrm>
                <a:off x="4575125" y="3048600"/>
                <a:ext cx="14650" cy="14125"/>
              </a:xfrm>
              <a:custGeom>
                <a:avLst/>
                <a:gdLst/>
                <a:ahLst/>
                <a:cxnLst/>
                <a:rect l="l" t="t" r="r" b="b"/>
                <a:pathLst>
                  <a:path w="586" h="565" extrusionOk="0">
                    <a:moveTo>
                      <a:pt x="84" y="63"/>
                    </a:moveTo>
                    <a:cubicBezTo>
                      <a:pt x="84" y="113"/>
                      <a:pt x="59" y="163"/>
                      <a:pt x="59" y="163"/>
                    </a:cubicBezTo>
                    <a:cubicBezTo>
                      <a:pt x="54" y="198"/>
                      <a:pt x="52" y="219"/>
                      <a:pt x="52" y="232"/>
                    </a:cubicBezTo>
                    <a:lnTo>
                      <a:pt x="52" y="232"/>
                    </a:lnTo>
                    <a:cubicBezTo>
                      <a:pt x="61" y="203"/>
                      <a:pt x="73" y="173"/>
                      <a:pt x="84" y="138"/>
                    </a:cubicBezTo>
                    <a:cubicBezTo>
                      <a:pt x="84" y="63"/>
                      <a:pt x="109" y="63"/>
                      <a:pt x="84" y="63"/>
                    </a:cubicBezTo>
                    <a:close/>
                    <a:moveTo>
                      <a:pt x="52" y="232"/>
                    </a:moveTo>
                    <a:lnTo>
                      <a:pt x="52" y="232"/>
                    </a:lnTo>
                    <a:cubicBezTo>
                      <a:pt x="44" y="257"/>
                      <a:pt x="38" y="282"/>
                      <a:pt x="36" y="310"/>
                    </a:cubicBezTo>
                    <a:lnTo>
                      <a:pt x="36" y="310"/>
                    </a:lnTo>
                    <a:cubicBezTo>
                      <a:pt x="54" y="255"/>
                      <a:pt x="58" y="246"/>
                      <a:pt x="58" y="246"/>
                    </a:cubicBezTo>
                    <a:lnTo>
                      <a:pt x="58" y="246"/>
                    </a:lnTo>
                    <a:cubicBezTo>
                      <a:pt x="57" y="246"/>
                      <a:pt x="56" y="249"/>
                      <a:pt x="55" y="249"/>
                    </a:cubicBezTo>
                    <a:cubicBezTo>
                      <a:pt x="53" y="249"/>
                      <a:pt x="51" y="245"/>
                      <a:pt x="52" y="232"/>
                    </a:cubicBezTo>
                    <a:close/>
                    <a:moveTo>
                      <a:pt x="59" y="439"/>
                    </a:moveTo>
                    <a:lnTo>
                      <a:pt x="59" y="439"/>
                    </a:lnTo>
                    <a:cubicBezTo>
                      <a:pt x="59" y="445"/>
                      <a:pt x="58" y="449"/>
                      <a:pt x="56" y="453"/>
                    </a:cubicBezTo>
                    <a:lnTo>
                      <a:pt x="56" y="453"/>
                    </a:lnTo>
                    <a:cubicBezTo>
                      <a:pt x="57" y="449"/>
                      <a:pt x="58" y="444"/>
                      <a:pt x="59" y="439"/>
                    </a:cubicBezTo>
                    <a:close/>
                    <a:moveTo>
                      <a:pt x="15" y="425"/>
                    </a:moveTo>
                    <a:cubicBezTo>
                      <a:pt x="11" y="437"/>
                      <a:pt x="0" y="481"/>
                      <a:pt x="2" y="481"/>
                    </a:cubicBezTo>
                    <a:cubicBezTo>
                      <a:pt x="3" y="481"/>
                      <a:pt x="5" y="476"/>
                      <a:pt x="9" y="464"/>
                    </a:cubicBezTo>
                    <a:cubicBezTo>
                      <a:pt x="10" y="460"/>
                      <a:pt x="11" y="456"/>
                      <a:pt x="11" y="452"/>
                    </a:cubicBezTo>
                    <a:lnTo>
                      <a:pt x="11" y="452"/>
                    </a:lnTo>
                    <a:cubicBezTo>
                      <a:pt x="10" y="455"/>
                      <a:pt x="9" y="459"/>
                      <a:pt x="9" y="464"/>
                    </a:cubicBezTo>
                    <a:lnTo>
                      <a:pt x="9" y="464"/>
                    </a:lnTo>
                    <a:cubicBezTo>
                      <a:pt x="9" y="456"/>
                      <a:pt x="12" y="441"/>
                      <a:pt x="15" y="425"/>
                    </a:cubicBezTo>
                    <a:close/>
                    <a:moveTo>
                      <a:pt x="34" y="483"/>
                    </a:moveTo>
                    <a:cubicBezTo>
                      <a:pt x="30" y="498"/>
                      <a:pt x="27" y="516"/>
                      <a:pt x="27" y="516"/>
                    </a:cubicBezTo>
                    <a:cubicBezTo>
                      <a:pt x="27" y="516"/>
                      <a:pt x="29" y="508"/>
                      <a:pt x="34" y="489"/>
                    </a:cubicBezTo>
                    <a:cubicBezTo>
                      <a:pt x="34" y="489"/>
                      <a:pt x="34" y="486"/>
                      <a:pt x="34" y="483"/>
                    </a:cubicBezTo>
                    <a:close/>
                    <a:moveTo>
                      <a:pt x="92" y="493"/>
                    </a:moveTo>
                    <a:lnTo>
                      <a:pt x="92" y="493"/>
                    </a:lnTo>
                    <a:cubicBezTo>
                      <a:pt x="84" y="506"/>
                      <a:pt x="84" y="505"/>
                      <a:pt x="84" y="539"/>
                    </a:cubicBezTo>
                    <a:cubicBezTo>
                      <a:pt x="84" y="522"/>
                      <a:pt x="84" y="528"/>
                      <a:pt x="92" y="493"/>
                    </a:cubicBezTo>
                    <a:close/>
                    <a:moveTo>
                      <a:pt x="577" y="1"/>
                    </a:moveTo>
                    <a:cubicBezTo>
                      <a:pt x="573" y="1"/>
                      <a:pt x="574" y="16"/>
                      <a:pt x="577" y="29"/>
                    </a:cubicBezTo>
                    <a:lnTo>
                      <a:pt x="577" y="29"/>
                    </a:lnTo>
                    <a:lnTo>
                      <a:pt x="567" y="19"/>
                    </a:lnTo>
                    <a:lnTo>
                      <a:pt x="567" y="19"/>
                    </a:lnTo>
                    <a:cubicBezTo>
                      <a:pt x="565" y="13"/>
                      <a:pt x="563" y="9"/>
                      <a:pt x="561" y="9"/>
                    </a:cubicBezTo>
                    <a:cubicBezTo>
                      <a:pt x="561" y="9"/>
                      <a:pt x="561" y="10"/>
                      <a:pt x="561" y="13"/>
                    </a:cubicBezTo>
                    <a:cubicBezTo>
                      <a:pt x="561" y="23"/>
                      <a:pt x="561" y="35"/>
                      <a:pt x="561" y="63"/>
                    </a:cubicBezTo>
                    <a:cubicBezTo>
                      <a:pt x="556" y="58"/>
                      <a:pt x="552" y="56"/>
                      <a:pt x="548" y="56"/>
                    </a:cubicBezTo>
                    <a:cubicBezTo>
                      <a:pt x="536" y="56"/>
                      <a:pt x="536" y="88"/>
                      <a:pt x="536" y="88"/>
                    </a:cubicBezTo>
                    <a:cubicBezTo>
                      <a:pt x="536" y="127"/>
                      <a:pt x="533" y="139"/>
                      <a:pt x="530" y="139"/>
                    </a:cubicBezTo>
                    <a:cubicBezTo>
                      <a:pt x="524" y="139"/>
                      <a:pt x="516" y="102"/>
                      <a:pt x="512" y="102"/>
                    </a:cubicBezTo>
                    <a:cubicBezTo>
                      <a:pt x="511" y="102"/>
                      <a:pt x="510" y="105"/>
                      <a:pt x="510" y="113"/>
                    </a:cubicBezTo>
                    <a:cubicBezTo>
                      <a:pt x="510" y="138"/>
                      <a:pt x="510" y="138"/>
                      <a:pt x="510" y="138"/>
                    </a:cubicBezTo>
                    <a:lnTo>
                      <a:pt x="510" y="188"/>
                    </a:lnTo>
                    <a:cubicBezTo>
                      <a:pt x="500" y="133"/>
                      <a:pt x="489" y="122"/>
                      <a:pt x="478" y="122"/>
                    </a:cubicBezTo>
                    <a:cubicBezTo>
                      <a:pt x="469" y="122"/>
                      <a:pt x="461" y="128"/>
                      <a:pt x="453" y="128"/>
                    </a:cubicBezTo>
                    <a:cubicBezTo>
                      <a:pt x="447" y="128"/>
                      <a:pt x="441" y="125"/>
                      <a:pt x="435" y="113"/>
                    </a:cubicBezTo>
                    <a:cubicBezTo>
                      <a:pt x="422" y="87"/>
                      <a:pt x="416" y="53"/>
                      <a:pt x="409" y="53"/>
                    </a:cubicBezTo>
                    <a:cubicBezTo>
                      <a:pt x="403" y="53"/>
                      <a:pt x="397" y="80"/>
                      <a:pt x="385" y="163"/>
                    </a:cubicBezTo>
                    <a:cubicBezTo>
                      <a:pt x="385" y="138"/>
                      <a:pt x="385" y="138"/>
                      <a:pt x="385" y="138"/>
                    </a:cubicBezTo>
                    <a:cubicBezTo>
                      <a:pt x="376" y="174"/>
                      <a:pt x="370" y="181"/>
                      <a:pt x="366" y="181"/>
                    </a:cubicBezTo>
                    <a:cubicBezTo>
                      <a:pt x="362" y="181"/>
                      <a:pt x="360" y="178"/>
                      <a:pt x="357" y="178"/>
                    </a:cubicBezTo>
                    <a:cubicBezTo>
                      <a:pt x="351" y="178"/>
                      <a:pt x="345" y="187"/>
                      <a:pt x="335" y="238"/>
                    </a:cubicBezTo>
                    <a:cubicBezTo>
                      <a:pt x="335" y="231"/>
                      <a:pt x="333" y="228"/>
                      <a:pt x="329" y="228"/>
                    </a:cubicBezTo>
                    <a:cubicBezTo>
                      <a:pt x="320" y="228"/>
                      <a:pt x="303" y="246"/>
                      <a:pt x="285" y="263"/>
                    </a:cubicBezTo>
                    <a:lnTo>
                      <a:pt x="285" y="238"/>
                    </a:lnTo>
                    <a:cubicBezTo>
                      <a:pt x="285" y="254"/>
                      <a:pt x="284" y="260"/>
                      <a:pt x="282" y="260"/>
                    </a:cubicBezTo>
                    <a:cubicBezTo>
                      <a:pt x="277" y="260"/>
                      <a:pt x="265" y="203"/>
                      <a:pt x="261" y="203"/>
                    </a:cubicBezTo>
                    <a:cubicBezTo>
                      <a:pt x="260" y="203"/>
                      <a:pt x="260" y="206"/>
                      <a:pt x="260" y="213"/>
                    </a:cubicBezTo>
                    <a:cubicBezTo>
                      <a:pt x="260" y="202"/>
                      <a:pt x="259" y="198"/>
                      <a:pt x="257" y="198"/>
                    </a:cubicBezTo>
                    <a:cubicBezTo>
                      <a:pt x="248" y="198"/>
                      <a:pt x="225" y="289"/>
                      <a:pt x="214" y="289"/>
                    </a:cubicBezTo>
                    <a:cubicBezTo>
                      <a:pt x="211" y="289"/>
                      <a:pt x="210" y="282"/>
                      <a:pt x="210" y="263"/>
                    </a:cubicBezTo>
                    <a:cubicBezTo>
                      <a:pt x="215" y="239"/>
                      <a:pt x="216" y="230"/>
                      <a:pt x="214" y="230"/>
                    </a:cubicBezTo>
                    <a:lnTo>
                      <a:pt x="214" y="230"/>
                    </a:lnTo>
                    <a:cubicBezTo>
                      <a:pt x="211" y="230"/>
                      <a:pt x="184" y="322"/>
                      <a:pt x="180" y="322"/>
                    </a:cubicBezTo>
                    <a:cubicBezTo>
                      <a:pt x="179" y="322"/>
                      <a:pt x="180" y="313"/>
                      <a:pt x="185" y="288"/>
                    </a:cubicBezTo>
                    <a:cubicBezTo>
                      <a:pt x="194" y="210"/>
                      <a:pt x="193" y="182"/>
                      <a:pt x="186" y="182"/>
                    </a:cubicBezTo>
                    <a:lnTo>
                      <a:pt x="186" y="182"/>
                    </a:lnTo>
                    <a:cubicBezTo>
                      <a:pt x="174" y="182"/>
                      <a:pt x="150" y="252"/>
                      <a:pt x="135" y="313"/>
                    </a:cubicBezTo>
                    <a:cubicBezTo>
                      <a:pt x="135" y="299"/>
                      <a:pt x="132" y="294"/>
                      <a:pt x="127" y="294"/>
                    </a:cubicBezTo>
                    <a:cubicBezTo>
                      <a:pt x="117" y="294"/>
                      <a:pt x="96" y="326"/>
                      <a:pt x="86" y="326"/>
                    </a:cubicBezTo>
                    <a:cubicBezTo>
                      <a:pt x="79" y="326"/>
                      <a:pt x="76" y="312"/>
                      <a:pt x="84" y="263"/>
                    </a:cubicBezTo>
                    <a:lnTo>
                      <a:pt x="84" y="263"/>
                    </a:lnTo>
                    <a:cubicBezTo>
                      <a:pt x="79" y="284"/>
                      <a:pt x="77" y="292"/>
                      <a:pt x="77" y="292"/>
                    </a:cubicBezTo>
                    <a:cubicBezTo>
                      <a:pt x="77" y="292"/>
                      <a:pt x="100" y="186"/>
                      <a:pt x="88" y="186"/>
                    </a:cubicBezTo>
                    <a:lnTo>
                      <a:pt x="88" y="186"/>
                    </a:lnTo>
                    <a:cubicBezTo>
                      <a:pt x="87" y="186"/>
                      <a:pt x="86" y="187"/>
                      <a:pt x="84" y="188"/>
                    </a:cubicBezTo>
                    <a:cubicBezTo>
                      <a:pt x="84" y="178"/>
                      <a:pt x="84" y="174"/>
                      <a:pt x="82" y="174"/>
                    </a:cubicBezTo>
                    <a:cubicBezTo>
                      <a:pt x="75" y="174"/>
                      <a:pt x="55" y="268"/>
                      <a:pt x="53" y="295"/>
                    </a:cubicBezTo>
                    <a:lnTo>
                      <a:pt x="53" y="295"/>
                    </a:lnTo>
                    <a:lnTo>
                      <a:pt x="35" y="312"/>
                    </a:lnTo>
                    <a:lnTo>
                      <a:pt x="35" y="312"/>
                    </a:lnTo>
                    <a:cubicBezTo>
                      <a:pt x="35" y="311"/>
                      <a:pt x="35" y="311"/>
                      <a:pt x="36" y="310"/>
                    </a:cubicBezTo>
                    <a:lnTo>
                      <a:pt x="36" y="310"/>
                    </a:lnTo>
                    <a:cubicBezTo>
                      <a:pt x="35" y="311"/>
                      <a:pt x="35" y="312"/>
                      <a:pt x="34" y="313"/>
                    </a:cubicBezTo>
                    <a:lnTo>
                      <a:pt x="35" y="312"/>
                    </a:lnTo>
                    <a:lnTo>
                      <a:pt x="35" y="312"/>
                    </a:lnTo>
                    <a:cubicBezTo>
                      <a:pt x="35" y="321"/>
                      <a:pt x="34" y="329"/>
                      <a:pt x="34" y="339"/>
                    </a:cubicBezTo>
                    <a:cubicBezTo>
                      <a:pt x="34" y="339"/>
                      <a:pt x="22" y="387"/>
                      <a:pt x="15" y="425"/>
                    </a:cubicBezTo>
                    <a:lnTo>
                      <a:pt x="15" y="425"/>
                    </a:lnTo>
                    <a:cubicBezTo>
                      <a:pt x="15" y="423"/>
                      <a:pt x="16" y="422"/>
                      <a:pt x="16" y="422"/>
                    </a:cubicBezTo>
                    <a:lnTo>
                      <a:pt x="16" y="422"/>
                    </a:lnTo>
                    <a:cubicBezTo>
                      <a:pt x="17" y="422"/>
                      <a:pt x="16" y="430"/>
                      <a:pt x="11" y="452"/>
                    </a:cubicBezTo>
                    <a:lnTo>
                      <a:pt x="11" y="452"/>
                    </a:lnTo>
                    <a:cubicBezTo>
                      <a:pt x="18" y="439"/>
                      <a:pt x="34" y="439"/>
                      <a:pt x="34" y="439"/>
                    </a:cubicBezTo>
                    <a:cubicBezTo>
                      <a:pt x="34" y="389"/>
                      <a:pt x="34" y="439"/>
                      <a:pt x="59" y="364"/>
                    </a:cubicBezTo>
                    <a:lnTo>
                      <a:pt x="59" y="364"/>
                    </a:lnTo>
                    <a:cubicBezTo>
                      <a:pt x="34" y="439"/>
                      <a:pt x="34" y="464"/>
                      <a:pt x="34" y="464"/>
                    </a:cubicBezTo>
                    <a:cubicBezTo>
                      <a:pt x="34" y="464"/>
                      <a:pt x="34" y="475"/>
                      <a:pt x="34" y="483"/>
                    </a:cubicBezTo>
                    <a:lnTo>
                      <a:pt x="34" y="483"/>
                    </a:lnTo>
                    <a:cubicBezTo>
                      <a:pt x="37" y="471"/>
                      <a:pt x="40" y="461"/>
                      <a:pt x="41" y="461"/>
                    </a:cubicBezTo>
                    <a:lnTo>
                      <a:pt x="41" y="461"/>
                    </a:lnTo>
                    <a:cubicBezTo>
                      <a:pt x="42" y="461"/>
                      <a:pt x="42" y="463"/>
                      <a:pt x="41" y="470"/>
                    </a:cubicBezTo>
                    <a:lnTo>
                      <a:pt x="41" y="470"/>
                    </a:lnTo>
                    <a:cubicBezTo>
                      <a:pt x="37" y="475"/>
                      <a:pt x="34" y="480"/>
                      <a:pt x="34" y="489"/>
                    </a:cubicBezTo>
                    <a:cubicBezTo>
                      <a:pt x="34" y="489"/>
                      <a:pt x="34" y="539"/>
                      <a:pt x="34" y="539"/>
                    </a:cubicBezTo>
                    <a:cubicBezTo>
                      <a:pt x="41" y="519"/>
                      <a:pt x="44" y="513"/>
                      <a:pt x="46" y="513"/>
                    </a:cubicBezTo>
                    <a:cubicBezTo>
                      <a:pt x="49" y="513"/>
                      <a:pt x="49" y="523"/>
                      <a:pt x="53" y="523"/>
                    </a:cubicBezTo>
                    <a:cubicBezTo>
                      <a:pt x="55" y="523"/>
                      <a:pt x="59" y="519"/>
                      <a:pt x="66" y="506"/>
                    </a:cubicBezTo>
                    <a:lnTo>
                      <a:pt x="66" y="506"/>
                    </a:lnTo>
                    <a:cubicBezTo>
                      <a:pt x="66" y="509"/>
                      <a:pt x="67" y="510"/>
                      <a:pt x="68" y="510"/>
                    </a:cubicBezTo>
                    <a:cubicBezTo>
                      <a:pt x="71" y="510"/>
                      <a:pt x="77" y="504"/>
                      <a:pt x="84" y="489"/>
                    </a:cubicBezTo>
                    <a:lnTo>
                      <a:pt x="84" y="514"/>
                    </a:lnTo>
                    <a:cubicBezTo>
                      <a:pt x="84" y="489"/>
                      <a:pt x="84" y="489"/>
                      <a:pt x="109" y="414"/>
                    </a:cubicBezTo>
                    <a:lnTo>
                      <a:pt x="109" y="414"/>
                    </a:lnTo>
                    <a:cubicBezTo>
                      <a:pt x="102" y="453"/>
                      <a:pt x="96" y="478"/>
                      <a:pt x="92" y="493"/>
                    </a:cubicBezTo>
                    <a:lnTo>
                      <a:pt x="92" y="493"/>
                    </a:lnTo>
                    <a:cubicBezTo>
                      <a:pt x="96" y="488"/>
                      <a:pt x="102" y="480"/>
                      <a:pt x="109" y="464"/>
                    </a:cubicBezTo>
                    <a:cubicBezTo>
                      <a:pt x="109" y="479"/>
                      <a:pt x="109" y="483"/>
                      <a:pt x="109" y="483"/>
                    </a:cubicBezTo>
                    <a:cubicBezTo>
                      <a:pt x="109" y="487"/>
                      <a:pt x="109" y="497"/>
                      <a:pt x="109" y="514"/>
                    </a:cubicBezTo>
                    <a:cubicBezTo>
                      <a:pt x="130" y="453"/>
                      <a:pt x="138" y="429"/>
                      <a:pt x="140" y="429"/>
                    </a:cubicBezTo>
                    <a:lnTo>
                      <a:pt x="140" y="429"/>
                    </a:lnTo>
                    <a:cubicBezTo>
                      <a:pt x="143" y="429"/>
                      <a:pt x="135" y="480"/>
                      <a:pt x="135" y="539"/>
                    </a:cubicBezTo>
                    <a:lnTo>
                      <a:pt x="135" y="564"/>
                    </a:lnTo>
                    <a:cubicBezTo>
                      <a:pt x="160" y="514"/>
                      <a:pt x="185" y="414"/>
                      <a:pt x="185" y="364"/>
                    </a:cubicBezTo>
                    <a:cubicBezTo>
                      <a:pt x="185" y="364"/>
                      <a:pt x="185" y="389"/>
                      <a:pt x="185" y="389"/>
                    </a:cubicBezTo>
                    <a:cubicBezTo>
                      <a:pt x="185" y="402"/>
                      <a:pt x="185" y="439"/>
                      <a:pt x="185" y="439"/>
                    </a:cubicBezTo>
                    <a:cubicBezTo>
                      <a:pt x="185" y="439"/>
                      <a:pt x="185" y="439"/>
                      <a:pt x="185" y="464"/>
                    </a:cubicBezTo>
                    <a:cubicBezTo>
                      <a:pt x="185" y="489"/>
                      <a:pt x="185" y="514"/>
                      <a:pt x="185" y="514"/>
                    </a:cubicBezTo>
                    <a:cubicBezTo>
                      <a:pt x="191" y="520"/>
                      <a:pt x="197" y="523"/>
                      <a:pt x="202" y="523"/>
                    </a:cubicBezTo>
                    <a:cubicBezTo>
                      <a:pt x="238" y="523"/>
                      <a:pt x="260" y="411"/>
                      <a:pt x="280" y="411"/>
                    </a:cubicBezTo>
                    <a:cubicBezTo>
                      <a:pt x="282" y="411"/>
                      <a:pt x="283" y="412"/>
                      <a:pt x="285" y="414"/>
                    </a:cubicBezTo>
                    <a:lnTo>
                      <a:pt x="285" y="439"/>
                    </a:lnTo>
                    <a:cubicBezTo>
                      <a:pt x="285" y="442"/>
                      <a:pt x="285" y="444"/>
                      <a:pt x="285" y="444"/>
                    </a:cubicBezTo>
                    <a:cubicBezTo>
                      <a:pt x="285" y="444"/>
                      <a:pt x="288" y="409"/>
                      <a:pt x="300" y="409"/>
                    </a:cubicBezTo>
                    <a:cubicBezTo>
                      <a:pt x="303" y="409"/>
                      <a:pt x="306" y="410"/>
                      <a:pt x="310" y="414"/>
                    </a:cubicBezTo>
                    <a:cubicBezTo>
                      <a:pt x="310" y="438"/>
                      <a:pt x="310" y="454"/>
                      <a:pt x="310" y="464"/>
                    </a:cubicBezTo>
                    <a:cubicBezTo>
                      <a:pt x="310" y="434"/>
                      <a:pt x="319" y="422"/>
                      <a:pt x="326" y="422"/>
                    </a:cubicBezTo>
                    <a:cubicBezTo>
                      <a:pt x="331" y="422"/>
                      <a:pt x="335" y="428"/>
                      <a:pt x="335" y="439"/>
                    </a:cubicBezTo>
                    <a:cubicBezTo>
                      <a:pt x="335" y="364"/>
                      <a:pt x="341" y="357"/>
                      <a:pt x="348" y="357"/>
                    </a:cubicBezTo>
                    <a:cubicBezTo>
                      <a:pt x="349" y="357"/>
                      <a:pt x="350" y="358"/>
                      <a:pt x="351" y="358"/>
                    </a:cubicBezTo>
                    <a:cubicBezTo>
                      <a:pt x="356" y="358"/>
                      <a:pt x="360" y="354"/>
                      <a:pt x="360" y="313"/>
                    </a:cubicBezTo>
                    <a:lnTo>
                      <a:pt x="360" y="339"/>
                    </a:lnTo>
                    <a:cubicBezTo>
                      <a:pt x="360" y="304"/>
                      <a:pt x="363" y="293"/>
                      <a:pt x="367" y="293"/>
                    </a:cubicBezTo>
                    <a:cubicBezTo>
                      <a:pt x="373" y="293"/>
                      <a:pt x="381" y="318"/>
                      <a:pt x="384" y="318"/>
                    </a:cubicBezTo>
                    <a:cubicBezTo>
                      <a:pt x="385" y="318"/>
                      <a:pt x="385" y="316"/>
                      <a:pt x="385" y="313"/>
                    </a:cubicBezTo>
                    <a:cubicBezTo>
                      <a:pt x="390" y="318"/>
                      <a:pt x="394" y="320"/>
                      <a:pt x="397" y="320"/>
                    </a:cubicBezTo>
                    <a:cubicBezTo>
                      <a:pt x="410" y="320"/>
                      <a:pt x="410" y="288"/>
                      <a:pt x="410" y="288"/>
                    </a:cubicBezTo>
                    <a:lnTo>
                      <a:pt x="410" y="339"/>
                    </a:lnTo>
                    <a:cubicBezTo>
                      <a:pt x="410" y="301"/>
                      <a:pt x="412" y="289"/>
                      <a:pt x="414" y="289"/>
                    </a:cubicBezTo>
                    <a:cubicBezTo>
                      <a:pt x="419" y="289"/>
                      <a:pt x="428" y="350"/>
                      <a:pt x="432" y="350"/>
                    </a:cubicBezTo>
                    <a:cubicBezTo>
                      <a:pt x="434" y="350"/>
                      <a:pt x="435" y="340"/>
                      <a:pt x="435" y="313"/>
                    </a:cubicBezTo>
                    <a:cubicBezTo>
                      <a:pt x="435" y="310"/>
                      <a:pt x="435" y="308"/>
                      <a:pt x="435" y="307"/>
                    </a:cubicBezTo>
                    <a:cubicBezTo>
                      <a:pt x="435" y="307"/>
                      <a:pt x="435" y="305"/>
                      <a:pt x="435" y="288"/>
                    </a:cubicBezTo>
                    <a:cubicBezTo>
                      <a:pt x="435" y="240"/>
                      <a:pt x="437" y="224"/>
                      <a:pt x="440" y="224"/>
                    </a:cubicBezTo>
                    <a:cubicBezTo>
                      <a:pt x="445" y="224"/>
                      <a:pt x="454" y="288"/>
                      <a:pt x="458" y="288"/>
                    </a:cubicBezTo>
                    <a:cubicBezTo>
                      <a:pt x="460" y="288"/>
                      <a:pt x="460" y="281"/>
                      <a:pt x="460" y="263"/>
                    </a:cubicBezTo>
                    <a:cubicBezTo>
                      <a:pt x="460" y="270"/>
                      <a:pt x="460" y="279"/>
                      <a:pt x="460" y="288"/>
                    </a:cubicBezTo>
                    <a:cubicBezTo>
                      <a:pt x="469" y="330"/>
                      <a:pt x="471" y="344"/>
                      <a:pt x="472" y="344"/>
                    </a:cubicBezTo>
                    <a:cubicBezTo>
                      <a:pt x="474" y="344"/>
                      <a:pt x="469" y="288"/>
                      <a:pt x="485" y="288"/>
                    </a:cubicBezTo>
                    <a:lnTo>
                      <a:pt x="510" y="339"/>
                    </a:lnTo>
                    <a:cubicBezTo>
                      <a:pt x="510" y="312"/>
                      <a:pt x="514" y="304"/>
                      <a:pt x="518" y="304"/>
                    </a:cubicBezTo>
                    <a:cubicBezTo>
                      <a:pt x="523" y="304"/>
                      <a:pt x="531" y="319"/>
                      <a:pt x="534" y="319"/>
                    </a:cubicBezTo>
                    <a:cubicBezTo>
                      <a:pt x="535" y="319"/>
                      <a:pt x="536" y="317"/>
                      <a:pt x="536" y="313"/>
                    </a:cubicBezTo>
                    <a:cubicBezTo>
                      <a:pt x="536" y="317"/>
                      <a:pt x="536" y="318"/>
                      <a:pt x="536" y="318"/>
                    </a:cubicBezTo>
                    <a:cubicBezTo>
                      <a:pt x="536" y="318"/>
                      <a:pt x="538" y="271"/>
                      <a:pt x="553" y="231"/>
                    </a:cubicBezTo>
                    <a:lnTo>
                      <a:pt x="553" y="231"/>
                    </a:lnTo>
                    <a:cubicBezTo>
                      <a:pt x="557" y="235"/>
                      <a:pt x="561" y="238"/>
                      <a:pt x="561" y="238"/>
                    </a:cubicBezTo>
                    <a:cubicBezTo>
                      <a:pt x="561" y="238"/>
                      <a:pt x="561" y="230"/>
                      <a:pt x="556" y="223"/>
                    </a:cubicBezTo>
                    <a:lnTo>
                      <a:pt x="556" y="223"/>
                    </a:lnTo>
                    <a:cubicBezTo>
                      <a:pt x="555" y="226"/>
                      <a:pt x="554" y="228"/>
                      <a:pt x="553" y="231"/>
                    </a:cubicBezTo>
                    <a:lnTo>
                      <a:pt x="553" y="231"/>
                    </a:lnTo>
                    <a:cubicBezTo>
                      <a:pt x="546" y="223"/>
                      <a:pt x="536" y="213"/>
                      <a:pt x="536" y="213"/>
                    </a:cubicBezTo>
                    <a:cubicBezTo>
                      <a:pt x="546" y="213"/>
                      <a:pt x="553" y="218"/>
                      <a:pt x="556" y="223"/>
                    </a:cubicBezTo>
                    <a:lnTo>
                      <a:pt x="556" y="223"/>
                    </a:lnTo>
                    <a:cubicBezTo>
                      <a:pt x="557" y="220"/>
                      <a:pt x="559" y="216"/>
                      <a:pt x="561" y="213"/>
                    </a:cubicBezTo>
                    <a:cubicBezTo>
                      <a:pt x="561" y="201"/>
                      <a:pt x="561" y="188"/>
                      <a:pt x="561" y="188"/>
                    </a:cubicBezTo>
                    <a:cubicBezTo>
                      <a:pt x="561" y="163"/>
                      <a:pt x="561" y="138"/>
                      <a:pt x="561" y="88"/>
                    </a:cubicBezTo>
                    <a:cubicBezTo>
                      <a:pt x="561" y="88"/>
                      <a:pt x="561" y="113"/>
                      <a:pt x="586" y="138"/>
                    </a:cubicBezTo>
                    <a:cubicBezTo>
                      <a:pt x="573" y="75"/>
                      <a:pt x="573" y="57"/>
                      <a:pt x="576" y="57"/>
                    </a:cubicBezTo>
                    <a:lnTo>
                      <a:pt x="576" y="57"/>
                    </a:lnTo>
                    <a:cubicBezTo>
                      <a:pt x="579" y="57"/>
                      <a:pt x="586" y="75"/>
                      <a:pt x="586" y="88"/>
                    </a:cubicBezTo>
                    <a:cubicBezTo>
                      <a:pt x="586" y="38"/>
                      <a:pt x="586" y="38"/>
                      <a:pt x="586" y="13"/>
                    </a:cubicBezTo>
                    <a:cubicBezTo>
                      <a:pt x="581" y="4"/>
                      <a:pt x="578" y="1"/>
                      <a:pt x="577"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88" name="Google Shape;3000;p66">
                <a:extLst>
                  <a:ext uri="{FF2B5EF4-FFF2-40B4-BE49-F238E27FC236}">
                    <a16:creationId xmlns:a16="http://schemas.microsoft.com/office/drawing/2014/main" id="{5C5B3A89-BAA9-C222-FBFA-81544153B467}"/>
                  </a:ext>
                </a:extLst>
              </p:cNvPr>
              <p:cNvSpPr/>
              <p:nvPr/>
            </p:nvSpPr>
            <p:spPr>
              <a:xfrm>
                <a:off x="4589125" y="3054550"/>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89" name="Google Shape;3001;p66">
                <a:extLst>
                  <a:ext uri="{FF2B5EF4-FFF2-40B4-BE49-F238E27FC236}">
                    <a16:creationId xmlns:a16="http://schemas.microsoft.com/office/drawing/2014/main" id="{3A1AE765-59E9-5665-2D06-649E0FCF0225}"/>
                  </a:ext>
                </a:extLst>
              </p:cNvPr>
              <p:cNvSpPr/>
              <p:nvPr/>
            </p:nvSpPr>
            <p:spPr>
              <a:xfrm>
                <a:off x="4575350" y="3060175"/>
                <a:ext cx="25" cy="25"/>
              </a:xfrm>
              <a:custGeom>
                <a:avLst/>
                <a:gdLst/>
                <a:ahLst/>
                <a:cxnLst/>
                <a:rect l="l" t="t" r="r" b="b"/>
                <a:pathLst>
                  <a:path w="1" h="1" extrusionOk="0">
                    <a:moveTo>
                      <a:pt x="0" y="1"/>
                    </a:moveTo>
                    <a:cubicBezTo>
                      <a:pt x="0" y="1"/>
                      <a:pt x="0" y="1"/>
                      <a:pt x="0" y="1"/>
                    </a:cubicBezTo>
                    <a:lnTo>
                      <a:pt x="0"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90" name="Google Shape;3002;p66">
                <a:extLst>
                  <a:ext uri="{FF2B5EF4-FFF2-40B4-BE49-F238E27FC236}">
                    <a16:creationId xmlns:a16="http://schemas.microsoft.com/office/drawing/2014/main" id="{3495639F-BCAF-96C0-6852-FF40FE9D5947}"/>
                  </a:ext>
                </a:extLst>
              </p:cNvPr>
              <p:cNvSpPr/>
              <p:nvPr/>
            </p:nvSpPr>
            <p:spPr>
              <a:xfrm>
                <a:off x="4695025" y="3192400"/>
                <a:ext cx="1275" cy="650"/>
              </a:xfrm>
              <a:custGeom>
                <a:avLst/>
                <a:gdLst/>
                <a:ahLst/>
                <a:cxnLst/>
                <a:rect l="l" t="t" r="r" b="b"/>
                <a:pathLst>
                  <a:path w="51" h="26" extrusionOk="0">
                    <a:moveTo>
                      <a:pt x="0" y="0"/>
                    </a:moveTo>
                    <a:lnTo>
                      <a:pt x="50" y="25"/>
                    </a:lnTo>
                    <a:lnTo>
                      <a:pt x="25"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91" name="Google Shape;3003;p66">
                <a:extLst>
                  <a:ext uri="{FF2B5EF4-FFF2-40B4-BE49-F238E27FC236}">
                    <a16:creationId xmlns:a16="http://schemas.microsoft.com/office/drawing/2014/main" id="{96A009B6-51FD-E2AA-1388-D3AB93889326}"/>
                  </a:ext>
                </a:extLst>
              </p:cNvPr>
              <p:cNvSpPr/>
              <p:nvPr/>
            </p:nvSpPr>
            <p:spPr>
              <a:xfrm>
                <a:off x="4695025" y="3192300"/>
                <a:ext cx="3150" cy="2000"/>
              </a:xfrm>
              <a:custGeom>
                <a:avLst/>
                <a:gdLst/>
                <a:ahLst/>
                <a:cxnLst/>
                <a:rect l="l" t="t" r="r" b="b"/>
                <a:pathLst>
                  <a:path w="126" h="80" extrusionOk="0">
                    <a:moveTo>
                      <a:pt x="10" y="0"/>
                    </a:moveTo>
                    <a:cubicBezTo>
                      <a:pt x="0" y="0"/>
                      <a:pt x="40" y="22"/>
                      <a:pt x="72" y="39"/>
                    </a:cubicBezTo>
                    <a:lnTo>
                      <a:pt x="72" y="39"/>
                    </a:lnTo>
                    <a:lnTo>
                      <a:pt x="25" y="4"/>
                    </a:lnTo>
                    <a:cubicBezTo>
                      <a:pt x="17" y="1"/>
                      <a:pt x="12" y="0"/>
                      <a:pt x="10" y="0"/>
                    </a:cubicBezTo>
                    <a:close/>
                    <a:moveTo>
                      <a:pt x="72" y="39"/>
                    </a:moveTo>
                    <a:lnTo>
                      <a:pt x="126" y="79"/>
                    </a:lnTo>
                    <a:cubicBezTo>
                      <a:pt x="126" y="79"/>
                      <a:pt x="100" y="54"/>
                      <a:pt x="100" y="54"/>
                    </a:cubicBezTo>
                    <a:lnTo>
                      <a:pt x="100" y="54"/>
                    </a:lnTo>
                    <a:cubicBezTo>
                      <a:pt x="106" y="57"/>
                      <a:pt x="109" y="58"/>
                      <a:pt x="109" y="58"/>
                    </a:cubicBezTo>
                    <a:cubicBezTo>
                      <a:pt x="109" y="58"/>
                      <a:pt x="92" y="50"/>
                      <a:pt x="72" y="39"/>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92" name="Google Shape;3004;p66">
                <a:extLst>
                  <a:ext uri="{FF2B5EF4-FFF2-40B4-BE49-F238E27FC236}">
                    <a16:creationId xmlns:a16="http://schemas.microsoft.com/office/drawing/2014/main" id="{1AB46CD1-ED00-8E58-0D7C-9FCBC959E539}"/>
                  </a:ext>
                </a:extLst>
              </p:cNvPr>
              <p:cNvSpPr/>
              <p:nvPr/>
            </p:nvSpPr>
            <p:spPr>
              <a:xfrm>
                <a:off x="4696275" y="3193650"/>
                <a:ext cx="1900" cy="650"/>
              </a:xfrm>
              <a:custGeom>
                <a:avLst/>
                <a:gdLst/>
                <a:ahLst/>
                <a:cxnLst/>
                <a:rect l="l" t="t" r="r" b="b"/>
                <a:pathLst>
                  <a:path w="76" h="26" extrusionOk="0">
                    <a:moveTo>
                      <a:pt x="25" y="0"/>
                    </a:moveTo>
                    <a:cubicBezTo>
                      <a:pt x="0" y="0"/>
                      <a:pt x="50" y="25"/>
                      <a:pt x="76" y="25"/>
                    </a:cubicBezTo>
                    <a:cubicBezTo>
                      <a:pt x="50" y="13"/>
                      <a:pt x="57" y="13"/>
                      <a:pt x="60" y="13"/>
                    </a:cubicBezTo>
                    <a:cubicBezTo>
                      <a:pt x="63" y="13"/>
                      <a:pt x="63" y="13"/>
                      <a:pt x="25"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93" name="Google Shape;3005;p66">
                <a:extLst>
                  <a:ext uri="{FF2B5EF4-FFF2-40B4-BE49-F238E27FC236}">
                    <a16:creationId xmlns:a16="http://schemas.microsoft.com/office/drawing/2014/main" id="{8373B671-8A08-0242-EAB2-499289FE904A}"/>
                  </a:ext>
                </a:extLst>
              </p:cNvPr>
              <p:cNvSpPr/>
              <p:nvPr/>
            </p:nvSpPr>
            <p:spPr>
              <a:xfrm>
                <a:off x="4695025" y="3198650"/>
                <a:ext cx="650" cy="25"/>
              </a:xfrm>
              <a:custGeom>
                <a:avLst/>
                <a:gdLst/>
                <a:ahLst/>
                <a:cxnLst/>
                <a:rect l="l" t="t" r="r" b="b"/>
                <a:pathLst>
                  <a:path w="26" h="1" extrusionOk="0">
                    <a:moveTo>
                      <a:pt x="25" y="1"/>
                    </a:moveTo>
                    <a:lnTo>
                      <a:pt x="0" y="1"/>
                    </a:lnTo>
                    <a:cubicBezTo>
                      <a:pt x="0" y="1"/>
                      <a:pt x="0" y="1"/>
                      <a:pt x="2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94" name="Google Shape;3006;p66">
                <a:extLst>
                  <a:ext uri="{FF2B5EF4-FFF2-40B4-BE49-F238E27FC236}">
                    <a16:creationId xmlns:a16="http://schemas.microsoft.com/office/drawing/2014/main" id="{8ABEAF02-16BA-C901-514A-B7918BDF7107}"/>
                  </a:ext>
                </a:extLst>
              </p:cNvPr>
              <p:cNvSpPr/>
              <p:nvPr/>
            </p:nvSpPr>
            <p:spPr>
              <a:xfrm>
                <a:off x="4678725" y="3193025"/>
                <a:ext cx="21950" cy="33300"/>
              </a:xfrm>
              <a:custGeom>
                <a:avLst/>
                <a:gdLst/>
                <a:ahLst/>
                <a:cxnLst/>
                <a:rect l="l" t="t" r="r" b="b"/>
                <a:pathLst>
                  <a:path w="878" h="1332" extrusionOk="0">
                    <a:moveTo>
                      <a:pt x="684" y="32"/>
                    </a:moveTo>
                    <a:cubicBezTo>
                      <a:pt x="702" y="39"/>
                      <a:pt x="736" y="50"/>
                      <a:pt x="702" y="50"/>
                    </a:cubicBezTo>
                    <a:cubicBezTo>
                      <a:pt x="693" y="41"/>
                      <a:pt x="687" y="35"/>
                      <a:pt x="684" y="32"/>
                    </a:cubicBezTo>
                    <a:close/>
                    <a:moveTo>
                      <a:pt x="652" y="50"/>
                    </a:moveTo>
                    <a:cubicBezTo>
                      <a:pt x="677" y="75"/>
                      <a:pt x="652" y="75"/>
                      <a:pt x="702" y="75"/>
                    </a:cubicBezTo>
                    <a:cubicBezTo>
                      <a:pt x="677" y="63"/>
                      <a:pt x="677" y="63"/>
                      <a:pt x="677" y="63"/>
                    </a:cubicBezTo>
                    <a:cubicBezTo>
                      <a:pt x="677" y="63"/>
                      <a:pt x="677" y="63"/>
                      <a:pt x="652" y="50"/>
                    </a:cubicBezTo>
                    <a:close/>
                    <a:moveTo>
                      <a:pt x="758" y="110"/>
                    </a:moveTo>
                    <a:lnTo>
                      <a:pt x="758" y="110"/>
                    </a:lnTo>
                    <a:cubicBezTo>
                      <a:pt x="764" y="115"/>
                      <a:pt x="770" y="120"/>
                      <a:pt x="778" y="125"/>
                    </a:cubicBezTo>
                    <a:cubicBezTo>
                      <a:pt x="771" y="119"/>
                      <a:pt x="764" y="114"/>
                      <a:pt x="758" y="110"/>
                    </a:cubicBezTo>
                    <a:close/>
                    <a:moveTo>
                      <a:pt x="817" y="226"/>
                    </a:moveTo>
                    <a:cubicBezTo>
                      <a:pt x="823" y="232"/>
                      <a:pt x="838" y="243"/>
                      <a:pt x="841" y="243"/>
                    </a:cubicBezTo>
                    <a:cubicBezTo>
                      <a:pt x="844" y="243"/>
                      <a:pt x="841" y="239"/>
                      <a:pt x="828" y="226"/>
                    </a:cubicBezTo>
                    <a:close/>
                    <a:moveTo>
                      <a:pt x="806" y="229"/>
                    </a:moveTo>
                    <a:cubicBezTo>
                      <a:pt x="812" y="236"/>
                      <a:pt x="828" y="251"/>
                      <a:pt x="828" y="251"/>
                    </a:cubicBezTo>
                    <a:cubicBezTo>
                      <a:pt x="828" y="238"/>
                      <a:pt x="815" y="232"/>
                      <a:pt x="806" y="229"/>
                    </a:cubicBezTo>
                    <a:close/>
                    <a:moveTo>
                      <a:pt x="587" y="1020"/>
                    </a:moveTo>
                    <a:lnTo>
                      <a:pt x="587" y="1020"/>
                    </a:lnTo>
                    <a:cubicBezTo>
                      <a:pt x="584" y="1023"/>
                      <a:pt x="581" y="1026"/>
                      <a:pt x="577" y="1028"/>
                    </a:cubicBezTo>
                    <a:cubicBezTo>
                      <a:pt x="586" y="1028"/>
                      <a:pt x="588" y="1025"/>
                      <a:pt x="587" y="1020"/>
                    </a:cubicBezTo>
                    <a:close/>
                    <a:moveTo>
                      <a:pt x="702" y="0"/>
                    </a:moveTo>
                    <a:cubicBezTo>
                      <a:pt x="662" y="0"/>
                      <a:pt x="718" y="32"/>
                      <a:pt x="717" y="32"/>
                    </a:cubicBezTo>
                    <a:cubicBezTo>
                      <a:pt x="716" y="32"/>
                      <a:pt x="712" y="30"/>
                      <a:pt x="702" y="25"/>
                    </a:cubicBezTo>
                    <a:lnTo>
                      <a:pt x="677" y="25"/>
                    </a:lnTo>
                    <a:cubicBezTo>
                      <a:pt x="674" y="25"/>
                      <a:pt x="673" y="26"/>
                      <a:pt x="673" y="26"/>
                    </a:cubicBezTo>
                    <a:lnTo>
                      <a:pt x="673" y="26"/>
                    </a:lnTo>
                    <a:cubicBezTo>
                      <a:pt x="669" y="30"/>
                      <a:pt x="667" y="40"/>
                      <a:pt x="702" y="75"/>
                    </a:cubicBezTo>
                    <a:cubicBezTo>
                      <a:pt x="652" y="100"/>
                      <a:pt x="702" y="151"/>
                      <a:pt x="677" y="176"/>
                    </a:cubicBezTo>
                    <a:cubicBezTo>
                      <a:pt x="740" y="213"/>
                      <a:pt x="734" y="219"/>
                      <a:pt x="715" y="219"/>
                    </a:cubicBezTo>
                    <a:cubicBezTo>
                      <a:pt x="705" y="219"/>
                      <a:pt x="693" y="218"/>
                      <a:pt x="684" y="218"/>
                    </a:cubicBezTo>
                    <a:cubicBezTo>
                      <a:pt x="676" y="218"/>
                      <a:pt x="671" y="219"/>
                      <a:pt x="677" y="226"/>
                    </a:cubicBezTo>
                    <a:cubicBezTo>
                      <a:pt x="702" y="251"/>
                      <a:pt x="702" y="251"/>
                      <a:pt x="677" y="251"/>
                    </a:cubicBezTo>
                    <a:lnTo>
                      <a:pt x="727" y="276"/>
                    </a:lnTo>
                    <a:cubicBezTo>
                      <a:pt x="710" y="272"/>
                      <a:pt x="696" y="271"/>
                      <a:pt x="684" y="271"/>
                    </a:cubicBezTo>
                    <a:cubicBezTo>
                      <a:pt x="614" y="271"/>
                      <a:pt x="645" y="329"/>
                      <a:pt x="602" y="351"/>
                    </a:cubicBezTo>
                    <a:cubicBezTo>
                      <a:pt x="552" y="376"/>
                      <a:pt x="452" y="351"/>
                      <a:pt x="577" y="476"/>
                    </a:cubicBezTo>
                    <a:lnTo>
                      <a:pt x="552" y="476"/>
                    </a:lnTo>
                    <a:cubicBezTo>
                      <a:pt x="552" y="489"/>
                      <a:pt x="546" y="489"/>
                      <a:pt x="539" y="489"/>
                    </a:cubicBezTo>
                    <a:cubicBezTo>
                      <a:pt x="533" y="489"/>
                      <a:pt x="527" y="489"/>
                      <a:pt x="527" y="501"/>
                    </a:cubicBezTo>
                    <a:cubicBezTo>
                      <a:pt x="602" y="577"/>
                      <a:pt x="477" y="526"/>
                      <a:pt x="552" y="627"/>
                    </a:cubicBezTo>
                    <a:cubicBezTo>
                      <a:pt x="527" y="652"/>
                      <a:pt x="502" y="677"/>
                      <a:pt x="502" y="727"/>
                    </a:cubicBezTo>
                    <a:cubicBezTo>
                      <a:pt x="514" y="752"/>
                      <a:pt x="483" y="752"/>
                      <a:pt x="452" y="752"/>
                    </a:cubicBezTo>
                    <a:cubicBezTo>
                      <a:pt x="420" y="752"/>
                      <a:pt x="389" y="752"/>
                      <a:pt x="402" y="777"/>
                    </a:cubicBezTo>
                    <a:cubicBezTo>
                      <a:pt x="396" y="775"/>
                      <a:pt x="391" y="774"/>
                      <a:pt x="388" y="774"/>
                    </a:cubicBezTo>
                    <a:cubicBezTo>
                      <a:pt x="352" y="774"/>
                      <a:pt x="452" y="880"/>
                      <a:pt x="415" y="880"/>
                    </a:cubicBezTo>
                    <a:cubicBezTo>
                      <a:pt x="412" y="880"/>
                      <a:pt x="407" y="879"/>
                      <a:pt x="402" y="877"/>
                    </a:cubicBezTo>
                    <a:cubicBezTo>
                      <a:pt x="387" y="872"/>
                      <a:pt x="377" y="869"/>
                      <a:pt x="371" y="869"/>
                    </a:cubicBezTo>
                    <a:cubicBezTo>
                      <a:pt x="327" y="869"/>
                      <a:pt x="418" y="970"/>
                      <a:pt x="404" y="970"/>
                    </a:cubicBezTo>
                    <a:cubicBezTo>
                      <a:pt x="401" y="970"/>
                      <a:pt x="393" y="965"/>
                      <a:pt x="377" y="953"/>
                    </a:cubicBezTo>
                    <a:cubicBezTo>
                      <a:pt x="324" y="915"/>
                      <a:pt x="292" y="900"/>
                      <a:pt x="274" y="900"/>
                    </a:cubicBezTo>
                    <a:cubicBezTo>
                      <a:pt x="233" y="900"/>
                      <a:pt x="274" y="983"/>
                      <a:pt x="326" y="1053"/>
                    </a:cubicBezTo>
                    <a:cubicBezTo>
                      <a:pt x="320" y="1051"/>
                      <a:pt x="316" y="1050"/>
                      <a:pt x="312" y="1050"/>
                    </a:cubicBezTo>
                    <a:cubicBezTo>
                      <a:pt x="276" y="1050"/>
                      <a:pt x="314" y="1124"/>
                      <a:pt x="278" y="1124"/>
                    </a:cubicBezTo>
                    <a:cubicBezTo>
                      <a:pt x="268" y="1124"/>
                      <a:pt x="252" y="1118"/>
                      <a:pt x="226" y="1103"/>
                    </a:cubicBezTo>
                    <a:lnTo>
                      <a:pt x="226" y="1103"/>
                    </a:lnTo>
                    <a:cubicBezTo>
                      <a:pt x="238" y="1121"/>
                      <a:pt x="239" y="1127"/>
                      <a:pt x="233" y="1127"/>
                    </a:cubicBezTo>
                    <a:cubicBezTo>
                      <a:pt x="216" y="1127"/>
                      <a:pt x="146" y="1074"/>
                      <a:pt x="130" y="1074"/>
                    </a:cubicBezTo>
                    <a:cubicBezTo>
                      <a:pt x="127" y="1074"/>
                      <a:pt x="126" y="1075"/>
                      <a:pt x="126" y="1078"/>
                    </a:cubicBezTo>
                    <a:lnTo>
                      <a:pt x="151" y="1103"/>
                    </a:lnTo>
                    <a:cubicBezTo>
                      <a:pt x="141" y="1096"/>
                      <a:pt x="136" y="1094"/>
                      <a:pt x="133" y="1094"/>
                    </a:cubicBezTo>
                    <a:cubicBezTo>
                      <a:pt x="122" y="1094"/>
                      <a:pt x="174" y="1149"/>
                      <a:pt x="172" y="1149"/>
                    </a:cubicBezTo>
                    <a:cubicBezTo>
                      <a:pt x="172" y="1149"/>
                      <a:pt x="160" y="1137"/>
                      <a:pt x="126" y="1103"/>
                    </a:cubicBezTo>
                    <a:cubicBezTo>
                      <a:pt x="120" y="1097"/>
                      <a:pt x="117" y="1094"/>
                      <a:pt x="117" y="1094"/>
                    </a:cubicBezTo>
                    <a:lnTo>
                      <a:pt x="117" y="1094"/>
                    </a:lnTo>
                    <a:cubicBezTo>
                      <a:pt x="116" y="1094"/>
                      <a:pt x="208" y="1187"/>
                      <a:pt x="194" y="1187"/>
                    </a:cubicBezTo>
                    <a:cubicBezTo>
                      <a:pt x="191" y="1187"/>
                      <a:pt x="186" y="1184"/>
                      <a:pt x="176" y="1178"/>
                    </a:cubicBezTo>
                    <a:lnTo>
                      <a:pt x="176" y="1178"/>
                    </a:lnTo>
                    <a:lnTo>
                      <a:pt x="201" y="1203"/>
                    </a:lnTo>
                    <a:cubicBezTo>
                      <a:pt x="165" y="1167"/>
                      <a:pt x="155" y="1160"/>
                      <a:pt x="152" y="1160"/>
                    </a:cubicBezTo>
                    <a:cubicBezTo>
                      <a:pt x="150" y="1160"/>
                      <a:pt x="151" y="1163"/>
                      <a:pt x="151" y="1163"/>
                    </a:cubicBezTo>
                    <a:cubicBezTo>
                      <a:pt x="149" y="1163"/>
                      <a:pt x="142" y="1154"/>
                      <a:pt x="101" y="1103"/>
                    </a:cubicBezTo>
                    <a:cubicBezTo>
                      <a:pt x="101" y="1103"/>
                      <a:pt x="51" y="1078"/>
                      <a:pt x="26" y="1028"/>
                    </a:cubicBezTo>
                    <a:cubicBezTo>
                      <a:pt x="1" y="1028"/>
                      <a:pt x="1" y="1028"/>
                      <a:pt x="51" y="1078"/>
                    </a:cubicBezTo>
                    <a:cubicBezTo>
                      <a:pt x="126" y="1153"/>
                      <a:pt x="151" y="1203"/>
                      <a:pt x="201" y="1228"/>
                    </a:cubicBezTo>
                    <a:cubicBezTo>
                      <a:pt x="206" y="1233"/>
                      <a:pt x="214" y="1241"/>
                      <a:pt x="226" y="1253"/>
                    </a:cubicBezTo>
                    <a:cubicBezTo>
                      <a:pt x="226" y="1253"/>
                      <a:pt x="276" y="1303"/>
                      <a:pt x="301" y="1328"/>
                    </a:cubicBezTo>
                    <a:cubicBezTo>
                      <a:pt x="276" y="1303"/>
                      <a:pt x="270" y="1297"/>
                      <a:pt x="273" y="1297"/>
                    </a:cubicBezTo>
                    <a:lnTo>
                      <a:pt x="273" y="1297"/>
                    </a:lnTo>
                    <a:cubicBezTo>
                      <a:pt x="276" y="1297"/>
                      <a:pt x="289" y="1303"/>
                      <a:pt x="301" y="1303"/>
                    </a:cubicBezTo>
                    <a:lnTo>
                      <a:pt x="326" y="1328"/>
                    </a:lnTo>
                    <a:cubicBezTo>
                      <a:pt x="331" y="1331"/>
                      <a:pt x="334" y="1332"/>
                      <a:pt x="336" y="1332"/>
                    </a:cubicBezTo>
                    <a:cubicBezTo>
                      <a:pt x="343" y="1332"/>
                      <a:pt x="320" y="1310"/>
                      <a:pt x="301" y="1295"/>
                    </a:cubicBezTo>
                    <a:lnTo>
                      <a:pt x="301" y="1295"/>
                    </a:lnTo>
                    <a:cubicBezTo>
                      <a:pt x="302" y="1278"/>
                      <a:pt x="305" y="1275"/>
                      <a:pt x="326" y="1253"/>
                    </a:cubicBezTo>
                    <a:lnTo>
                      <a:pt x="326" y="1253"/>
                    </a:lnTo>
                    <a:cubicBezTo>
                      <a:pt x="343" y="1270"/>
                      <a:pt x="351" y="1278"/>
                      <a:pt x="351" y="1278"/>
                    </a:cubicBezTo>
                    <a:lnTo>
                      <a:pt x="377" y="1278"/>
                    </a:lnTo>
                    <a:cubicBezTo>
                      <a:pt x="382" y="1284"/>
                      <a:pt x="390" y="1292"/>
                      <a:pt x="402" y="1303"/>
                    </a:cubicBezTo>
                    <a:cubicBezTo>
                      <a:pt x="364" y="1266"/>
                      <a:pt x="370" y="1266"/>
                      <a:pt x="377" y="1266"/>
                    </a:cubicBezTo>
                    <a:cubicBezTo>
                      <a:pt x="383" y="1266"/>
                      <a:pt x="389" y="1266"/>
                      <a:pt x="351" y="1228"/>
                    </a:cubicBezTo>
                    <a:cubicBezTo>
                      <a:pt x="377" y="1228"/>
                      <a:pt x="377" y="1253"/>
                      <a:pt x="402" y="1253"/>
                    </a:cubicBezTo>
                    <a:cubicBezTo>
                      <a:pt x="402" y="1253"/>
                      <a:pt x="452" y="1278"/>
                      <a:pt x="452" y="1278"/>
                    </a:cubicBezTo>
                    <a:cubicBezTo>
                      <a:pt x="407" y="1211"/>
                      <a:pt x="482" y="1264"/>
                      <a:pt x="445" y="1205"/>
                    </a:cubicBezTo>
                    <a:lnTo>
                      <a:pt x="445" y="1205"/>
                    </a:lnTo>
                    <a:cubicBezTo>
                      <a:pt x="448" y="1206"/>
                      <a:pt x="450" y="1207"/>
                      <a:pt x="453" y="1207"/>
                    </a:cubicBezTo>
                    <a:cubicBezTo>
                      <a:pt x="457" y="1207"/>
                      <a:pt x="460" y="1204"/>
                      <a:pt x="458" y="1196"/>
                    </a:cubicBezTo>
                    <a:lnTo>
                      <a:pt x="458" y="1196"/>
                    </a:lnTo>
                    <a:cubicBezTo>
                      <a:pt x="476" y="1178"/>
                      <a:pt x="472" y="1173"/>
                      <a:pt x="427" y="1128"/>
                    </a:cubicBezTo>
                    <a:lnTo>
                      <a:pt x="427" y="1128"/>
                    </a:lnTo>
                    <a:cubicBezTo>
                      <a:pt x="502" y="1203"/>
                      <a:pt x="502" y="1178"/>
                      <a:pt x="527" y="1203"/>
                    </a:cubicBezTo>
                    <a:cubicBezTo>
                      <a:pt x="477" y="1153"/>
                      <a:pt x="502" y="1153"/>
                      <a:pt x="477" y="1128"/>
                    </a:cubicBezTo>
                    <a:lnTo>
                      <a:pt x="477" y="1128"/>
                    </a:lnTo>
                    <a:cubicBezTo>
                      <a:pt x="488" y="1134"/>
                      <a:pt x="493" y="1135"/>
                      <a:pt x="495" y="1135"/>
                    </a:cubicBezTo>
                    <a:cubicBezTo>
                      <a:pt x="498" y="1135"/>
                      <a:pt x="491" y="1130"/>
                      <a:pt x="491" y="1130"/>
                    </a:cubicBezTo>
                    <a:lnTo>
                      <a:pt x="491" y="1130"/>
                    </a:lnTo>
                    <a:cubicBezTo>
                      <a:pt x="492" y="1130"/>
                      <a:pt x="499" y="1135"/>
                      <a:pt x="527" y="1153"/>
                    </a:cubicBezTo>
                    <a:cubicBezTo>
                      <a:pt x="470" y="1082"/>
                      <a:pt x="462" y="1052"/>
                      <a:pt x="487" y="1052"/>
                    </a:cubicBezTo>
                    <a:cubicBezTo>
                      <a:pt x="507" y="1052"/>
                      <a:pt x="547" y="1070"/>
                      <a:pt x="602" y="1103"/>
                    </a:cubicBezTo>
                    <a:cubicBezTo>
                      <a:pt x="580" y="1059"/>
                      <a:pt x="520" y="1015"/>
                      <a:pt x="472" y="972"/>
                    </a:cubicBezTo>
                    <a:lnTo>
                      <a:pt x="472" y="972"/>
                    </a:lnTo>
                    <a:cubicBezTo>
                      <a:pt x="472" y="971"/>
                      <a:pt x="472" y="971"/>
                      <a:pt x="472" y="971"/>
                    </a:cubicBezTo>
                    <a:lnTo>
                      <a:pt x="472" y="971"/>
                    </a:lnTo>
                    <a:cubicBezTo>
                      <a:pt x="479" y="971"/>
                      <a:pt x="527" y="1003"/>
                      <a:pt x="527" y="1003"/>
                    </a:cubicBezTo>
                    <a:cubicBezTo>
                      <a:pt x="523" y="999"/>
                      <a:pt x="522" y="997"/>
                      <a:pt x="523" y="997"/>
                    </a:cubicBezTo>
                    <a:lnTo>
                      <a:pt x="523" y="997"/>
                    </a:lnTo>
                    <a:cubicBezTo>
                      <a:pt x="527" y="997"/>
                      <a:pt x="560" y="1020"/>
                      <a:pt x="565" y="1020"/>
                    </a:cubicBezTo>
                    <a:cubicBezTo>
                      <a:pt x="568" y="1020"/>
                      <a:pt x="565" y="1016"/>
                      <a:pt x="552" y="1003"/>
                    </a:cubicBezTo>
                    <a:lnTo>
                      <a:pt x="576" y="1003"/>
                    </a:lnTo>
                    <a:cubicBezTo>
                      <a:pt x="582" y="1009"/>
                      <a:pt x="586" y="1015"/>
                      <a:pt x="587" y="1020"/>
                    </a:cubicBezTo>
                    <a:lnTo>
                      <a:pt x="587" y="1020"/>
                    </a:lnTo>
                    <a:cubicBezTo>
                      <a:pt x="616" y="983"/>
                      <a:pt x="556" y="875"/>
                      <a:pt x="602" y="852"/>
                    </a:cubicBezTo>
                    <a:lnTo>
                      <a:pt x="602" y="852"/>
                    </a:lnTo>
                    <a:lnTo>
                      <a:pt x="602" y="852"/>
                    </a:lnTo>
                    <a:lnTo>
                      <a:pt x="602" y="852"/>
                    </a:lnTo>
                    <a:cubicBezTo>
                      <a:pt x="612" y="857"/>
                      <a:pt x="618" y="859"/>
                      <a:pt x="622" y="859"/>
                    </a:cubicBezTo>
                    <a:cubicBezTo>
                      <a:pt x="635" y="859"/>
                      <a:pt x="607" y="827"/>
                      <a:pt x="627" y="827"/>
                    </a:cubicBezTo>
                    <a:cubicBezTo>
                      <a:pt x="627" y="827"/>
                      <a:pt x="652" y="852"/>
                      <a:pt x="652" y="852"/>
                    </a:cubicBezTo>
                    <a:cubicBezTo>
                      <a:pt x="641" y="841"/>
                      <a:pt x="640" y="837"/>
                      <a:pt x="643" y="837"/>
                    </a:cubicBezTo>
                    <a:cubicBezTo>
                      <a:pt x="650" y="837"/>
                      <a:pt x="672" y="849"/>
                      <a:pt x="677" y="849"/>
                    </a:cubicBezTo>
                    <a:cubicBezTo>
                      <a:pt x="682" y="849"/>
                      <a:pt x="675" y="841"/>
                      <a:pt x="642" y="814"/>
                    </a:cubicBezTo>
                    <a:lnTo>
                      <a:pt x="642" y="814"/>
                    </a:lnTo>
                    <a:cubicBezTo>
                      <a:pt x="651" y="821"/>
                      <a:pt x="664" y="827"/>
                      <a:pt x="677" y="827"/>
                    </a:cubicBezTo>
                    <a:cubicBezTo>
                      <a:pt x="652" y="777"/>
                      <a:pt x="652" y="777"/>
                      <a:pt x="702" y="777"/>
                    </a:cubicBezTo>
                    <a:cubicBezTo>
                      <a:pt x="602" y="677"/>
                      <a:pt x="702" y="727"/>
                      <a:pt x="627" y="652"/>
                    </a:cubicBezTo>
                    <a:lnTo>
                      <a:pt x="652" y="652"/>
                    </a:lnTo>
                    <a:cubicBezTo>
                      <a:pt x="627" y="614"/>
                      <a:pt x="633" y="608"/>
                      <a:pt x="646" y="608"/>
                    </a:cubicBezTo>
                    <a:cubicBezTo>
                      <a:pt x="652" y="608"/>
                      <a:pt x="660" y="609"/>
                      <a:pt x="666" y="609"/>
                    </a:cubicBezTo>
                    <a:cubicBezTo>
                      <a:pt x="673" y="609"/>
                      <a:pt x="677" y="608"/>
                      <a:pt x="677" y="602"/>
                    </a:cubicBezTo>
                    <a:cubicBezTo>
                      <a:pt x="702" y="577"/>
                      <a:pt x="677" y="577"/>
                      <a:pt x="677" y="552"/>
                    </a:cubicBezTo>
                    <a:lnTo>
                      <a:pt x="677" y="552"/>
                    </a:lnTo>
                    <a:lnTo>
                      <a:pt x="702" y="577"/>
                    </a:lnTo>
                    <a:cubicBezTo>
                      <a:pt x="677" y="543"/>
                      <a:pt x="683" y="535"/>
                      <a:pt x="698" y="535"/>
                    </a:cubicBezTo>
                    <a:cubicBezTo>
                      <a:pt x="713" y="535"/>
                      <a:pt x="737" y="543"/>
                      <a:pt x="749" y="543"/>
                    </a:cubicBezTo>
                    <a:cubicBezTo>
                      <a:pt x="757" y="543"/>
                      <a:pt x="760" y="539"/>
                      <a:pt x="749" y="525"/>
                    </a:cubicBezTo>
                    <a:lnTo>
                      <a:pt x="749" y="525"/>
                    </a:lnTo>
                    <a:cubicBezTo>
                      <a:pt x="750" y="525"/>
                      <a:pt x="751" y="526"/>
                      <a:pt x="752" y="526"/>
                    </a:cubicBezTo>
                    <a:lnTo>
                      <a:pt x="727" y="501"/>
                    </a:lnTo>
                    <a:lnTo>
                      <a:pt x="727" y="501"/>
                    </a:lnTo>
                    <a:cubicBezTo>
                      <a:pt x="737" y="511"/>
                      <a:pt x="744" y="519"/>
                      <a:pt x="749" y="525"/>
                    </a:cubicBezTo>
                    <a:lnTo>
                      <a:pt x="749" y="525"/>
                    </a:lnTo>
                    <a:cubicBezTo>
                      <a:pt x="739" y="520"/>
                      <a:pt x="735" y="519"/>
                      <a:pt x="734" y="519"/>
                    </a:cubicBezTo>
                    <a:cubicBezTo>
                      <a:pt x="732" y="519"/>
                      <a:pt x="734" y="520"/>
                      <a:pt x="734" y="520"/>
                    </a:cubicBezTo>
                    <a:cubicBezTo>
                      <a:pt x="734" y="520"/>
                      <a:pt x="727" y="514"/>
                      <a:pt x="677" y="476"/>
                    </a:cubicBezTo>
                    <a:lnTo>
                      <a:pt x="677" y="476"/>
                    </a:lnTo>
                    <a:lnTo>
                      <a:pt x="727" y="501"/>
                    </a:lnTo>
                    <a:cubicBezTo>
                      <a:pt x="672" y="464"/>
                      <a:pt x="668" y="455"/>
                      <a:pt x="679" y="455"/>
                    </a:cubicBezTo>
                    <a:cubicBezTo>
                      <a:pt x="692" y="455"/>
                      <a:pt x="724" y="466"/>
                      <a:pt x="728" y="466"/>
                    </a:cubicBezTo>
                    <a:cubicBezTo>
                      <a:pt x="731" y="466"/>
                      <a:pt x="725" y="463"/>
                      <a:pt x="702" y="451"/>
                    </a:cubicBezTo>
                    <a:lnTo>
                      <a:pt x="752" y="451"/>
                    </a:lnTo>
                    <a:cubicBezTo>
                      <a:pt x="777" y="463"/>
                      <a:pt x="789" y="468"/>
                      <a:pt x="794" y="468"/>
                    </a:cubicBezTo>
                    <a:cubicBezTo>
                      <a:pt x="810" y="468"/>
                      <a:pt x="752" y="420"/>
                      <a:pt x="752" y="401"/>
                    </a:cubicBezTo>
                    <a:lnTo>
                      <a:pt x="752" y="401"/>
                    </a:lnTo>
                    <a:lnTo>
                      <a:pt x="803" y="451"/>
                    </a:lnTo>
                    <a:cubicBezTo>
                      <a:pt x="752" y="401"/>
                      <a:pt x="828" y="426"/>
                      <a:pt x="803" y="401"/>
                    </a:cubicBezTo>
                    <a:lnTo>
                      <a:pt x="803" y="401"/>
                    </a:lnTo>
                    <a:lnTo>
                      <a:pt x="828" y="426"/>
                    </a:lnTo>
                    <a:lnTo>
                      <a:pt x="828" y="426"/>
                    </a:lnTo>
                    <a:cubicBezTo>
                      <a:pt x="853" y="401"/>
                      <a:pt x="803" y="376"/>
                      <a:pt x="803" y="376"/>
                    </a:cubicBezTo>
                    <a:lnTo>
                      <a:pt x="803" y="376"/>
                    </a:lnTo>
                    <a:lnTo>
                      <a:pt x="853" y="401"/>
                    </a:lnTo>
                    <a:cubicBezTo>
                      <a:pt x="778" y="351"/>
                      <a:pt x="853" y="376"/>
                      <a:pt x="828" y="351"/>
                    </a:cubicBezTo>
                    <a:lnTo>
                      <a:pt x="853" y="351"/>
                    </a:lnTo>
                    <a:cubicBezTo>
                      <a:pt x="877" y="326"/>
                      <a:pt x="829" y="278"/>
                      <a:pt x="804" y="228"/>
                    </a:cubicBezTo>
                    <a:lnTo>
                      <a:pt x="804" y="228"/>
                    </a:lnTo>
                    <a:cubicBezTo>
                      <a:pt x="804" y="228"/>
                      <a:pt x="805" y="229"/>
                      <a:pt x="806" y="229"/>
                    </a:cubicBezTo>
                    <a:lnTo>
                      <a:pt x="806" y="229"/>
                    </a:lnTo>
                    <a:cubicBezTo>
                      <a:pt x="804" y="227"/>
                      <a:pt x="803" y="226"/>
                      <a:pt x="803" y="226"/>
                    </a:cubicBezTo>
                    <a:lnTo>
                      <a:pt x="803" y="226"/>
                    </a:lnTo>
                    <a:cubicBezTo>
                      <a:pt x="803" y="227"/>
                      <a:pt x="803" y="227"/>
                      <a:pt x="804" y="228"/>
                    </a:cubicBezTo>
                    <a:lnTo>
                      <a:pt x="804" y="228"/>
                    </a:lnTo>
                    <a:cubicBezTo>
                      <a:pt x="796" y="226"/>
                      <a:pt x="791" y="226"/>
                      <a:pt x="803" y="226"/>
                    </a:cubicBezTo>
                    <a:lnTo>
                      <a:pt x="817" y="226"/>
                    </a:lnTo>
                    <a:cubicBezTo>
                      <a:pt x="813" y="223"/>
                      <a:pt x="812" y="220"/>
                      <a:pt x="814" y="220"/>
                    </a:cubicBezTo>
                    <a:cubicBezTo>
                      <a:pt x="816" y="220"/>
                      <a:pt x="820" y="222"/>
                      <a:pt x="828" y="226"/>
                    </a:cubicBezTo>
                    <a:cubicBezTo>
                      <a:pt x="828" y="226"/>
                      <a:pt x="803" y="201"/>
                      <a:pt x="778" y="201"/>
                    </a:cubicBezTo>
                    <a:cubicBezTo>
                      <a:pt x="778" y="176"/>
                      <a:pt x="778" y="125"/>
                      <a:pt x="727" y="100"/>
                    </a:cubicBezTo>
                    <a:lnTo>
                      <a:pt x="727" y="100"/>
                    </a:lnTo>
                    <a:cubicBezTo>
                      <a:pt x="727" y="100"/>
                      <a:pt x="741" y="100"/>
                      <a:pt x="758" y="110"/>
                    </a:cubicBezTo>
                    <a:lnTo>
                      <a:pt x="758" y="110"/>
                    </a:lnTo>
                    <a:cubicBezTo>
                      <a:pt x="684" y="50"/>
                      <a:pt x="729" y="50"/>
                      <a:pt x="752" y="50"/>
                    </a:cubicBezTo>
                    <a:cubicBezTo>
                      <a:pt x="727" y="25"/>
                      <a:pt x="727" y="25"/>
                      <a:pt x="702"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95" name="Google Shape;3007;p66">
                <a:extLst>
                  <a:ext uri="{FF2B5EF4-FFF2-40B4-BE49-F238E27FC236}">
                    <a16:creationId xmlns:a16="http://schemas.microsoft.com/office/drawing/2014/main" id="{5CD0649F-E4ED-2CC7-F573-DB6C6F7523BD}"/>
                  </a:ext>
                </a:extLst>
              </p:cNvPr>
              <p:cNvSpPr/>
              <p:nvPr/>
            </p:nvSpPr>
            <p:spPr>
              <a:xfrm>
                <a:off x="4698775" y="3198650"/>
                <a:ext cx="650" cy="25"/>
              </a:xfrm>
              <a:custGeom>
                <a:avLst/>
                <a:gdLst/>
                <a:ahLst/>
                <a:cxnLst/>
                <a:rect l="l" t="t" r="r" b="b"/>
                <a:pathLst>
                  <a:path w="26" h="1" extrusionOk="0">
                    <a:moveTo>
                      <a:pt x="26" y="1"/>
                    </a:moveTo>
                    <a:lnTo>
                      <a:pt x="1" y="1"/>
                    </a:lnTo>
                    <a:cubicBezTo>
                      <a:pt x="26" y="1"/>
                      <a:pt x="26" y="1"/>
                      <a:pt x="2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96" name="Google Shape;3008;p66">
                <a:extLst>
                  <a:ext uri="{FF2B5EF4-FFF2-40B4-BE49-F238E27FC236}">
                    <a16:creationId xmlns:a16="http://schemas.microsoft.com/office/drawing/2014/main" id="{F828CB98-BBE9-9FB6-7855-66B03F1120A3}"/>
                  </a:ext>
                </a:extLst>
              </p:cNvPr>
              <p:cNvSpPr/>
              <p:nvPr/>
            </p:nvSpPr>
            <p:spPr>
              <a:xfrm>
                <a:off x="4686250" y="3226225"/>
                <a:ext cx="650" cy="25"/>
              </a:xfrm>
              <a:custGeom>
                <a:avLst/>
                <a:gdLst/>
                <a:ahLst/>
                <a:cxnLst/>
                <a:rect l="l" t="t" r="r" b="b"/>
                <a:pathLst>
                  <a:path w="26" h="1" extrusionOk="0">
                    <a:moveTo>
                      <a:pt x="25" y="0"/>
                    </a:moveTo>
                    <a:lnTo>
                      <a:pt x="0" y="0"/>
                    </a:lnTo>
                    <a:cubicBezTo>
                      <a:pt x="25" y="0"/>
                      <a:pt x="0" y="0"/>
                      <a:pt x="25"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97" name="Google Shape;3009;p66">
                <a:extLst>
                  <a:ext uri="{FF2B5EF4-FFF2-40B4-BE49-F238E27FC236}">
                    <a16:creationId xmlns:a16="http://schemas.microsoft.com/office/drawing/2014/main" id="{1C056811-826A-0808-5ED5-238D8894FCF5}"/>
                  </a:ext>
                </a:extLst>
              </p:cNvPr>
              <p:cNvSpPr/>
              <p:nvPr/>
            </p:nvSpPr>
            <p:spPr>
              <a:xfrm>
                <a:off x="4622325" y="3228100"/>
                <a:ext cx="25" cy="650"/>
              </a:xfrm>
              <a:custGeom>
                <a:avLst/>
                <a:gdLst/>
                <a:ahLst/>
                <a:cxnLst/>
                <a:rect l="l" t="t" r="r" b="b"/>
                <a:pathLst>
                  <a:path w="1" h="26" extrusionOk="0">
                    <a:moveTo>
                      <a:pt x="1" y="26"/>
                    </a:moveTo>
                    <a:lnTo>
                      <a:pt x="1" y="26"/>
                    </a:lnTo>
                    <a:lnTo>
                      <a:pt x="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98" name="Google Shape;3010;p66">
                <a:extLst>
                  <a:ext uri="{FF2B5EF4-FFF2-40B4-BE49-F238E27FC236}">
                    <a16:creationId xmlns:a16="http://schemas.microsoft.com/office/drawing/2014/main" id="{E5A21951-998C-A7E6-DAC9-96234A52DEEF}"/>
                  </a:ext>
                </a:extLst>
              </p:cNvPr>
              <p:cNvSpPr/>
              <p:nvPr/>
            </p:nvSpPr>
            <p:spPr>
              <a:xfrm>
                <a:off x="4622950" y="3225600"/>
                <a:ext cx="1300" cy="3550"/>
              </a:xfrm>
              <a:custGeom>
                <a:avLst/>
                <a:gdLst/>
                <a:ahLst/>
                <a:cxnLst/>
                <a:rect l="l" t="t" r="r" b="b"/>
                <a:pathLst>
                  <a:path w="52" h="142" extrusionOk="0">
                    <a:moveTo>
                      <a:pt x="44" y="18"/>
                    </a:moveTo>
                    <a:cubicBezTo>
                      <a:pt x="48" y="22"/>
                      <a:pt x="51" y="25"/>
                      <a:pt x="51" y="25"/>
                    </a:cubicBezTo>
                    <a:cubicBezTo>
                      <a:pt x="49" y="21"/>
                      <a:pt x="46" y="18"/>
                      <a:pt x="44" y="18"/>
                    </a:cubicBezTo>
                    <a:close/>
                    <a:moveTo>
                      <a:pt x="26" y="0"/>
                    </a:moveTo>
                    <a:lnTo>
                      <a:pt x="1" y="126"/>
                    </a:lnTo>
                    <a:cubicBezTo>
                      <a:pt x="1" y="137"/>
                      <a:pt x="2" y="141"/>
                      <a:pt x="2" y="141"/>
                    </a:cubicBezTo>
                    <a:cubicBezTo>
                      <a:pt x="8" y="141"/>
                      <a:pt x="25" y="18"/>
                      <a:pt x="43" y="18"/>
                    </a:cubicBezTo>
                    <a:cubicBezTo>
                      <a:pt x="44" y="18"/>
                      <a:pt x="44" y="18"/>
                      <a:pt x="44" y="18"/>
                    </a:cubicBezTo>
                    <a:lnTo>
                      <a:pt x="44" y="18"/>
                    </a:lnTo>
                    <a:cubicBezTo>
                      <a:pt x="36" y="11"/>
                      <a:pt x="26" y="0"/>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99" name="Google Shape;3011;p66">
                <a:extLst>
                  <a:ext uri="{FF2B5EF4-FFF2-40B4-BE49-F238E27FC236}">
                    <a16:creationId xmlns:a16="http://schemas.microsoft.com/office/drawing/2014/main" id="{6B885767-17B6-FFC9-B997-12953903BE56}"/>
                  </a:ext>
                </a:extLst>
              </p:cNvPr>
              <p:cNvSpPr/>
              <p:nvPr/>
            </p:nvSpPr>
            <p:spPr>
              <a:xfrm>
                <a:off x="4624225" y="3225600"/>
                <a:ext cx="650" cy="1400"/>
              </a:xfrm>
              <a:custGeom>
                <a:avLst/>
                <a:gdLst/>
                <a:ahLst/>
                <a:cxnLst/>
                <a:rect l="l" t="t" r="r" b="b"/>
                <a:pathLst>
                  <a:path w="26" h="56" extrusionOk="0">
                    <a:moveTo>
                      <a:pt x="25" y="0"/>
                    </a:moveTo>
                    <a:lnTo>
                      <a:pt x="25" y="0"/>
                    </a:lnTo>
                    <a:cubicBezTo>
                      <a:pt x="25" y="0"/>
                      <a:pt x="25" y="1"/>
                      <a:pt x="25" y="1"/>
                    </a:cubicBezTo>
                    <a:lnTo>
                      <a:pt x="25" y="1"/>
                    </a:lnTo>
                    <a:cubicBezTo>
                      <a:pt x="25" y="1"/>
                      <a:pt x="25" y="1"/>
                      <a:pt x="25" y="0"/>
                    </a:cubicBezTo>
                    <a:close/>
                    <a:moveTo>
                      <a:pt x="25" y="1"/>
                    </a:moveTo>
                    <a:lnTo>
                      <a:pt x="25" y="1"/>
                    </a:lnTo>
                    <a:cubicBezTo>
                      <a:pt x="25" y="7"/>
                      <a:pt x="24" y="8"/>
                      <a:pt x="21" y="8"/>
                    </a:cubicBezTo>
                    <a:cubicBezTo>
                      <a:pt x="19" y="8"/>
                      <a:pt x="16" y="7"/>
                      <a:pt x="13" y="7"/>
                    </a:cubicBezTo>
                    <a:cubicBezTo>
                      <a:pt x="6" y="7"/>
                      <a:pt x="0" y="13"/>
                      <a:pt x="0" y="51"/>
                    </a:cubicBezTo>
                    <a:cubicBezTo>
                      <a:pt x="4" y="54"/>
                      <a:pt x="7" y="56"/>
                      <a:pt x="9" y="56"/>
                    </a:cubicBezTo>
                    <a:cubicBezTo>
                      <a:pt x="24" y="56"/>
                      <a:pt x="25" y="5"/>
                      <a:pt x="2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00" name="Google Shape;3012;p66">
                <a:extLst>
                  <a:ext uri="{FF2B5EF4-FFF2-40B4-BE49-F238E27FC236}">
                    <a16:creationId xmlns:a16="http://schemas.microsoft.com/office/drawing/2014/main" id="{7F432295-02EF-2694-710F-B958290E3317}"/>
                  </a:ext>
                </a:extLst>
              </p:cNvPr>
              <p:cNvSpPr/>
              <p:nvPr/>
            </p:nvSpPr>
            <p:spPr>
              <a:xfrm>
                <a:off x="4656800" y="32262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01" name="Google Shape;3013;p66">
                <a:extLst>
                  <a:ext uri="{FF2B5EF4-FFF2-40B4-BE49-F238E27FC236}">
                    <a16:creationId xmlns:a16="http://schemas.microsoft.com/office/drawing/2014/main" id="{6C2001C9-B2D5-FA72-9C60-344060B70CC8}"/>
                  </a:ext>
                </a:extLst>
              </p:cNvPr>
              <p:cNvSpPr/>
              <p:nvPr/>
            </p:nvSpPr>
            <p:spPr>
              <a:xfrm>
                <a:off x="4546525" y="3219950"/>
                <a:ext cx="137875" cy="41375"/>
              </a:xfrm>
              <a:custGeom>
                <a:avLst/>
                <a:gdLst/>
                <a:ahLst/>
                <a:cxnLst/>
                <a:rect l="l" t="t" r="r" b="b"/>
                <a:pathLst>
                  <a:path w="5515" h="1655" extrusionOk="0">
                    <a:moveTo>
                      <a:pt x="4086" y="101"/>
                    </a:moveTo>
                    <a:cubicBezTo>
                      <a:pt x="4077" y="101"/>
                      <a:pt x="4071" y="104"/>
                      <a:pt x="4067" y="108"/>
                    </a:cubicBezTo>
                    <a:lnTo>
                      <a:pt x="4067" y="108"/>
                    </a:lnTo>
                    <a:cubicBezTo>
                      <a:pt x="4075" y="101"/>
                      <a:pt x="4086" y="101"/>
                      <a:pt x="4086" y="101"/>
                    </a:cubicBezTo>
                    <a:close/>
                    <a:moveTo>
                      <a:pt x="4067" y="108"/>
                    </a:moveTo>
                    <a:cubicBezTo>
                      <a:pt x="4064" y="112"/>
                      <a:pt x="4060" y="117"/>
                      <a:pt x="4060" y="126"/>
                    </a:cubicBezTo>
                    <a:lnTo>
                      <a:pt x="4060" y="126"/>
                    </a:lnTo>
                    <a:cubicBezTo>
                      <a:pt x="4060" y="126"/>
                      <a:pt x="4061" y="115"/>
                      <a:pt x="4067" y="108"/>
                    </a:cubicBezTo>
                    <a:close/>
                    <a:moveTo>
                      <a:pt x="3258" y="302"/>
                    </a:moveTo>
                    <a:lnTo>
                      <a:pt x="3233" y="327"/>
                    </a:lnTo>
                    <a:cubicBezTo>
                      <a:pt x="3236" y="329"/>
                      <a:pt x="3239" y="331"/>
                      <a:pt x="3241" y="331"/>
                    </a:cubicBezTo>
                    <a:cubicBezTo>
                      <a:pt x="3249" y="331"/>
                      <a:pt x="3254" y="316"/>
                      <a:pt x="3258" y="302"/>
                    </a:cubicBezTo>
                    <a:close/>
                    <a:moveTo>
                      <a:pt x="5063" y="1"/>
                    </a:moveTo>
                    <a:cubicBezTo>
                      <a:pt x="4988" y="1"/>
                      <a:pt x="4863" y="51"/>
                      <a:pt x="4787" y="51"/>
                    </a:cubicBezTo>
                    <a:lnTo>
                      <a:pt x="4812" y="1"/>
                    </a:lnTo>
                    <a:lnTo>
                      <a:pt x="4812" y="1"/>
                    </a:lnTo>
                    <a:cubicBezTo>
                      <a:pt x="4766" y="38"/>
                      <a:pt x="4730" y="48"/>
                      <a:pt x="4699" y="48"/>
                    </a:cubicBezTo>
                    <a:cubicBezTo>
                      <a:pt x="4666" y="48"/>
                      <a:pt x="4638" y="36"/>
                      <a:pt x="4610" y="36"/>
                    </a:cubicBezTo>
                    <a:cubicBezTo>
                      <a:pt x="4595" y="36"/>
                      <a:pt x="4579" y="40"/>
                      <a:pt x="4562" y="51"/>
                    </a:cubicBezTo>
                    <a:lnTo>
                      <a:pt x="4562" y="26"/>
                    </a:lnTo>
                    <a:cubicBezTo>
                      <a:pt x="4538" y="22"/>
                      <a:pt x="4514" y="21"/>
                      <a:pt x="4491" y="21"/>
                    </a:cubicBezTo>
                    <a:cubicBezTo>
                      <a:pt x="4345" y="21"/>
                      <a:pt x="4212" y="83"/>
                      <a:pt x="4060" y="126"/>
                    </a:cubicBezTo>
                    <a:cubicBezTo>
                      <a:pt x="4035" y="126"/>
                      <a:pt x="4060" y="101"/>
                      <a:pt x="4060" y="101"/>
                    </a:cubicBezTo>
                    <a:cubicBezTo>
                      <a:pt x="4048" y="83"/>
                      <a:pt x="4036" y="76"/>
                      <a:pt x="4024" y="76"/>
                    </a:cubicBezTo>
                    <a:cubicBezTo>
                      <a:pt x="3996" y="76"/>
                      <a:pt x="3970" y="113"/>
                      <a:pt x="3951" y="113"/>
                    </a:cubicBezTo>
                    <a:cubicBezTo>
                      <a:pt x="3945" y="113"/>
                      <a:pt x="3940" y="110"/>
                      <a:pt x="3935" y="101"/>
                    </a:cubicBezTo>
                    <a:cubicBezTo>
                      <a:pt x="3910" y="101"/>
                      <a:pt x="3910" y="126"/>
                      <a:pt x="3910" y="151"/>
                    </a:cubicBezTo>
                    <a:cubicBezTo>
                      <a:pt x="3785" y="176"/>
                      <a:pt x="3634" y="201"/>
                      <a:pt x="3509" y="251"/>
                    </a:cubicBezTo>
                    <a:cubicBezTo>
                      <a:pt x="3509" y="226"/>
                      <a:pt x="3509" y="226"/>
                      <a:pt x="3509" y="201"/>
                    </a:cubicBezTo>
                    <a:cubicBezTo>
                      <a:pt x="3446" y="251"/>
                      <a:pt x="3384" y="264"/>
                      <a:pt x="3321" y="264"/>
                    </a:cubicBezTo>
                    <a:cubicBezTo>
                      <a:pt x="3258" y="264"/>
                      <a:pt x="3196" y="251"/>
                      <a:pt x="3133" y="251"/>
                    </a:cubicBezTo>
                    <a:cubicBezTo>
                      <a:pt x="3133" y="277"/>
                      <a:pt x="3158" y="277"/>
                      <a:pt x="3133" y="302"/>
                    </a:cubicBezTo>
                    <a:cubicBezTo>
                      <a:pt x="3142" y="310"/>
                      <a:pt x="3150" y="314"/>
                      <a:pt x="3158" y="314"/>
                    </a:cubicBezTo>
                    <a:cubicBezTo>
                      <a:pt x="3182" y="314"/>
                      <a:pt x="3202" y="277"/>
                      <a:pt x="3226" y="277"/>
                    </a:cubicBezTo>
                    <a:cubicBezTo>
                      <a:pt x="3236" y="277"/>
                      <a:pt x="3246" y="283"/>
                      <a:pt x="3258" y="302"/>
                    </a:cubicBezTo>
                    <a:lnTo>
                      <a:pt x="3258" y="302"/>
                    </a:lnTo>
                    <a:cubicBezTo>
                      <a:pt x="3263" y="287"/>
                      <a:pt x="3268" y="272"/>
                      <a:pt x="3276" y="272"/>
                    </a:cubicBezTo>
                    <a:cubicBezTo>
                      <a:pt x="3278" y="272"/>
                      <a:pt x="3281" y="274"/>
                      <a:pt x="3284" y="277"/>
                    </a:cubicBezTo>
                    <a:cubicBezTo>
                      <a:pt x="3284" y="302"/>
                      <a:pt x="3258" y="327"/>
                      <a:pt x="3284" y="327"/>
                    </a:cubicBezTo>
                    <a:cubicBezTo>
                      <a:pt x="3296" y="320"/>
                      <a:pt x="3309" y="319"/>
                      <a:pt x="3321" y="319"/>
                    </a:cubicBezTo>
                    <a:cubicBezTo>
                      <a:pt x="3334" y="319"/>
                      <a:pt x="3346" y="320"/>
                      <a:pt x="3359" y="320"/>
                    </a:cubicBezTo>
                    <a:cubicBezTo>
                      <a:pt x="3384" y="320"/>
                      <a:pt x="3409" y="314"/>
                      <a:pt x="3434" y="277"/>
                    </a:cubicBezTo>
                    <a:cubicBezTo>
                      <a:pt x="3434" y="302"/>
                      <a:pt x="3446" y="302"/>
                      <a:pt x="3462" y="302"/>
                    </a:cubicBezTo>
                    <a:cubicBezTo>
                      <a:pt x="3478" y="302"/>
                      <a:pt x="3497" y="302"/>
                      <a:pt x="3509" y="327"/>
                    </a:cubicBezTo>
                    <a:cubicBezTo>
                      <a:pt x="3534" y="302"/>
                      <a:pt x="3534" y="327"/>
                      <a:pt x="3534" y="277"/>
                    </a:cubicBezTo>
                    <a:cubicBezTo>
                      <a:pt x="3574" y="282"/>
                      <a:pt x="3614" y="284"/>
                      <a:pt x="3654" y="284"/>
                    </a:cubicBezTo>
                    <a:cubicBezTo>
                      <a:pt x="3814" y="284"/>
                      <a:pt x="3970" y="251"/>
                      <a:pt x="4111" y="251"/>
                    </a:cubicBezTo>
                    <a:cubicBezTo>
                      <a:pt x="4142" y="213"/>
                      <a:pt x="4173" y="200"/>
                      <a:pt x="4204" y="200"/>
                    </a:cubicBezTo>
                    <a:cubicBezTo>
                      <a:pt x="4258" y="200"/>
                      <a:pt x="4312" y="237"/>
                      <a:pt x="4365" y="237"/>
                    </a:cubicBezTo>
                    <a:cubicBezTo>
                      <a:pt x="4381" y="237"/>
                      <a:pt x="4396" y="234"/>
                      <a:pt x="4411" y="226"/>
                    </a:cubicBezTo>
                    <a:cubicBezTo>
                      <a:pt x="4411" y="251"/>
                      <a:pt x="4411" y="251"/>
                      <a:pt x="4411" y="251"/>
                    </a:cubicBezTo>
                    <a:cubicBezTo>
                      <a:pt x="4447" y="234"/>
                      <a:pt x="4482" y="216"/>
                      <a:pt x="4509" y="216"/>
                    </a:cubicBezTo>
                    <a:cubicBezTo>
                      <a:pt x="4520" y="216"/>
                      <a:pt x="4529" y="219"/>
                      <a:pt x="4537" y="226"/>
                    </a:cubicBezTo>
                    <a:lnTo>
                      <a:pt x="4587" y="151"/>
                    </a:lnTo>
                    <a:cubicBezTo>
                      <a:pt x="4662" y="226"/>
                      <a:pt x="4712" y="226"/>
                      <a:pt x="4762" y="226"/>
                    </a:cubicBezTo>
                    <a:cubicBezTo>
                      <a:pt x="4837" y="226"/>
                      <a:pt x="4913" y="226"/>
                      <a:pt x="4913" y="251"/>
                    </a:cubicBezTo>
                    <a:cubicBezTo>
                      <a:pt x="4938" y="251"/>
                      <a:pt x="4938" y="251"/>
                      <a:pt x="4913" y="277"/>
                    </a:cubicBezTo>
                    <a:lnTo>
                      <a:pt x="4837" y="302"/>
                    </a:lnTo>
                    <a:lnTo>
                      <a:pt x="4737" y="352"/>
                    </a:lnTo>
                    <a:cubicBezTo>
                      <a:pt x="4712" y="377"/>
                      <a:pt x="4737" y="377"/>
                      <a:pt x="4762" y="477"/>
                    </a:cubicBezTo>
                    <a:cubicBezTo>
                      <a:pt x="4737" y="477"/>
                      <a:pt x="4737" y="477"/>
                      <a:pt x="4737" y="452"/>
                    </a:cubicBezTo>
                    <a:cubicBezTo>
                      <a:pt x="4712" y="502"/>
                      <a:pt x="4662" y="477"/>
                      <a:pt x="4612" y="552"/>
                    </a:cubicBezTo>
                    <a:cubicBezTo>
                      <a:pt x="4487" y="728"/>
                      <a:pt x="4261" y="703"/>
                      <a:pt x="4161" y="878"/>
                    </a:cubicBezTo>
                    <a:cubicBezTo>
                      <a:pt x="3935" y="953"/>
                      <a:pt x="3710" y="1028"/>
                      <a:pt x="3484" y="1104"/>
                    </a:cubicBezTo>
                    <a:lnTo>
                      <a:pt x="3484" y="1079"/>
                    </a:lnTo>
                    <a:cubicBezTo>
                      <a:pt x="3419" y="1116"/>
                      <a:pt x="3351" y="1125"/>
                      <a:pt x="3282" y="1125"/>
                    </a:cubicBezTo>
                    <a:cubicBezTo>
                      <a:pt x="3206" y="1125"/>
                      <a:pt x="3130" y="1114"/>
                      <a:pt x="3055" y="1114"/>
                    </a:cubicBezTo>
                    <a:cubicBezTo>
                      <a:pt x="3013" y="1114"/>
                      <a:pt x="2972" y="1117"/>
                      <a:pt x="2933" y="1129"/>
                    </a:cubicBezTo>
                    <a:cubicBezTo>
                      <a:pt x="2922" y="1127"/>
                      <a:pt x="2912" y="1127"/>
                      <a:pt x="2901" y="1127"/>
                    </a:cubicBezTo>
                    <a:cubicBezTo>
                      <a:pt x="2733" y="1127"/>
                      <a:pt x="2582" y="1286"/>
                      <a:pt x="2416" y="1286"/>
                    </a:cubicBezTo>
                    <a:cubicBezTo>
                      <a:pt x="2396" y="1286"/>
                      <a:pt x="2376" y="1284"/>
                      <a:pt x="2356" y="1279"/>
                    </a:cubicBezTo>
                    <a:cubicBezTo>
                      <a:pt x="2334" y="1257"/>
                      <a:pt x="2311" y="1248"/>
                      <a:pt x="2289" y="1248"/>
                    </a:cubicBezTo>
                    <a:cubicBezTo>
                      <a:pt x="2208" y="1248"/>
                      <a:pt x="2128" y="1360"/>
                      <a:pt x="2048" y="1360"/>
                    </a:cubicBezTo>
                    <a:cubicBezTo>
                      <a:pt x="2025" y="1360"/>
                      <a:pt x="2003" y="1352"/>
                      <a:pt x="1980" y="1329"/>
                    </a:cubicBezTo>
                    <a:cubicBezTo>
                      <a:pt x="1891" y="1267"/>
                      <a:pt x="1809" y="1243"/>
                      <a:pt x="1728" y="1243"/>
                    </a:cubicBezTo>
                    <a:cubicBezTo>
                      <a:pt x="1581" y="1243"/>
                      <a:pt x="1440" y="1323"/>
                      <a:pt x="1279" y="1404"/>
                    </a:cubicBezTo>
                    <a:cubicBezTo>
                      <a:pt x="1252" y="1398"/>
                      <a:pt x="1226" y="1395"/>
                      <a:pt x="1200" y="1395"/>
                    </a:cubicBezTo>
                    <a:cubicBezTo>
                      <a:pt x="1080" y="1395"/>
                      <a:pt x="959" y="1450"/>
                      <a:pt x="832" y="1450"/>
                    </a:cubicBezTo>
                    <a:cubicBezTo>
                      <a:pt x="774" y="1450"/>
                      <a:pt x="714" y="1439"/>
                      <a:pt x="652" y="1404"/>
                    </a:cubicBezTo>
                    <a:cubicBezTo>
                      <a:pt x="636" y="1416"/>
                      <a:pt x="620" y="1421"/>
                      <a:pt x="604" y="1421"/>
                    </a:cubicBezTo>
                    <a:cubicBezTo>
                      <a:pt x="526" y="1421"/>
                      <a:pt x="447" y="1302"/>
                      <a:pt x="369" y="1302"/>
                    </a:cubicBezTo>
                    <a:cubicBezTo>
                      <a:pt x="363" y="1302"/>
                      <a:pt x="357" y="1303"/>
                      <a:pt x="351" y="1304"/>
                    </a:cubicBezTo>
                    <a:lnTo>
                      <a:pt x="351" y="1354"/>
                    </a:lnTo>
                    <a:cubicBezTo>
                      <a:pt x="341" y="1335"/>
                      <a:pt x="332" y="1328"/>
                      <a:pt x="322" y="1328"/>
                    </a:cubicBezTo>
                    <a:cubicBezTo>
                      <a:pt x="296" y="1328"/>
                      <a:pt x="270" y="1383"/>
                      <a:pt x="251" y="1383"/>
                    </a:cubicBezTo>
                    <a:cubicBezTo>
                      <a:pt x="241" y="1383"/>
                      <a:pt x="233" y="1369"/>
                      <a:pt x="226" y="1329"/>
                    </a:cubicBezTo>
                    <a:cubicBezTo>
                      <a:pt x="226" y="1319"/>
                      <a:pt x="225" y="1315"/>
                      <a:pt x="225" y="1315"/>
                    </a:cubicBezTo>
                    <a:cubicBezTo>
                      <a:pt x="220" y="1315"/>
                      <a:pt x="205" y="1428"/>
                      <a:pt x="188" y="1428"/>
                    </a:cubicBezTo>
                    <a:cubicBezTo>
                      <a:pt x="184" y="1428"/>
                      <a:pt x="180" y="1421"/>
                      <a:pt x="176" y="1404"/>
                    </a:cubicBezTo>
                    <a:lnTo>
                      <a:pt x="176" y="1454"/>
                    </a:lnTo>
                    <a:cubicBezTo>
                      <a:pt x="151" y="1454"/>
                      <a:pt x="176" y="1404"/>
                      <a:pt x="151" y="1404"/>
                    </a:cubicBezTo>
                    <a:cubicBezTo>
                      <a:pt x="151" y="1404"/>
                      <a:pt x="151" y="1454"/>
                      <a:pt x="126" y="1454"/>
                    </a:cubicBezTo>
                    <a:cubicBezTo>
                      <a:pt x="126" y="1397"/>
                      <a:pt x="118" y="1387"/>
                      <a:pt x="109" y="1387"/>
                    </a:cubicBezTo>
                    <a:cubicBezTo>
                      <a:pt x="105" y="1387"/>
                      <a:pt x="99" y="1390"/>
                      <a:pt x="95" y="1390"/>
                    </a:cubicBezTo>
                    <a:cubicBezTo>
                      <a:pt x="84" y="1390"/>
                      <a:pt x="76" y="1378"/>
                      <a:pt x="76" y="1304"/>
                    </a:cubicBezTo>
                    <a:cubicBezTo>
                      <a:pt x="76" y="1304"/>
                      <a:pt x="50" y="1229"/>
                      <a:pt x="76" y="1204"/>
                    </a:cubicBezTo>
                    <a:cubicBezTo>
                      <a:pt x="76" y="1198"/>
                      <a:pt x="72" y="1194"/>
                      <a:pt x="68" y="1194"/>
                    </a:cubicBezTo>
                    <a:cubicBezTo>
                      <a:pt x="54" y="1194"/>
                      <a:pt x="25" y="1223"/>
                      <a:pt x="25" y="1279"/>
                    </a:cubicBezTo>
                    <a:cubicBezTo>
                      <a:pt x="25" y="1354"/>
                      <a:pt x="0" y="1404"/>
                      <a:pt x="25" y="1480"/>
                    </a:cubicBezTo>
                    <a:lnTo>
                      <a:pt x="50" y="1404"/>
                    </a:lnTo>
                    <a:cubicBezTo>
                      <a:pt x="50" y="1480"/>
                      <a:pt x="50" y="1429"/>
                      <a:pt x="50" y="1480"/>
                    </a:cubicBezTo>
                    <a:cubicBezTo>
                      <a:pt x="76" y="1480"/>
                      <a:pt x="101" y="1580"/>
                      <a:pt x="126" y="1605"/>
                    </a:cubicBezTo>
                    <a:cubicBezTo>
                      <a:pt x="126" y="1573"/>
                      <a:pt x="130" y="1563"/>
                      <a:pt x="137" y="1563"/>
                    </a:cubicBezTo>
                    <a:cubicBezTo>
                      <a:pt x="147" y="1563"/>
                      <a:pt x="161" y="1580"/>
                      <a:pt x="176" y="1580"/>
                    </a:cubicBezTo>
                    <a:lnTo>
                      <a:pt x="176" y="1605"/>
                    </a:lnTo>
                    <a:cubicBezTo>
                      <a:pt x="176" y="1617"/>
                      <a:pt x="176" y="1622"/>
                      <a:pt x="178" y="1622"/>
                    </a:cubicBezTo>
                    <a:cubicBezTo>
                      <a:pt x="182" y="1622"/>
                      <a:pt x="191" y="1563"/>
                      <a:pt x="197" y="1563"/>
                    </a:cubicBezTo>
                    <a:cubicBezTo>
                      <a:pt x="199" y="1563"/>
                      <a:pt x="201" y="1574"/>
                      <a:pt x="201" y="1605"/>
                    </a:cubicBezTo>
                    <a:cubicBezTo>
                      <a:pt x="276" y="1580"/>
                      <a:pt x="351" y="1580"/>
                      <a:pt x="426" y="1580"/>
                    </a:cubicBezTo>
                    <a:cubicBezTo>
                      <a:pt x="426" y="1530"/>
                      <a:pt x="476" y="1580"/>
                      <a:pt x="451" y="1480"/>
                    </a:cubicBezTo>
                    <a:lnTo>
                      <a:pt x="451" y="1480"/>
                    </a:lnTo>
                    <a:cubicBezTo>
                      <a:pt x="477" y="1580"/>
                      <a:pt x="552" y="1605"/>
                      <a:pt x="552" y="1605"/>
                    </a:cubicBezTo>
                    <a:cubicBezTo>
                      <a:pt x="564" y="1634"/>
                      <a:pt x="573" y="1644"/>
                      <a:pt x="580" y="1644"/>
                    </a:cubicBezTo>
                    <a:cubicBezTo>
                      <a:pt x="596" y="1644"/>
                      <a:pt x="605" y="1601"/>
                      <a:pt x="620" y="1601"/>
                    </a:cubicBezTo>
                    <a:cubicBezTo>
                      <a:pt x="628" y="1601"/>
                      <a:pt x="638" y="1614"/>
                      <a:pt x="652" y="1655"/>
                    </a:cubicBezTo>
                    <a:cubicBezTo>
                      <a:pt x="652" y="1619"/>
                      <a:pt x="658" y="1612"/>
                      <a:pt x="668" y="1612"/>
                    </a:cubicBezTo>
                    <a:cubicBezTo>
                      <a:pt x="674" y="1612"/>
                      <a:pt x="681" y="1615"/>
                      <a:pt x="689" y="1615"/>
                    </a:cubicBezTo>
                    <a:cubicBezTo>
                      <a:pt x="702" y="1615"/>
                      <a:pt x="717" y="1606"/>
                      <a:pt x="727" y="1555"/>
                    </a:cubicBezTo>
                    <a:cubicBezTo>
                      <a:pt x="727" y="1580"/>
                      <a:pt x="752" y="1605"/>
                      <a:pt x="727" y="1630"/>
                    </a:cubicBezTo>
                    <a:cubicBezTo>
                      <a:pt x="802" y="1630"/>
                      <a:pt x="878" y="1655"/>
                      <a:pt x="953" y="1655"/>
                    </a:cubicBezTo>
                    <a:cubicBezTo>
                      <a:pt x="966" y="1635"/>
                      <a:pt x="981" y="1629"/>
                      <a:pt x="997" y="1629"/>
                    </a:cubicBezTo>
                    <a:cubicBezTo>
                      <a:pt x="1018" y="1629"/>
                      <a:pt x="1039" y="1639"/>
                      <a:pt x="1057" y="1639"/>
                    </a:cubicBezTo>
                    <a:cubicBezTo>
                      <a:pt x="1077" y="1639"/>
                      <a:pt x="1094" y="1627"/>
                      <a:pt x="1103" y="1580"/>
                    </a:cubicBezTo>
                    <a:cubicBezTo>
                      <a:pt x="1138" y="1597"/>
                      <a:pt x="1172" y="1626"/>
                      <a:pt x="1207" y="1626"/>
                    </a:cubicBezTo>
                    <a:cubicBezTo>
                      <a:pt x="1222" y="1626"/>
                      <a:pt x="1238" y="1620"/>
                      <a:pt x="1253" y="1605"/>
                    </a:cubicBezTo>
                    <a:cubicBezTo>
                      <a:pt x="1304" y="1605"/>
                      <a:pt x="1379" y="1605"/>
                      <a:pt x="1404" y="1505"/>
                    </a:cubicBezTo>
                    <a:cubicBezTo>
                      <a:pt x="1429" y="1630"/>
                      <a:pt x="1454" y="1605"/>
                      <a:pt x="1479" y="1655"/>
                    </a:cubicBezTo>
                    <a:cubicBezTo>
                      <a:pt x="1504" y="1580"/>
                      <a:pt x="1579" y="1605"/>
                      <a:pt x="1654" y="1555"/>
                    </a:cubicBezTo>
                    <a:cubicBezTo>
                      <a:pt x="1654" y="1570"/>
                      <a:pt x="1657" y="1573"/>
                      <a:pt x="1660" y="1573"/>
                    </a:cubicBezTo>
                    <a:cubicBezTo>
                      <a:pt x="1664" y="1573"/>
                      <a:pt x="1670" y="1569"/>
                      <a:pt x="1677" y="1569"/>
                    </a:cubicBezTo>
                    <a:cubicBezTo>
                      <a:pt x="1685" y="1569"/>
                      <a:pt x="1695" y="1576"/>
                      <a:pt x="1705" y="1605"/>
                    </a:cubicBezTo>
                    <a:cubicBezTo>
                      <a:pt x="1776" y="1521"/>
                      <a:pt x="1860" y="1489"/>
                      <a:pt x="1946" y="1489"/>
                    </a:cubicBezTo>
                    <a:cubicBezTo>
                      <a:pt x="2041" y="1489"/>
                      <a:pt x="2139" y="1527"/>
                      <a:pt x="2231" y="1580"/>
                    </a:cubicBezTo>
                    <a:cubicBezTo>
                      <a:pt x="2256" y="1530"/>
                      <a:pt x="2256" y="1429"/>
                      <a:pt x="2281" y="1379"/>
                    </a:cubicBezTo>
                    <a:cubicBezTo>
                      <a:pt x="2281" y="1379"/>
                      <a:pt x="2281" y="1404"/>
                      <a:pt x="2281" y="1404"/>
                    </a:cubicBezTo>
                    <a:cubicBezTo>
                      <a:pt x="2285" y="1401"/>
                      <a:pt x="2288" y="1399"/>
                      <a:pt x="2292" y="1399"/>
                    </a:cubicBezTo>
                    <a:cubicBezTo>
                      <a:pt x="2310" y="1399"/>
                      <a:pt x="2330" y="1435"/>
                      <a:pt x="2361" y="1435"/>
                    </a:cubicBezTo>
                    <a:cubicBezTo>
                      <a:pt x="2367" y="1435"/>
                      <a:pt x="2374" y="1433"/>
                      <a:pt x="2381" y="1429"/>
                    </a:cubicBezTo>
                    <a:cubicBezTo>
                      <a:pt x="2381" y="1454"/>
                      <a:pt x="2381" y="1454"/>
                      <a:pt x="2381" y="1454"/>
                    </a:cubicBezTo>
                    <a:cubicBezTo>
                      <a:pt x="2384" y="1452"/>
                      <a:pt x="2387" y="1450"/>
                      <a:pt x="2390" y="1450"/>
                    </a:cubicBezTo>
                    <a:cubicBezTo>
                      <a:pt x="2405" y="1450"/>
                      <a:pt x="2420" y="1483"/>
                      <a:pt x="2435" y="1483"/>
                    </a:cubicBezTo>
                    <a:cubicBezTo>
                      <a:pt x="2442" y="1483"/>
                      <a:pt x="2449" y="1476"/>
                      <a:pt x="2456" y="1454"/>
                    </a:cubicBezTo>
                    <a:lnTo>
                      <a:pt x="2456" y="1480"/>
                    </a:lnTo>
                    <a:lnTo>
                      <a:pt x="2482" y="1454"/>
                    </a:lnTo>
                    <a:cubicBezTo>
                      <a:pt x="2482" y="1480"/>
                      <a:pt x="2482" y="1505"/>
                      <a:pt x="2482" y="1505"/>
                    </a:cubicBezTo>
                    <a:cubicBezTo>
                      <a:pt x="2757" y="1505"/>
                      <a:pt x="3008" y="1329"/>
                      <a:pt x="3284" y="1304"/>
                    </a:cubicBezTo>
                    <a:lnTo>
                      <a:pt x="3284" y="1329"/>
                    </a:lnTo>
                    <a:lnTo>
                      <a:pt x="3334" y="1279"/>
                    </a:lnTo>
                    <a:cubicBezTo>
                      <a:pt x="3334" y="1279"/>
                      <a:pt x="3334" y="1279"/>
                      <a:pt x="3334" y="1304"/>
                    </a:cubicBezTo>
                    <a:cubicBezTo>
                      <a:pt x="3342" y="1307"/>
                      <a:pt x="3350" y="1308"/>
                      <a:pt x="3358" y="1308"/>
                    </a:cubicBezTo>
                    <a:cubicBezTo>
                      <a:pt x="3420" y="1308"/>
                      <a:pt x="3467" y="1229"/>
                      <a:pt x="3534" y="1229"/>
                    </a:cubicBezTo>
                    <a:cubicBezTo>
                      <a:pt x="3534" y="1254"/>
                      <a:pt x="3509" y="1279"/>
                      <a:pt x="3534" y="1279"/>
                    </a:cubicBezTo>
                    <a:cubicBezTo>
                      <a:pt x="3540" y="1262"/>
                      <a:pt x="3548" y="1257"/>
                      <a:pt x="3557" y="1257"/>
                    </a:cubicBezTo>
                    <a:cubicBezTo>
                      <a:pt x="3574" y="1257"/>
                      <a:pt x="3594" y="1274"/>
                      <a:pt x="3610" y="1274"/>
                    </a:cubicBezTo>
                    <a:cubicBezTo>
                      <a:pt x="3624" y="1274"/>
                      <a:pt x="3634" y="1259"/>
                      <a:pt x="3634" y="1204"/>
                    </a:cubicBezTo>
                    <a:cubicBezTo>
                      <a:pt x="3634" y="1229"/>
                      <a:pt x="3634" y="1254"/>
                      <a:pt x="3634" y="1254"/>
                    </a:cubicBezTo>
                    <a:cubicBezTo>
                      <a:pt x="3760" y="1179"/>
                      <a:pt x="3885" y="1154"/>
                      <a:pt x="4035" y="1129"/>
                    </a:cubicBezTo>
                    <a:cubicBezTo>
                      <a:pt x="4111" y="953"/>
                      <a:pt x="4261" y="1028"/>
                      <a:pt x="4336" y="878"/>
                    </a:cubicBezTo>
                    <a:lnTo>
                      <a:pt x="4336" y="903"/>
                    </a:lnTo>
                    <a:cubicBezTo>
                      <a:pt x="4436" y="753"/>
                      <a:pt x="4637" y="778"/>
                      <a:pt x="4762" y="678"/>
                    </a:cubicBezTo>
                    <a:cubicBezTo>
                      <a:pt x="4837" y="627"/>
                      <a:pt x="4863" y="577"/>
                      <a:pt x="4913" y="552"/>
                    </a:cubicBezTo>
                    <a:lnTo>
                      <a:pt x="4938" y="552"/>
                    </a:lnTo>
                    <a:cubicBezTo>
                      <a:pt x="4938" y="502"/>
                      <a:pt x="5013" y="477"/>
                      <a:pt x="5088" y="452"/>
                    </a:cubicBezTo>
                    <a:cubicBezTo>
                      <a:pt x="5188" y="402"/>
                      <a:pt x="5289" y="352"/>
                      <a:pt x="5213" y="327"/>
                    </a:cubicBezTo>
                    <a:lnTo>
                      <a:pt x="5289" y="327"/>
                    </a:lnTo>
                    <a:cubicBezTo>
                      <a:pt x="5213" y="327"/>
                      <a:pt x="5307" y="284"/>
                      <a:pt x="5264" y="284"/>
                    </a:cubicBezTo>
                    <a:cubicBezTo>
                      <a:pt x="5249" y="284"/>
                      <a:pt x="5220" y="289"/>
                      <a:pt x="5163" y="302"/>
                    </a:cubicBezTo>
                    <a:lnTo>
                      <a:pt x="5264" y="277"/>
                    </a:lnTo>
                    <a:cubicBezTo>
                      <a:pt x="5113" y="277"/>
                      <a:pt x="5163" y="251"/>
                      <a:pt x="5264" y="201"/>
                    </a:cubicBezTo>
                    <a:cubicBezTo>
                      <a:pt x="5364" y="176"/>
                      <a:pt x="5464" y="126"/>
                      <a:pt x="5364" y="126"/>
                    </a:cubicBezTo>
                    <a:lnTo>
                      <a:pt x="5439" y="101"/>
                    </a:lnTo>
                    <a:lnTo>
                      <a:pt x="5414" y="101"/>
                    </a:lnTo>
                    <a:cubicBezTo>
                      <a:pt x="5389" y="101"/>
                      <a:pt x="5389" y="101"/>
                      <a:pt x="5414" y="76"/>
                    </a:cubicBezTo>
                    <a:lnTo>
                      <a:pt x="5464" y="76"/>
                    </a:lnTo>
                    <a:cubicBezTo>
                      <a:pt x="5514" y="43"/>
                      <a:pt x="5506" y="31"/>
                      <a:pt x="5471" y="31"/>
                    </a:cubicBezTo>
                    <a:cubicBezTo>
                      <a:pt x="5400" y="31"/>
                      <a:pt x="5222" y="76"/>
                      <a:pt x="5188" y="76"/>
                    </a:cubicBezTo>
                    <a:lnTo>
                      <a:pt x="5289" y="26"/>
                    </a:lnTo>
                    <a:lnTo>
                      <a:pt x="5289" y="26"/>
                    </a:lnTo>
                    <a:cubicBezTo>
                      <a:pt x="5233" y="44"/>
                      <a:pt x="5198" y="49"/>
                      <a:pt x="5171" y="49"/>
                    </a:cubicBezTo>
                    <a:cubicBezTo>
                      <a:pt x="5141" y="49"/>
                      <a:pt x="5121" y="43"/>
                      <a:pt x="5094" y="43"/>
                    </a:cubicBezTo>
                    <a:cubicBezTo>
                      <a:pt x="5078" y="43"/>
                      <a:pt x="5061" y="45"/>
                      <a:pt x="5038" y="51"/>
                    </a:cubicBezTo>
                    <a:lnTo>
                      <a:pt x="5088" y="26"/>
                    </a:lnTo>
                    <a:lnTo>
                      <a:pt x="5013" y="51"/>
                    </a:lnTo>
                    <a:lnTo>
                      <a:pt x="5063"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02" name="Google Shape;3014;p66">
                <a:extLst>
                  <a:ext uri="{FF2B5EF4-FFF2-40B4-BE49-F238E27FC236}">
                    <a16:creationId xmlns:a16="http://schemas.microsoft.com/office/drawing/2014/main" id="{FAEA7BF5-C52C-6C6F-94A1-5F52C05B7FA4}"/>
                  </a:ext>
                </a:extLst>
              </p:cNvPr>
              <p:cNvSpPr/>
              <p:nvPr/>
            </p:nvSpPr>
            <p:spPr>
              <a:xfrm>
                <a:off x="4648025" y="322247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03" name="Google Shape;3015;p66">
                <a:extLst>
                  <a:ext uri="{FF2B5EF4-FFF2-40B4-BE49-F238E27FC236}">
                    <a16:creationId xmlns:a16="http://schemas.microsoft.com/office/drawing/2014/main" id="{19D3D739-595F-A38D-0208-7C1426EF69E9}"/>
                  </a:ext>
                </a:extLst>
              </p:cNvPr>
              <p:cNvSpPr/>
              <p:nvPr/>
            </p:nvSpPr>
            <p:spPr>
              <a:xfrm>
                <a:off x="4549650" y="32600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04" name="Google Shape;3016;p66">
                <a:extLst>
                  <a:ext uri="{FF2B5EF4-FFF2-40B4-BE49-F238E27FC236}">
                    <a16:creationId xmlns:a16="http://schemas.microsoft.com/office/drawing/2014/main" id="{7758BE25-0876-7037-E15D-B1C0FAF9032F}"/>
                  </a:ext>
                </a:extLst>
              </p:cNvPr>
              <p:cNvSpPr/>
              <p:nvPr/>
            </p:nvSpPr>
            <p:spPr>
              <a:xfrm>
                <a:off x="4694400" y="3187375"/>
                <a:ext cx="1275" cy="650"/>
              </a:xfrm>
              <a:custGeom>
                <a:avLst/>
                <a:gdLst/>
                <a:ahLst/>
                <a:cxnLst/>
                <a:rect l="l" t="t" r="r" b="b"/>
                <a:pathLst>
                  <a:path w="51" h="26" extrusionOk="0">
                    <a:moveTo>
                      <a:pt x="25" y="1"/>
                    </a:moveTo>
                    <a:lnTo>
                      <a:pt x="0" y="26"/>
                    </a:lnTo>
                    <a:lnTo>
                      <a:pt x="50"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05" name="Google Shape;3017;p66">
                <a:extLst>
                  <a:ext uri="{FF2B5EF4-FFF2-40B4-BE49-F238E27FC236}">
                    <a16:creationId xmlns:a16="http://schemas.microsoft.com/office/drawing/2014/main" id="{4FF194A9-8D49-18C0-AEB7-637636B77A5E}"/>
                  </a:ext>
                </a:extLst>
              </p:cNvPr>
              <p:cNvSpPr/>
              <p:nvPr/>
            </p:nvSpPr>
            <p:spPr>
              <a:xfrm>
                <a:off x="4694400" y="3187375"/>
                <a:ext cx="3975" cy="300"/>
              </a:xfrm>
              <a:custGeom>
                <a:avLst/>
                <a:gdLst/>
                <a:ahLst/>
                <a:cxnLst/>
                <a:rect l="l" t="t" r="r" b="b"/>
                <a:pathLst>
                  <a:path w="159" h="12" extrusionOk="0">
                    <a:moveTo>
                      <a:pt x="25" y="1"/>
                    </a:moveTo>
                    <a:cubicBezTo>
                      <a:pt x="0" y="9"/>
                      <a:pt x="8" y="12"/>
                      <a:pt x="29" y="12"/>
                    </a:cubicBezTo>
                    <a:cubicBezTo>
                      <a:pt x="70" y="12"/>
                      <a:pt x="159" y="1"/>
                      <a:pt x="12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06" name="Google Shape;3018;p66">
                <a:extLst>
                  <a:ext uri="{FF2B5EF4-FFF2-40B4-BE49-F238E27FC236}">
                    <a16:creationId xmlns:a16="http://schemas.microsoft.com/office/drawing/2014/main" id="{1BC66E86-2568-1313-8C3F-3F7B53BB3352}"/>
                  </a:ext>
                </a:extLst>
              </p:cNvPr>
              <p:cNvSpPr/>
              <p:nvPr/>
            </p:nvSpPr>
            <p:spPr>
              <a:xfrm>
                <a:off x="4696275" y="3187375"/>
                <a:ext cx="2525" cy="25"/>
              </a:xfrm>
              <a:custGeom>
                <a:avLst/>
                <a:gdLst/>
                <a:ahLst/>
                <a:cxnLst/>
                <a:rect l="l" t="t" r="r" b="b"/>
                <a:pathLst>
                  <a:path w="101" h="1" extrusionOk="0">
                    <a:moveTo>
                      <a:pt x="25" y="1"/>
                    </a:moveTo>
                    <a:cubicBezTo>
                      <a:pt x="0" y="1"/>
                      <a:pt x="50" y="1"/>
                      <a:pt x="76" y="1"/>
                    </a:cubicBezTo>
                    <a:cubicBezTo>
                      <a:pt x="50" y="1"/>
                      <a:pt x="101" y="1"/>
                      <a:pt x="2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07" name="Google Shape;3019;p66">
                <a:extLst>
                  <a:ext uri="{FF2B5EF4-FFF2-40B4-BE49-F238E27FC236}">
                    <a16:creationId xmlns:a16="http://schemas.microsoft.com/office/drawing/2014/main" id="{1F5CBB6A-3989-742A-B290-7A92917D7522}"/>
                  </a:ext>
                </a:extLst>
              </p:cNvPr>
              <p:cNvSpPr/>
              <p:nvPr/>
            </p:nvSpPr>
            <p:spPr>
              <a:xfrm>
                <a:off x="4697525" y="3188000"/>
                <a:ext cx="650" cy="25"/>
              </a:xfrm>
              <a:custGeom>
                <a:avLst/>
                <a:gdLst/>
                <a:ahLst/>
                <a:cxnLst/>
                <a:rect l="l" t="t" r="r" b="b"/>
                <a:pathLst>
                  <a:path w="26" h="1" extrusionOk="0">
                    <a:moveTo>
                      <a:pt x="26" y="1"/>
                    </a:moveTo>
                    <a:lnTo>
                      <a:pt x="0"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08" name="Google Shape;3020;p66">
                <a:extLst>
                  <a:ext uri="{FF2B5EF4-FFF2-40B4-BE49-F238E27FC236}">
                    <a16:creationId xmlns:a16="http://schemas.microsoft.com/office/drawing/2014/main" id="{20D92268-4BF0-1334-F9A4-0404826A98A3}"/>
                  </a:ext>
                </a:extLst>
              </p:cNvPr>
              <p:cNvSpPr/>
              <p:nvPr/>
            </p:nvSpPr>
            <p:spPr>
              <a:xfrm>
                <a:off x="4695525" y="3186750"/>
                <a:ext cx="13925" cy="3775"/>
              </a:xfrm>
              <a:custGeom>
                <a:avLst/>
                <a:gdLst/>
                <a:ahLst/>
                <a:cxnLst/>
                <a:rect l="l" t="t" r="r" b="b"/>
                <a:pathLst>
                  <a:path w="557" h="151" extrusionOk="0">
                    <a:moveTo>
                      <a:pt x="231" y="1"/>
                    </a:moveTo>
                    <a:cubicBezTo>
                      <a:pt x="221" y="6"/>
                      <a:pt x="218" y="9"/>
                      <a:pt x="219" y="10"/>
                    </a:cubicBezTo>
                    <a:lnTo>
                      <a:pt x="219" y="10"/>
                    </a:lnTo>
                    <a:cubicBezTo>
                      <a:pt x="226" y="5"/>
                      <a:pt x="231" y="1"/>
                      <a:pt x="231" y="1"/>
                    </a:cubicBezTo>
                    <a:close/>
                    <a:moveTo>
                      <a:pt x="306" y="15"/>
                    </a:moveTo>
                    <a:cubicBezTo>
                      <a:pt x="312" y="15"/>
                      <a:pt x="313" y="18"/>
                      <a:pt x="307" y="24"/>
                    </a:cubicBezTo>
                    <a:lnTo>
                      <a:pt x="307" y="24"/>
                    </a:lnTo>
                    <a:cubicBezTo>
                      <a:pt x="289" y="21"/>
                      <a:pt x="298" y="15"/>
                      <a:pt x="306" y="15"/>
                    </a:cubicBezTo>
                    <a:close/>
                    <a:moveTo>
                      <a:pt x="55" y="26"/>
                    </a:moveTo>
                    <a:cubicBezTo>
                      <a:pt x="54" y="26"/>
                      <a:pt x="53" y="27"/>
                      <a:pt x="52" y="27"/>
                    </a:cubicBezTo>
                    <a:lnTo>
                      <a:pt x="52" y="27"/>
                    </a:lnTo>
                    <a:cubicBezTo>
                      <a:pt x="52" y="27"/>
                      <a:pt x="52" y="27"/>
                      <a:pt x="51" y="27"/>
                    </a:cubicBezTo>
                    <a:lnTo>
                      <a:pt x="51" y="27"/>
                    </a:lnTo>
                    <a:cubicBezTo>
                      <a:pt x="53" y="26"/>
                      <a:pt x="54" y="26"/>
                      <a:pt x="55" y="26"/>
                    </a:cubicBezTo>
                    <a:close/>
                    <a:moveTo>
                      <a:pt x="80" y="26"/>
                    </a:moveTo>
                    <a:cubicBezTo>
                      <a:pt x="104" y="26"/>
                      <a:pt x="119" y="26"/>
                      <a:pt x="129" y="27"/>
                    </a:cubicBezTo>
                    <a:lnTo>
                      <a:pt x="129" y="27"/>
                    </a:lnTo>
                    <a:cubicBezTo>
                      <a:pt x="131" y="26"/>
                      <a:pt x="131" y="26"/>
                      <a:pt x="131" y="26"/>
                    </a:cubicBezTo>
                    <a:close/>
                    <a:moveTo>
                      <a:pt x="281" y="26"/>
                    </a:moveTo>
                    <a:cubicBezTo>
                      <a:pt x="264" y="26"/>
                      <a:pt x="248" y="37"/>
                      <a:pt x="246" y="37"/>
                    </a:cubicBezTo>
                    <a:cubicBezTo>
                      <a:pt x="245" y="37"/>
                      <a:pt x="248" y="34"/>
                      <a:pt x="256" y="26"/>
                    </a:cubicBezTo>
                    <a:close/>
                    <a:moveTo>
                      <a:pt x="5" y="26"/>
                    </a:moveTo>
                    <a:cubicBezTo>
                      <a:pt x="2" y="29"/>
                      <a:pt x="1" y="31"/>
                      <a:pt x="1" y="33"/>
                    </a:cubicBezTo>
                    <a:lnTo>
                      <a:pt x="1" y="33"/>
                    </a:lnTo>
                    <a:cubicBezTo>
                      <a:pt x="1" y="35"/>
                      <a:pt x="3" y="37"/>
                      <a:pt x="9" y="37"/>
                    </a:cubicBezTo>
                    <a:cubicBezTo>
                      <a:pt x="9" y="37"/>
                      <a:pt x="10" y="37"/>
                      <a:pt x="11" y="37"/>
                    </a:cubicBezTo>
                    <a:lnTo>
                      <a:pt x="11" y="37"/>
                    </a:lnTo>
                    <a:cubicBezTo>
                      <a:pt x="11" y="37"/>
                      <a:pt x="12" y="37"/>
                      <a:pt x="13" y="37"/>
                    </a:cubicBezTo>
                    <a:cubicBezTo>
                      <a:pt x="14" y="37"/>
                      <a:pt x="15" y="37"/>
                      <a:pt x="16" y="37"/>
                    </a:cubicBezTo>
                    <a:lnTo>
                      <a:pt x="16" y="37"/>
                    </a:lnTo>
                    <a:cubicBezTo>
                      <a:pt x="14" y="40"/>
                      <a:pt x="11" y="45"/>
                      <a:pt x="5" y="51"/>
                    </a:cubicBezTo>
                    <a:cubicBezTo>
                      <a:pt x="30" y="38"/>
                      <a:pt x="30" y="38"/>
                      <a:pt x="30" y="38"/>
                    </a:cubicBezTo>
                    <a:cubicBezTo>
                      <a:pt x="30" y="38"/>
                      <a:pt x="30" y="38"/>
                      <a:pt x="35" y="36"/>
                    </a:cubicBezTo>
                    <a:lnTo>
                      <a:pt x="35" y="36"/>
                    </a:lnTo>
                    <a:cubicBezTo>
                      <a:pt x="31" y="36"/>
                      <a:pt x="28" y="37"/>
                      <a:pt x="25" y="37"/>
                    </a:cubicBezTo>
                    <a:cubicBezTo>
                      <a:pt x="23" y="37"/>
                      <a:pt x="21" y="37"/>
                      <a:pt x="20" y="36"/>
                    </a:cubicBezTo>
                    <a:lnTo>
                      <a:pt x="20" y="36"/>
                    </a:lnTo>
                    <a:cubicBezTo>
                      <a:pt x="19" y="36"/>
                      <a:pt x="18" y="37"/>
                      <a:pt x="16" y="37"/>
                    </a:cubicBezTo>
                    <a:lnTo>
                      <a:pt x="16" y="37"/>
                    </a:lnTo>
                    <a:cubicBezTo>
                      <a:pt x="16" y="36"/>
                      <a:pt x="17" y="36"/>
                      <a:pt x="17" y="36"/>
                    </a:cubicBezTo>
                    <a:lnTo>
                      <a:pt x="17" y="36"/>
                    </a:lnTo>
                    <a:cubicBezTo>
                      <a:pt x="17" y="36"/>
                      <a:pt x="18" y="36"/>
                      <a:pt x="19" y="36"/>
                    </a:cubicBezTo>
                    <a:lnTo>
                      <a:pt x="19" y="36"/>
                    </a:lnTo>
                    <a:cubicBezTo>
                      <a:pt x="19" y="36"/>
                      <a:pt x="20" y="36"/>
                      <a:pt x="20" y="36"/>
                    </a:cubicBezTo>
                    <a:lnTo>
                      <a:pt x="20" y="36"/>
                    </a:lnTo>
                    <a:cubicBezTo>
                      <a:pt x="27" y="36"/>
                      <a:pt x="34" y="34"/>
                      <a:pt x="41" y="33"/>
                    </a:cubicBezTo>
                    <a:lnTo>
                      <a:pt x="41" y="33"/>
                    </a:lnTo>
                    <a:cubicBezTo>
                      <a:pt x="38" y="34"/>
                      <a:pt x="36" y="35"/>
                      <a:pt x="35" y="36"/>
                    </a:cubicBezTo>
                    <a:lnTo>
                      <a:pt x="35" y="36"/>
                    </a:lnTo>
                    <a:cubicBezTo>
                      <a:pt x="40" y="35"/>
                      <a:pt x="46" y="34"/>
                      <a:pt x="49" y="32"/>
                    </a:cubicBezTo>
                    <a:lnTo>
                      <a:pt x="49" y="32"/>
                    </a:lnTo>
                    <a:cubicBezTo>
                      <a:pt x="47" y="36"/>
                      <a:pt x="48" y="37"/>
                      <a:pt x="51" y="37"/>
                    </a:cubicBezTo>
                    <a:cubicBezTo>
                      <a:pt x="58" y="37"/>
                      <a:pt x="80" y="26"/>
                      <a:pt x="80" y="26"/>
                    </a:cubicBezTo>
                    <a:close/>
                    <a:moveTo>
                      <a:pt x="113" y="43"/>
                    </a:moveTo>
                    <a:cubicBezTo>
                      <a:pt x="98" y="47"/>
                      <a:pt x="88" y="51"/>
                      <a:pt x="106" y="51"/>
                    </a:cubicBezTo>
                    <a:cubicBezTo>
                      <a:pt x="108" y="48"/>
                      <a:pt x="111" y="46"/>
                      <a:pt x="113" y="43"/>
                    </a:cubicBezTo>
                    <a:close/>
                    <a:moveTo>
                      <a:pt x="406" y="51"/>
                    </a:moveTo>
                    <a:cubicBezTo>
                      <a:pt x="402" y="51"/>
                      <a:pt x="398" y="51"/>
                      <a:pt x="395" y="53"/>
                    </a:cubicBezTo>
                    <a:lnTo>
                      <a:pt x="395" y="53"/>
                    </a:lnTo>
                    <a:cubicBezTo>
                      <a:pt x="399" y="52"/>
                      <a:pt x="402" y="51"/>
                      <a:pt x="406" y="51"/>
                    </a:cubicBezTo>
                    <a:close/>
                    <a:moveTo>
                      <a:pt x="124" y="72"/>
                    </a:moveTo>
                    <a:lnTo>
                      <a:pt x="124" y="72"/>
                    </a:lnTo>
                    <a:cubicBezTo>
                      <a:pt x="118" y="73"/>
                      <a:pt x="112" y="74"/>
                      <a:pt x="106" y="76"/>
                    </a:cubicBezTo>
                    <a:lnTo>
                      <a:pt x="131" y="76"/>
                    </a:lnTo>
                    <a:cubicBezTo>
                      <a:pt x="124" y="76"/>
                      <a:pt x="123" y="74"/>
                      <a:pt x="124" y="72"/>
                    </a:cubicBezTo>
                    <a:close/>
                    <a:moveTo>
                      <a:pt x="466" y="90"/>
                    </a:moveTo>
                    <a:lnTo>
                      <a:pt x="466" y="90"/>
                    </a:lnTo>
                    <a:cubicBezTo>
                      <a:pt x="458" y="94"/>
                      <a:pt x="451" y="97"/>
                      <a:pt x="443" y="99"/>
                    </a:cubicBezTo>
                    <a:lnTo>
                      <a:pt x="443" y="99"/>
                    </a:lnTo>
                    <a:cubicBezTo>
                      <a:pt x="438" y="96"/>
                      <a:pt x="457" y="90"/>
                      <a:pt x="466" y="90"/>
                    </a:cubicBezTo>
                    <a:close/>
                    <a:moveTo>
                      <a:pt x="443" y="99"/>
                    </a:moveTo>
                    <a:lnTo>
                      <a:pt x="443" y="99"/>
                    </a:lnTo>
                    <a:cubicBezTo>
                      <a:pt x="444" y="100"/>
                      <a:pt x="449" y="101"/>
                      <a:pt x="456" y="101"/>
                    </a:cubicBezTo>
                    <a:lnTo>
                      <a:pt x="431" y="101"/>
                    </a:lnTo>
                    <a:cubicBezTo>
                      <a:pt x="435" y="101"/>
                      <a:pt x="439" y="100"/>
                      <a:pt x="443" y="99"/>
                    </a:cubicBezTo>
                    <a:close/>
                    <a:moveTo>
                      <a:pt x="219" y="10"/>
                    </a:moveTo>
                    <a:lnTo>
                      <a:pt x="219" y="10"/>
                    </a:lnTo>
                    <a:cubicBezTo>
                      <a:pt x="209" y="17"/>
                      <a:pt x="195" y="26"/>
                      <a:pt x="181" y="26"/>
                    </a:cubicBezTo>
                    <a:cubicBezTo>
                      <a:pt x="162" y="29"/>
                      <a:pt x="148" y="33"/>
                      <a:pt x="138" y="35"/>
                    </a:cubicBezTo>
                    <a:lnTo>
                      <a:pt x="138" y="35"/>
                    </a:lnTo>
                    <a:cubicBezTo>
                      <a:pt x="134" y="37"/>
                      <a:pt x="127" y="39"/>
                      <a:pt x="120" y="41"/>
                    </a:cubicBezTo>
                    <a:lnTo>
                      <a:pt x="120" y="41"/>
                    </a:lnTo>
                    <a:cubicBezTo>
                      <a:pt x="124" y="40"/>
                      <a:pt x="130" y="38"/>
                      <a:pt x="138" y="35"/>
                    </a:cubicBezTo>
                    <a:lnTo>
                      <a:pt x="138" y="35"/>
                    </a:lnTo>
                    <a:cubicBezTo>
                      <a:pt x="145" y="32"/>
                      <a:pt x="146" y="29"/>
                      <a:pt x="129" y="27"/>
                    </a:cubicBezTo>
                    <a:lnTo>
                      <a:pt x="129" y="27"/>
                    </a:lnTo>
                    <a:cubicBezTo>
                      <a:pt x="127" y="29"/>
                      <a:pt x="123" y="34"/>
                      <a:pt x="113" y="43"/>
                    </a:cubicBezTo>
                    <a:lnTo>
                      <a:pt x="113" y="43"/>
                    </a:lnTo>
                    <a:cubicBezTo>
                      <a:pt x="115" y="43"/>
                      <a:pt x="118" y="42"/>
                      <a:pt x="120" y="41"/>
                    </a:cubicBezTo>
                    <a:lnTo>
                      <a:pt x="120" y="41"/>
                    </a:lnTo>
                    <a:cubicBezTo>
                      <a:pt x="100" y="51"/>
                      <a:pt x="142" y="51"/>
                      <a:pt x="106" y="51"/>
                    </a:cubicBezTo>
                    <a:cubicBezTo>
                      <a:pt x="72" y="51"/>
                      <a:pt x="28" y="62"/>
                      <a:pt x="54" y="62"/>
                    </a:cubicBezTo>
                    <a:cubicBezTo>
                      <a:pt x="66" y="62"/>
                      <a:pt x="94" y="59"/>
                      <a:pt x="147" y="52"/>
                    </a:cubicBezTo>
                    <a:lnTo>
                      <a:pt x="147" y="52"/>
                    </a:lnTo>
                    <a:cubicBezTo>
                      <a:pt x="139" y="54"/>
                      <a:pt x="135" y="60"/>
                      <a:pt x="133" y="65"/>
                    </a:cubicBezTo>
                    <a:lnTo>
                      <a:pt x="133" y="65"/>
                    </a:lnTo>
                    <a:cubicBezTo>
                      <a:pt x="129" y="67"/>
                      <a:pt x="125" y="70"/>
                      <a:pt x="124" y="72"/>
                    </a:cubicBezTo>
                    <a:lnTo>
                      <a:pt x="124" y="72"/>
                    </a:lnTo>
                    <a:cubicBezTo>
                      <a:pt x="126" y="72"/>
                      <a:pt x="129" y="71"/>
                      <a:pt x="131" y="71"/>
                    </a:cubicBezTo>
                    <a:lnTo>
                      <a:pt x="131" y="71"/>
                    </a:lnTo>
                    <a:cubicBezTo>
                      <a:pt x="131" y="74"/>
                      <a:pt x="131" y="76"/>
                      <a:pt x="131" y="76"/>
                    </a:cubicBezTo>
                    <a:cubicBezTo>
                      <a:pt x="133" y="73"/>
                      <a:pt x="135" y="71"/>
                      <a:pt x="136" y="70"/>
                    </a:cubicBezTo>
                    <a:lnTo>
                      <a:pt x="136" y="70"/>
                    </a:lnTo>
                    <a:cubicBezTo>
                      <a:pt x="155" y="66"/>
                      <a:pt x="163" y="65"/>
                      <a:pt x="166" y="65"/>
                    </a:cubicBezTo>
                    <a:cubicBezTo>
                      <a:pt x="175" y="65"/>
                      <a:pt x="147" y="76"/>
                      <a:pt x="231" y="76"/>
                    </a:cubicBezTo>
                    <a:cubicBezTo>
                      <a:pt x="281" y="76"/>
                      <a:pt x="156" y="101"/>
                      <a:pt x="181" y="101"/>
                    </a:cubicBezTo>
                    <a:lnTo>
                      <a:pt x="281" y="101"/>
                    </a:lnTo>
                    <a:cubicBezTo>
                      <a:pt x="80" y="126"/>
                      <a:pt x="206" y="126"/>
                      <a:pt x="331" y="126"/>
                    </a:cubicBezTo>
                    <a:lnTo>
                      <a:pt x="231" y="126"/>
                    </a:lnTo>
                    <a:cubicBezTo>
                      <a:pt x="131" y="151"/>
                      <a:pt x="381" y="151"/>
                      <a:pt x="231" y="151"/>
                    </a:cubicBezTo>
                    <a:lnTo>
                      <a:pt x="481" y="151"/>
                    </a:lnTo>
                    <a:cubicBezTo>
                      <a:pt x="456" y="126"/>
                      <a:pt x="456" y="126"/>
                      <a:pt x="456" y="126"/>
                    </a:cubicBezTo>
                    <a:lnTo>
                      <a:pt x="532" y="126"/>
                    </a:lnTo>
                    <a:cubicBezTo>
                      <a:pt x="515" y="126"/>
                      <a:pt x="509" y="115"/>
                      <a:pt x="485" y="115"/>
                    </a:cubicBezTo>
                    <a:cubicBezTo>
                      <a:pt x="485" y="115"/>
                      <a:pt x="485" y="115"/>
                      <a:pt x="485" y="115"/>
                    </a:cubicBezTo>
                    <a:lnTo>
                      <a:pt x="485" y="115"/>
                    </a:lnTo>
                    <a:cubicBezTo>
                      <a:pt x="549" y="101"/>
                      <a:pt x="536" y="101"/>
                      <a:pt x="557" y="101"/>
                    </a:cubicBezTo>
                    <a:lnTo>
                      <a:pt x="456" y="101"/>
                    </a:lnTo>
                    <a:cubicBezTo>
                      <a:pt x="473" y="92"/>
                      <a:pt x="473" y="90"/>
                      <a:pt x="468" y="90"/>
                    </a:cubicBezTo>
                    <a:cubicBezTo>
                      <a:pt x="467" y="90"/>
                      <a:pt x="467" y="90"/>
                      <a:pt x="466" y="90"/>
                    </a:cubicBezTo>
                    <a:lnTo>
                      <a:pt x="466" y="90"/>
                    </a:lnTo>
                    <a:cubicBezTo>
                      <a:pt x="480" y="83"/>
                      <a:pt x="493" y="76"/>
                      <a:pt x="507" y="76"/>
                    </a:cubicBezTo>
                    <a:lnTo>
                      <a:pt x="431" y="76"/>
                    </a:lnTo>
                    <a:cubicBezTo>
                      <a:pt x="398" y="76"/>
                      <a:pt x="454" y="65"/>
                      <a:pt x="450" y="65"/>
                    </a:cubicBezTo>
                    <a:lnTo>
                      <a:pt x="450" y="65"/>
                    </a:lnTo>
                    <a:cubicBezTo>
                      <a:pt x="448" y="65"/>
                      <a:pt x="436" y="66"/>
                      <a:pt x="403" y="72"/>
                    </a:cubicBezTo>
                    <a:lnTo>
                      <a:pt x="403" y="72"/>
                    </a:lnTo>
                    <a:cubicBezTo>
                      <a:pt x="388" y="67"/>
                      <a:pt x="387" y="57"/>
                      <a:pt x="395" y="53"/>
                    </a:cubicBezTo>
                    <a:lnTo>
                      <a:pt x="395" y="53"/>
                    </a:lnTo>
                    <a:cubicBezTo>
                      <a:pt x="362" y="59"/>
                      <a:pt x="350" y="62"/>
                      <a:pt x="347" y="62"/>
                    </a:cubicBezTo>
                    <a:cubicBezTo>
                      <a:pt x="339" y="62"/>
                      <a:pt x="373" y="51"/>
                      <a:pt x="306" y="51"/>
                    </a:cubicBezTo>
                    <a:lnTo>
                      <a:pt x="331" y="51"/>
                    </a:lnTo>
                    <a:cubicBezTo>
                      <a:pt x="310" y="51"/>
                      <a:pt x="296" y="50"/>
                      <a:pt x="289" y="49"/>
                    </a:cubicBezTo>
                    <a:lnTo>
                      <a:pt x="289" y="49"/>
                    </a:lnTo>
                    <a:cubicBezTo>
                      <a:pt x="286" y="50"/>
                      <a:pt x="284" y="50"/>
                      <a:pt x="281" y="51"/>
                    </a:cubicBezTo>
                    <a:lnTo>
                      <a:pt x="285" y="49"/>
                    </a:lnTo>
                    <a:lnTo>
                      <a:pt x="285" y="49"/>
                    </a:lnTo>
                    <a:cubicBezTo>
                      <a:pt x="286" y="49"/>
                      <a:pt x="287" y="49"/>
                      <a:pt x="289" y="49"/>
                    </a:cubicBezTo>
                    <a:lnTo>
                      <a:pt x="289" y="49"/>
                    </a:lnTo>
                    <a:cubicBezTo>
                      <a:pt x="332" y="42"/>
                      <a:pt x="336" y="39"/>
                      <a:pt x="327" y="39"/>
                    </a:cubicBezTo>
                    <a:cubicBezTo>
                      <a:pt x="321" y="39"/>
                      <a:pt x="308" y="41"/>
                      <a:pt x="297" y="42"/>
                    </a:cubicBezTo>
                    <a:lnTo>
                      <a:pt x="297" y="42"/>
                    </a:lnTo>
                    <a:lnTo>
                      <a:pt x="285" y="49"/>
                    </a:lnTo>
                    <a:lnTo>
                      <a:pt x="285" y="49"/>
                    </a:lnTo>
                    <a:cubicBezTo>
                      <a:pt x="275" y="47"/>
                      <a:pt x="285" y="44"/>
                      <a:pt x="297" y="42"/>
                    </a:cubicBezTo>
                    <a:lnTo>
                      <a:pt x="297" y="42"/>
                    </a:lnTo>
                    <a:lnTo>
                      <a:pt x="331" y="26"/>
                    </a:lnTo>
                    <a:lnTo>
                      <a:pt x="331" y="26"/>
                    </a:lnTo>
                    <a:cubicBezTo>
                      <a:pt x="293" y="38"/>
                      <a:pt x="300" y="38"/>
                      <a:pt x="300" y="38"/>
                    </a:cubicBezTo>
                    <a:cubicBezTo>
                      <a:pt x="300" y="38"/>
                      <a:pt x="297" y="38"/>
                      <a:pt x="280" y="41"/>
                    </a:cubicBezTo>
                    <a:lnTo>
                      <a:pt x="280" y="41"/>
                    </a:lnTo>
                    <a:cubicBezTo>
                      <a:pt x="279" y="40"/>
                      <a:pt x="275" y="39"/>
                      <a:pt x="268" y="39"/>
                    </a:cubicBezTo>
                    <a:cubicBezTo>
                      <a:pt x="268" y="39"/>
                      <a:pt x="267" y="39"/>
                      <a:pt x="267" y="39"/>
                    </a:cubicBezTo>
                    <a:lnTo>
                      <a:pt x="267" y="39"/>
                    </a:lnTo>
                    <a:lnTo>
                      <a:pt x="262" y="45"/>
                    </a:lnTo>
                    <a:lnTo>
                      <a:pt x="262" y="45"/>
                    </a:lnTo>
                    <a:cubicBezTo>
                      <a:pt x="269" y="43"/>
                      <a:pt x="275" y="42"/>
                      <a:pt x="280" y="41"/>
                    </a:cubicBezTo>
                    <a:lnTo>
                      <a:pt x="280" y="41"/>
                    </a:lnTo>
                    <a:cubicBezTo>
                      <a:pt x="282" y="43"/>
                      <a:pt x="276" y="46"/>
                      <a:pt x="257" y="50"/>
                    </a:cubicBezTo>
                    <a:lnTo>
                      <a:pt x="257" y="50"/>
                    </a:lnTo>
                    <a:cubicBezTo>
                      <a:pt x="256" y="50"/>
                      <a:pt x="256" y="50"/>
                      <a:pt x="256" y="50"/>
                    </a:cubicBezTo>
                    <a:lnTo>
                      <a:pt x="256" y="50"/>
                    </a:lnTo>
                    <a:lnTo>
                      <a:pt x="262" y="45"/>
                    </a:lnTo>
                    <a:lnTo>
                      <a:pt x="262" y="45"/>
                    </a:lnTo>
                    <a:cubicBezTo>
                      <a:pt x="255" y="46"/>
                      <a:pt x="246" y="48"/>
                      <a:pt x="235" y="50"/>
                    </a:cubicBezTo>
                    <a:lnTo>
                      <a:pt x="235" y="50"/>
                    </a:lnTo>
                    <a:cubicBezTo>
                      <a:pt x="189" y="47"/>
                      <a:pt x="241" y="40"/>
                      <a:pt x="267" y="39"/>
                    </a:cubicBezTo>
                    <a:lnTo>
                      <a:pt x="267" y="39"/>
                    </a:lnTo>
                    <a:lnTo>
                      <a:pt x="281" y="26"/>
                    </a:lnTo>
                    <a:lnTo>
                      <a:pt x="331" y="26"/>
                    </a:lnTo>
                    <a:cubicBezTo>
                      <a:pt x="320" y="26"/>
                      <a:pt x="313" y="25"/>
                      <a:pt x="307" y="24"/>
                    </a:cubicBezTo>
                    <a:lnTo>
                      <a:pt x="307" y="24"/>
                    </a:lnTo>
                    <a:cubicBezTo>
                      <a:pt x="307" y="25"/>
                      <a:pt x="306" y="25"/>
                      <a:pt x="306" y="26"/>
                    </a:cubicBezTo>
                    <a:cubicBezTo>
                      <a:pt x="306" y="25"/>
                      <a:pt x="307" y="25"/>
                      <a:pt x="307" y="24"/>
                    </a:cubicBezTo>
                    <a:lnTo>
                      <a:pt x="307" y="24"/>
                    </a:lnTo>
                    <a:cubicBezTo>
                      <a:pt x="307" y="24"/>
                      <a:pt x="307" y="24"/>
                      <a:pt x="307" y="24"/>
                    </a:cubicBezTo>
                    <a:lnTo>
                      <a:pt x="307" y="24"/>
                    </a:lnTo>
                    <a:cubicBezTo>
                      <a:pt x="314" y="17"/>
                      <a:pt x="311" y="14"/>
                      <a:pt x="307" y="14"/>
                    </a:cubicBezTo>
                    <a:cubicBezTo>
                      <a:pt x="306" y="14"/>
                      <a:pt x="306" y="14"/>
                      <a:pt x="306" y="15"/>
                    </a:cubicBezTo>
                    <a:lnTo>
                      <a:pt x="306" y="15"/>
                    </a:lnTo>
                    <a:cubicBezTo>
                      <a:pt x="305" y="14"/>
                      <a:pt x="304" y="14"/>
                      <a:pt x="303" y="14"/>
                    </a:cubicBezTo>
                    <a:cubicBezTo>
                      <a:pt x="287" y="14"/>
                      <a:pt x="248" y="26"/>
                      <a:pt x="231" y="26"/>
                    </a:cubicBezTo>
                    <a:cubicBezTo>
                      <a:pt x="268" y="13"/>
                      <a:pt x="256" y="13"/>
                      <a:pt x="240" y="13"/>
                    </a:cubicBezTo>
                    <a:cubicBezTo>
                      <a:pt x="231" y="13"/>
                      <a:pt x="221" y="13"/>
                      <a:pt x="219" y="1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09" name="Google Shape;3021;p66">
                <a:extLst>
                  <a:ext uri="{FF2B5EF4-FFF2-40B4-BE49-F238E27FC236}">
                    <a16:creationId xmlns:a16="http://schemas.microsoft.com/office/drawing/2014/main" id="{A2FAADB7-B598-1B31-DB10-A66E8EB9EA1C}"/>
                  </a:ext>
                </a:extLst>
              </p:cNvPr>
              <p:cNvSpPr/>
              <p:nvPr/>
            </p:nvSpPr>
            <p:spPr>
              <a:xfrm>
                <a:off x="4701275" y="3187375"/>
                <a:ext cx="25" cy="25"/>
              </a:xfrm>
              <a:custGeom>
                <a:avLst/>
                <a:gdLst/>
                <a:ahLst/>
                <a:cxnLst/>
                <a:rect l="l" t="t" r="r" b="b"/>
                <a:pathLst>
                  <a:path w="1" h="1" extrusionOk="0">
                    <a:moveTo>
                      <a:pt x="1" y="1"/>
                    </a:moveTo>
                    <a:lnTo>
                      <a:pt x="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10" name="Google Shape;3022;p66">
                <a:extLst>
                  <a:ext uri="{FF2B5EF4-FFF2-40B4-BE49-F238E27FC236}">
                    <a16:creationId xmlns:a16="http://schemas.microsoft.com/office/drawing/2014/main" id="{3289C33F-E73F-E350-66BF-178BF4EDBB15}"/>
                  </a:ext>
                </a:extLst>
              </p:cNvPr>
              <p:cNvSpPr/>
              <p:nvPr/>
            </p:nvSpPr>
            <p:spPr>
              <a:xfrm>
                <a:off x="4707550" y="3190500"/>
                <a:ext cx="650" cy="25"/>
              </a:xfrm>
              <a:custGeom>
                <a:avLst/>
                <a:gdLst/>
                <a:ahLst/>
                <a:cxnLst/>
                <a:rect l="l" t="t" r="r" b="b"/>
                <a:pathLst>
                  <a:path w="26" h="1" extrusionOk="0">
                    <a:moveTo>
                      <a:pt x="26" y="1"/>
                    </a:moveTo>
                    <a:cubicBezTo>
                      <a:pt x="26" y="1"/>
                      <a:pt x="26" y="1"/>
                      <a:pt x="0" y="1"/>
                    </a:cubicBezTo>
                    <a:cubicBezTo>
                      <a:pt x="26" y="1"/>
                      <a:pt x="26" y="1"/>
                      <a:pt x="2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11" name="Google Shape;3023;p66">
                <a:extLst>
                  <a:ext uri="{FF2B5EF4-FFF2-40B4-BE49-F238E27FC236}">
                    <a16:creationId xmlns:a16="http://schemas.microsoft.com/office/drawing/2014/main" id="{C43C8E7A-4A1C-A3C9-0D96-CBFF21BB3122}"/>
                  </a:ext>
                </a:extLst>
              </p:cNvPr>
              <p:cNvSpPr/>
              <p:nvPr/>
            </p:nvSpPr>
            <p:spPr>
              <a:xfrm>
                <a:off x="4612925" y="3162325"/>
                <a:ext cx="25" cy="1275"/>
              </a:xfrm>
              <a:custGeom>
                <a:avLst/>
                <a:gdLst/>
                <a:ahLst/>
                <a:cxnLst/>
                <a:rect l="l" t="t" r="r" b="b"/>
                <a:pathLst>
                  <a:path w="1" h="51" extrusionOk="0">
                    <a:moveTo>
                      <a:pt x="1" y="25"/>
                    </a:moveTo>
                    <a:lnTo>
                      <a:pt x="1" y="50"/>
                    </a:lnTo>
                    <a:lnTo>
                      <a:pt x="1"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12" name="Google Shape;3024;p66">
                <a:extLst>
                  <a:ext uri="{FF2B5EF4-FFF2-40B4-BE49-F238E27FC236}">
                    <a16:creationId xmlns:a16="http://schemas.microsoft.com/office/drawing/2014/main" id="{84F0772B-CB92-BCAC-B445-82F8B2D4907C}"/>
                  </a:ext>
                </a:extLst>
              </p:cNvPr>
              <p:cNvSpPr/>
              <p:nvPr/>
            </p:nvSpPr>
            <p:spPr>
              <a:xfrm>
                <a:off x="4613575" y="3159800"/>
                <a:ext cx="650" cy="3550"/>
              </a:xfrm>
              <a:custGeom>
                <a:avLst/>
                <a:gdLst/>
                <a:ahLst/>
                <a:cxnLst/>
                <a:rect l="l" t="t" r="r" b="b"/>
                <a:pathLst>
                  <a:path w="26" h="142" extrusionOk="0">
                    <a:moveTo>
                      <a:pt x="25" y="1"/>
                    </a:moveTo>
                    <a:lnTo>
                      <a:pt x="0" y="126"/>
                    </a:lnTo>
                    <a:cubicBezTo>
                      <a:pt x="0" y="137"/>
                      <a:pt x="1" y="142"/>
                      <a:pt x="1" y="142"/>
                    </a:cubicBezTo>
                    <a:cubicBezTo>
                      <a:pt x="6" y="142"/>
                      <a:pt x="21" y="19"/>
                      <a:pt x="24" y="19"/>
                    </a:cubicBezTo>
                    <a:cubicBezTo>
                      <a:pt x="25" y="19"/>
                      <a:pt x="25" y="21"/>
                      <a:pt x="25" y="26"/>
                    </a:cubicBezTo>
                    <a:cubicBezTo>
                      <a:pt x="25" y="26"/>
                      <a:pt x="25" y="26"/>
                      <a:pt x="2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13" name="Google Shape;3025;p66">
                <a:extLst>
                  <a:ext uri="{FF2B5EF4-FFF2-40B4-BE49-F238E27FC236}">
                    <a16:creationId xmlns:a16="http://schemas.microsoft.com/office/drawing/2014/main" id="{5A557F98-BE95-6CD2-6E7A-3643704E002F}"/>
                  </a:ext>
                </a:extLst>
              </p:cNvPr>
              <p:cNvSpPr/>
              <p:nvPr/>
            </p:nvSpPr>
            <p:spPr>
              <a:xfrm>
                <a:off x="4614200" y="3159800"/>
                <a:ext cx="650" cy="1450"/>
              </a:xfrm>
              <a:custGeom>
                <a:avLst/>
                <a:gdLst/>
                <a:ahLst/>
                <a:cxnLst/>
                <a:rect l="l" t="t" r="r" b="b"/>
                <a:pathLst>
                  <a:path w="26" h="58" extrusionOk="0">
                    <a:moveTo>
                      <a:pt x="25" y="1"/>
                    </a:moveTo>
                    <a:lnTo>
                      <a:pt x="25" y="1"/>
                    </a:lnTo>
                    <a:cubicBezTo>
                      <a:pt x="25" y="16"/>
                      <a:pt x="23" y="20"/>
                      <a:pt x="20" y="20"/>
                    </a:cubicBezTo>
                    <a:cubicBezTo>
                      <a:pt x="17" y="20"/>
                      <a:pt x="12" y="15"/>
                      <a:pt x="8" y="15"/>
                    </a:cubicBezTo>
                    <a:cubicBezTo>
                      <a:pt x="4" y="15"/>
                      <a:pt x="0" y="22"/>
                      <a:pt x="0" y="51"/>
                    </a:cubicBezTo>
                    <a:cubicBezTo>
                      <a:pt x="5" y="56"/>
                      <a:pt x="9" y="58"/>
                      <a:pt x="12" y="58"/>
                    </a:cubicBezTo>
                    <a:cubicBezTo>
                      <a:pt x="25" y="58"/>
                      <a:pt x="25" y="21"/>
                      <a:pt x="2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14" name="Google Shape;3026;p66">
                <a:extLst>
                  <a:ext uri="{FF2B5EF4-FFF2-40B4-BE49-F238E27FC236}">
                    <a16:creationId xmlns:a16="http://schemas.microsoft.com/office/drawing/2014/main" id="{15DF44AB-87B4-F3F2-4A03-8E672A53DFDF}"/>
                  </a:ext>
                </a:extLst>
              </p:cNvPr>
              <p:cNvSpPr/>
              <p:nvPr/>
            </p:nvSpPr>
            <p:spPr>
              <a:xfrm>
                <a:off x="4641125" y="31604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15" name="Google Shape;3027;p66">
                <a:extLst>
                  <a:ext uri="{FF2B5EF4-FFF2-40B4-BE49-F238E27FC236}">
                    <a16:creationId xmlns:a16="http://schemas.microsoft.com/office/drawing/2014/main" id="{DCFB8548-AA33-A611-B68C-00C3B3EEC201}"/>
                  </a:ext>
                </a:extLst>
              </p:cNvPr>
              <p:cNvSpPr/>
              <p:nvPr/>
            </p:nvSpPr>
            <p:spPr>
              <a:xfrm>
                <a:off x="4614825" y="3154175"/>
                <a:ext cx="91500" cy="40775"/>
              </a:xfrm>
              <a:custGeom>
                <a:avLst/>
                <a:gdLst/>
                <a:ahLst/>
                <a:cxnLst/>
                <a:rect l="l" t="t" r="r" b="b"/>
                <a:pathLst>
                  <a:path w="3660" h="1631" extrusionOk="0">
                    <a:moveTo>
                      <a:pt x="2181" y="0"/>
                    </a:moveTo>
                    <a:lnTo>
                      <a:pt x="2170" y="21"/>
                    </a:lnTo>
                    <a:lnTo>
                      <a:pt x="2170" y="21"/>
                    </a:lnTo>
                    <a:cubicBezTo>
                      <a:pt x="2174" y="16"/>
                      <a:pt x="2177" y="10"/>
                      <a:pt x="2181" y="0"/>
                    </a:cubicBezTo>
                    <a:close/>
                    <a:moveTo>
                      <a:pt x="2454" y="221"/>
                    </a:moveTo>
                    <a:lnTo>
                      <a:pt x="2454" y="221"/>
                    </a:lnTo>
                    <a:cubicBezTo>
                      <a:pt x="2447" y="221"/>
                      <a:pt x="2440" y="223"/>
                      <a:pt x="2431" y="226"/>
                    </a:cubicBezTo>
                    <a:lnTo>
                      <a:pt x="2431" y="226"/>
                    </a:lnTo>
                    <a:cubicBezTo>
                      <a:pt x="2446" y="226"/>
                      <a:pt x="2452" y="226"/>
                      <a:pt x="2454" y="221"/>
                    </a:cubicBezTo>
                    <a:close/>
                    <a:moveTo>
                      <a:pt x="3480" y="727"/>
                    </a:moveTo>
                    <a:cubicBezTo>
                      <a:pt x="3471" y="731"/>
                      <a:pt x="3456" y="739"/>
                      <a:pt x="3434" y="752"/>
                    </a:cubicBezTo>
                    <a:cubicBezTo>
                      <a:pt x="3434" y="728"/>
                      <a:pt x="3456" y="727"/>
                      <a:pt x="3480" y="727"/>
                    </a:cubicBezTo>
                    <a:close/>
                    <a:moveTo>
                      <a:pt x="1328" y="0"/>
                    </a:moveTo>
                    <a:cubicBezTo>
                      <a:pt x="1311" y="27"/>
                      <a:pt x="1293" y="35"/>
                      <a:pt x="1275" y="35"/>
                    </a:cubicBezTo>
                    <a:cubicBezTo>
                      <a:pt x="1251" y="35"/>
                      <a:pt x="1226" y="20"/>
                      <a:pt x="1201" y="20"/>
                    </a:cubicBezTo>
                    <a:cubicBezTo>
                      <a:pt x="1194" y="20"/>
                      <a:pt x="1186" y="21"/>
                      <a:pt x="1178" y="25"/>
                    </a:cubicBezTo>
                    <a:cubicBezTo>
                      <a:pt x="1157" y="22"/>
                      <a:pt x="1137" y="20"/>
                      <a:pt x="1117" y="20"/>
                    </a:cubicBezTo>
                    <a:cubicBezTo>
                      <a:pt x="993" y="20"/>
                      <a:pt x="885" y="79"/>
                      <a:pt x="777" y="100"/>
                    </a:cubicBezTo>
                    <a:cubicBezTo>
                      <a:pt x="777" y="100"/>
                      <a:pt x="752" y="126"/>
                      <a:pt x="752" y="126"/>
                    </a:cubicBezTo>
                    <a:cubicBezTo>
                      <a:pt x="752" y="126"/>
                      <a:pt x="752" y="100"/>
                      <a:pt x="752" y="100"/>
                    </a:cubicBezTo>
                    <a:cubicBezTo>
                      <a:pt x="746" y="82"/>
                      <a:pt x="738" y="76"/>
                      <a:pt x="730" y="76"/>
                    </a:cubicBezTo>
                    <a:cubicBezTo>
                      <a:pt x="710" y="76"/>
                      <a:pt x="686" y="113"/>
                      <a:pt x="667" y="113"/>
                    </a:cubicBezTo>
                    <a:cubicBezTo>
                      <a:pt x="661" y="113"/>
                      <a:pt x="656" y="109"/>
                      <a:pt x="652" y="100"/>
                    </a:cubicBezTo>
                    <a:cubicBezTo>
                      <a:pt x="652" y="100"/>
                      <a:pt x="627" y="126"/>
                      <a:pt x="652" y="151"/>
                    </a:cubicBezTo>
                    <a:cubicBezTo>
                      <a:pt x="526" y="176"/>
                      <a:pt x="426" y="201"/>
                      <a:pt x="301" y="251"/>
                    </a:cubicBezTo>
                    <a:cubicBezTo>
                      <a:pt x="301" y="251"/>
                      <a:pt x="301" y="226"/>
                      <a:pt x="301" y="201"/>
                    </a:cubicBezTo>
                    <a:cubicBezTo>
                      <a:pt x="251" y="263"/>
                      <a:pt x="201" y="282"/>
                      <a:pt x="154" y="282"/>
                    </a:cubicBezTo>
                    <a:cubicBezTo>
                      <a:pt x="107" y="282"/>
                      <a:pt x="63" y="263"/>
                      <a:pt x="25" y="251"/>
                    </a:cubicBezTo>
                    <a:cubicBezTo>
                      <a:pt x="0" y="276"/>
                      <a:pt x="25" y="276"/>
                      <a:pt x="25" y="326"/>
                    </a:cubicBezTo>
                    <a:cubicBezTo>
                      <a:pt x="28" y="328"/>
                      <a:pt x="30" y="329"/>
                      <a:pt x="32" y="329"/>
                    </a:cubicBezTo>
                    <a:cubicBezTo>
                      <a:pt x="49" y="329"/>
                      <a:pt x="66" y="277"/>
                      <a:pt x="83" y="277"/>
                    </a:cubicBezTo>
                    <a:cubicBezTo>
                      <a:pt x="89" y="277"/>
                      <a:pt x="94" y="283"/>
                      <a:pt x="100" y="301"/>
                    </a:cubicBezTo>
                    <a:lnTo>
                      <a:pt x="100" y="326"/>
                    </a:lnTo>
                    <a:cubicBezTo>
                      <a:pt x="103" y="329"/>
                      <a:pt x="105" y="330"/>
                      <a:pt x="107" y="330"/>
                    </a:cubicBezTo>
                    <a:cubicBezTo>
                      <a:pt x="117" y="330"/>
                      <a:pt x="110" y="287"/>
                      <a:pt x="116" y="287"/>
                    </a:cubicBezTo>
                    <a:lnTo>
                      <a:pt x="116" y="287"/>
                    </a:lnTo>
                    <a:cubicBezTo>
                      <a:pt x="117" y="287"/>
                      <a:pt x="120" y="291"/>
                      <a:pt x="125" y="301"/>
                    </a:cubicBezTo>
                    <a:cubicBezTo>
                      <a:pt x="125" y="326"/>
                      <a:pt x="125" y="326"/>
                      <a:pt x="125" y="326"/>
                    </a:cubicBezTo>
                    <a:cubicBezTo>
                      <a:pt x="146" y="326"/>
                      <a:pt x="162" y="330"/>
                      <a:pt x="177" y="330"/>
                    </a:cubicBezTo>
                    <a:cubicBezTo>
                      <a:pt x="200" y="330"/>
                      <a:pt x="221" y="321"/>
                      <a:pt x="251" y="276"/>
                    </a:cubicBezTo>
                    <a:cubicBezTo>
                      <a:pt x="251" y="314"/>
                      <a:pt x="263" y="314"/>
                      <a:pt x="279" y="314"/>
                    </a:cubicBezTo>
                    <a:cubicBezTo>
                      <a:pt x="295" y="314"/>
                      <a:pt x="313" y="314"/>
                      <a:pt x="326" y="351"/>
                    </a:cubicBezTo>
                    <a:cubicBezTo>
                      <a:pt x="326" y="301"/>
                      <a:pt x="326" y="326"/>
                      <a:pt x="351" y="276"/>
                    </a:cubicBezTo>
                    <a:cubicBezTo>
                      <a:pt x="381" y="281"/>
                      <a:pt x="411" y="283"/>
                      <a:pt x="441" y="283"/>
                    </a:cubicBezTo>
                    <a:cubicBezTo>
                      <a:pt x="562" y="283"/>
                      <a:pt x="682" y="251"/>
                      <a:pt x="802" y="251"/>
                    </a:cubicBezTo>
                    <a:cubicBezTo>
                      <a:pt x="826" y="212"/>
                      <a:pt x="851" y="200"/>
                      <a:pt x="878" y="200"/>
                    </a:cubicBezTo>
                    <a:cubicBezTo>
                      <a:pt x="924" y="200"/>
                      <a:pt x="973" y="236"/>
                      <a:pt x="1017" y="236"/>
                    </a:cubicBezTo>
                    <a:cubicBezTo>
                      <a:pt x="1029" y="236"/>
                      <a:pt x="1041" y="233"/>
                      <a:pt x="1053" y="226"/>
                    </a:cubicBezTo>
                    <a:lnTo>
                      <a:pt x="1053" y="251"/>
                    </a:lnTo>
                    <a:cubicBezTo>
                      <a:pt x="1078" y="201"/>
                      <a:pt x="1128" y="201"/>
                      <a:pt x="1153" y="201"/>
                    </a:cubicBezTo>
                    <a:lnTo>
                      <a:pt x="1178" y="151"/>
                    </a:lnTo>
                    <a:cubicBezTo>
                      <a:pt x="1278" y="213"/>
                      <a:pt x="1385" y="226"/>
                      <a:pt x="1491" y="226"/>
                    </a:cubicBezTo>
                    <a:cubicBezTo>
                      <a:pt x="1562" y="226"/>
                      <a:pt x="1633" y="220"/>
                      <a:pt x="1703" y="220"/>
                    </a:cubicBezTo>
                    <a:cubicBezTo>
                      <a:pt x="1737" y="220"/>
                      <a:pt x="1771" y="222"/>
                      <a:pt x="1805" y="226"/>
                    </a:cubicBezTo>
                    <a:cubicBezTo>
                      <a:pt x="1931" y="254"/>
                      <a:pt x="2057" y="290"/>
                      <a:pt x="2178" y="290"/>
                    </a:cubicBezTo>
                    <a:cubicBezTo>
                      <a:pt x="2274" y="290"/>
                      <a:pt x="2368" y="267"/>
                      <a:pt x="2456" y="201"/>
                    </a:cubicBezTo>
                    <a:lnTo>
                      <a:pt x="2456" y="201"/>
                    </a:lnTo>
                    <a:cubicBezTo>
                      <a:pt x="2456" y="211"/>
                      <a:pt x="2456" y="217"/>
                      <a:pt x="2454" y="221"/>
                    </a:cubicBezTo>
                    <a:lnTo>
                      <a:pt x="2454" y="221"/>
                    </a:lnTo>
                    <a:cubicBezTo>
                      <a:pt x="2457" y="221"/>
                      <a:pt x="2459" y="221"/>
                      <a:pt x="2461" y="221"/>
                    </a:cubicBezTo>
                    <a:cubicBezTo>
                      <a:pt x="2514" y="221"/>
                      <a:pt x="2539" y="276"/>
                      <a:pt x="2582" y="276"/>
                    </a:cubicBezTo>
                    <a:cubicBezTo>
                      <a:pt x="2601" y="270"/>
                      <a:pt x="2619" y="268"/>
                      <a:pt x="2636" y="268"/>
                    </a:cubicBezTo>
                    <a:cubicBezTo>
                      <a:pt x="2775" y="268"/>
                      <a:pt x="2852" y="429"/>
                      <a:pt x="3008" y="451"/>
                    </a:cubicBezTo>
                    <a:cubicBezTo>
                      <a:pt x="3108" y="577"/>
                      <a:pt x="3233" y="727"/>
                      <a:pt x="3359" y="877"/>
                    </a:cubicBezTo>
                    <a:lnTo>
                      <a:pt x="3334" y="902"/>
                    </a:lnTo>
                    <a:cubicBezTo>
                      <a:pt x="3384" y="953"/>
                      <a:pt x="3384" y="1028"/>
                      <a:pt x="3384" y="1078"/>
                    </a:cubicBezTo>
                    <a:cubicBezTo>
                      <a:pt x="3359" y="1128"/>
                      <a:pt x="3359" y="1178"/>
                      <a:pt x="3384" y="1228"/>
                    </a:cubicBezTo>
                    <a:cubicBezTo>
                      <a:pt x="3357" y="1222"/>
                      <a:pt x="3337" y="1218"/>
                      <a:pt x="3321" y="1218"/>
                    </a:cubicBezTo>
                    <a:cubicBezTo>
                      <a:pt x="3278" y="1218"/>
                      <a:pt x="3263" y="1242"/>
                      <a:pt x="3208" y="1278"/>
                    </a:cubicBezTo>
                    <a:cubicBezTo>
                      <a:pt x="3174" y="1296"/>
                      <a:pt x="3115" y="1325"/>
                      <a:pt x="3058" y="1325"/>
                    </a:cubicBezTo>
                    <a:cubicBezTo>
                      <a:pt x="3032" y="1325"/>
                      <a:pt x="3006" y="1319"/>
                      <a:pt x="2983" y="1304"/>
                    </a:cubicBezTo>
                    <a:cubicBezTo>
                      <a:pt x="2963" y="1279"/>
                      <a:pt x="2943" y="1270"/>
                      <a:pt x="2922" y="1270"/>
                    </a:cubicBezTo>
                    <a:cubicBezTo>
                      <a:pt x="2856" y="1270"/>
                      <a:pt x="2787" y="1362"/>
                      <a:pt x="2731" y="1362"/>
                    </a:cubicBezTo>
                    <a:cubicBezTo>
                      <a:pt x="2713" y="1362"/>
                      <a:pt x="2696" y="1353"/>
                      <a:pt x="2682" y="1329"/>
                    </a:cubicBezTo>
                    <a:cubicBezTo>
                      <a:pt x="2611" y="1258"/>
                      <a:pt x="2544" y="1231"/>
                      <a:pt x="2477" y="1231"/>
                    </a:cubicBezTo>
                    <a:cubicBezTo>
                      <a:pt x="2355" y="1231"/>
                      <a:pt x="2235" y="1323"/>
                      <a:pt x="2105" y="1404"/>
                    </a:cubicBezTo>
                    <a:cubicBezTo>
                      <a:pt x="2076" y="1391"/>
                      <a:pt x="2046" y="1386"/>
                      <a:pt x="2017" y="1386"/>
                    </a:cubicBezTo>
                    <a:cubicBezTo>
                      <a:pt x="1922" y="1386"/>
                      <a:pt x="1828" y="1436"/>
                      <a:pt x="1740" y="1436"/>
                    </a:cubicBezTo>
                    <a:cubicBezTo>
                      <a:pt x="1693" y="1436"/>
                      <a:pt x="1648" y="1422"/>
                      <a:pt x="1604" y="1379"/>
                    </a:cubicBezTo>
                    <a:cubicBezTo>
                      <a:pt x="1586" y="1397"/>
                      <a:pt x="1568" y="1405"/>
                      <a:pt x="1551" y="1405"/>
                    </a:cubicBezTo>
                    <a:cubicBezTo>
                      <a:pt x="1485" y="1405"/>
                      <a:pt x="1427" y="1296"/>
                      <a:pt x="1359" y="1296"/>
                    </a:cubicBezTo>
                    <a:cubicBezTo>
                      <a:pt x="1349" y="1296"/>
                      <a:pt x="1339" y="1298"/>
                      <a:pt x="1328" y="1304"/>
                    </a:cubicBezTo>
                    <a:lnTo>
                      <a:pt x="1328" y="1329"/>
                    </a:lnTo>
                    <a:cubicBezTo>
                      <a:pt x="1324" y="1309"/>
                      <a:pt x="1319" y="1302"/>
                      <a:pt x="1314" y="1302"/>
                    </a:cubicBezTo>
                    <a:cubicBezTo>
                      <a:pt x="1300" y="1302"/>
                      <a:pt x="1285" y="1368"/>
                      <a:pt x="1271" y="1368"/>
                    </a:cubicBezTo>
                    <a:cubicBezTo>
                      <a:pt x="1265" y="1368"/>
                      <a:pt x="1259" y="1357"/>
                      <a:pt x="1253" y="1329"/>
                    </a:cubicBezTo>
                    <a:lnTo>
                      <a:pt x="1253" y="1304"/>
                    </a:lnTo>
                    <a:cubicBezTo>
                      <a:pt x="1250" y="1293"/>
                      <a:pt x="1247" y="1289"/>
                      <a:pt x="1243" y="1289"/>
                    </a:cubicBezTo>
                    <a:cubicBezTo>
                      <a:pt x="1225" y="1289"/>
                      <a:pt x="1209" y="1418"/>
                      <a:pt x="1204" y="1418"/>
                    </a:cubicBezTo>
                    <a:cubicBezTo>
                      <a:pt x="1204" y="1418"/>
                      <a:pt x="1203" y="1414"/>
                      <a:pt x="1203" y="1404"/>
                    </a:cubicBezTo>
                    <a:lnTo>
                      <a:pt x="1203" y="1429"/>
                    </a:lnTo>
                    <a:cubicBezTo>
                      <a:pt x="1198" y="1434"/>
                      <a:pt x="1195" y="1436"/>
                      <a:pt x="1194" y="1436"/>
                    </a:cubicBezTo>
                    <a:cubicBezTo>
                      <a:pt x="1186" y="1436"/>
                      <a:pt x="1198" y="1399"/>
                      <a:pt x="1178" y="1379"/>
                    </a:cubicBezTo>
                    <a:cubicBezTo>
                      <a:pt x="1178" y="1379"/>
                      <a:pt x="1178" y="1415"/>
                      <a:pt x="1178" y="1429"/>
                    </a:cubicBezTo>
                    <a:cubicBezTo>
                      <a:pt x="1169" y="1371"/>
                      <a:pt x="1159" y="1361"/>
                      <a:pt x="1149" y="1361"/>
                    </a:cubicBezTo>
                    <a:cubicBezTo>
                      <a:pt x="1144" y="1361"/>
                      <a:pt x="1139" y="1364"/>
                      <a:pt x="1135" y="1364"/>
                    </a:cubicBezTo>
                    <a:cubicBezTo>
                      <a:pt x="1124" y="1364"/>
                      <a:pt x="1113" y="1352"/>
                      <a:pt x="1103" y="1278"/>
                    </a:cubicBezTo>
                    <a:cubicBezTo>
                      <a:pt x="1128" y="1278"/>
                      <a:pt x="1103" y="1228"/>
                      <a:pt x="1128" y="1178"/>
                    </a:cubicBezTo>
                    <a:cubicBezTo>
                      <a:pt x="1103" y="1178"/>
                      <a:pt x="1078" y="1178"/>
                      <a:pt x="1078" y="1253"/>
                    </a:cubicBezTo>
                    <a:cubicBezTo>
                      <a:pt x="1078" y="1329"/>
                      <a:pt x="1078" y="1404"/>
                      <a:pt x="1078" y="1454"/>
                    </a:cubicBezTo>
                    <a:lnTo>
                      <a:pt x="1103" y="1404"/>
                    </a:lnTo>
                    <a:cubicBezTo>
                      <a:pt x="1103" y="1454"/>
                      <a:pt x="1103" y="1429"/>
                      <a:pt x="1103" y="1479"/>
                    </a:cubicBezTo>
                    <a:cubicBezTo>
                      <a:pt x="1128" y="1479"/>
                      <a:pt x="1128" y="1554"/>
                      <a:pt x="1153" y="1579"/>
                    </a:cubicBezTo>
                    <a:cubicBezTo>
                      <a:pt x="1164" y="1547"/>
                      <a:pt x="1170" y="1538"/>
                      <a:pt x="1175" y="1538"/>
                    </a:cubicBezTo>
                    <a:cubicBezTo>
                      <a:pt x="1183" y="1538"/>
                      <a:pt x="1189" y="1554"/>
                      <a:pt x="1203" y="1554"/>
                    </a:cubicBezTo>
                    <a:lnTo>
                      <a:pt x="1203" y="1604"/>
                    </a:lnTo>
                    <a:cubicBezTo>
                      <a:pt x="1203" y="1611"/>
                      <a:pt x="1204" y="1613"/>
                      <a:pt x="1204" y="1613"/>
                    </a:cubicBezTo>
                    <a:cubicBezTo>
                      <a:pt x="1208" y="1613"/>
                      <a:pt x="1219" y="1548"/>
                      <a:pt x="1225" y="1548"/>
                    </a:cubicBezTo>
                    <a:cubicBezTo>
                      <a:pt x="1227" y="1548"/>
                      <a:pt x="1228" y="1556"/>
                      <a:pt x="1228" y="1579"/>
                    </a:cubicBezTo>
                    <a:cubicBezTo>
                      <a:pt x="1278" y="1554"/>
                      <a:pt x="1354" y="1554"/>
                      <a:pt x="1404" y="1554"/>
                    </a:cubicBezTo>
                    <a:cubicBezTo>
                      <a:pt x="1404" y="1504"/>
                      <a:pt x="1454" y="1554"/>
                      <a:pt x="1429" y="1479"/>
                    </a:cubicBezTo>
                    <a:lnTo>
                      <a:pt x="1429" y="1479"/>
                    </a:lnTo>
                    <a:cubicBezTo>
                      <a:pt x="1454" y="1554"/>
                      <a:pt x="1504" y="1579"/>
                      <a:pt x="1529" y="1579"/>
                    </a:cubicBezTo>
                    <a:cubicBezTo>
                      <a:pt x="1529" y="1579"/>
                      <a:pt x="1504" y="1604"/>
                      <a:pt x="1504" y="1604"/>
                    </a:cubicBezTo>
                    <a:cubicBezTo>
                      <a:pt x="1514" y="1624"/>
                      <a:pt x="1522" y="1631"/>
                      <a:pt x="1528" y="1631"/>
                    </a:cubicBezTo>
                    <a:cubicBezTo>
                      <a:pt x="1546" y="1631"/>
                      <a:pt x="1554" y="1576"/>
                      <a:pt x="1563" y="1576"/>
                    </a:cubicBezTo>
                    <a:cubicBezTo>
                      <a:pt x="1568" y="1576"/>
                      <a:pt x="1572" y="1589"/>
                      <a:pt x="1579" y="1629"/>
                    </a:cubicBezTo>
                    <a:cubicBezTo>
                      <a:pt x="1579" y="1594"/>
                      <a:pt x="1589" y="1587"/>
                      <a:pt x="1601" y="1587"/>
                    </a:cubicBezTo>
                    <a:cubicBezTo>
                      <a:pt x="1609" y="1587"/>
                      <a:pt x="1618" y="1590"/>
                      <a:pt x="1627" y="1590"/>
                    </a:cubicBezTo>
                    <a:cubicBezTo>
                      <a:pt x="1642" y="1590"/>
                      <a:pt x="1654" y="1580"/>
                      <a:pt x="1654" y="1529"/>
                    </a:cubicBezTo>
                    <a:cubicBezTo>
                      <a:pt x="1654" y="1554"/>
                      <a:pt x="1654" y="1579"/>
                      <a:pt x="1654" y="1604"/>
                    </a:cubicBezTo>
                    <a:cubicBezTo>
                      <a:pt x="1729" y="1604"/>
                      <a:pt x="1780" y="1629"/>
                      <a:pt x="1830" y="1629"/>
                    </a:cubicBezTo>
                    <a:cubicBezTo>
                      <a:pt x="1843" y="1609"/>
                      <a:pt x="1857" y="1603"/>
                      <a:pt x="1870" y="1603"/>
                    </a:cubicBezTo>
                    <a:cubicBezTo>
                      <a:pt x="1887" y="1603"/>
                      <a:pt x="1903" y="1613"/>
                      <a:pt x="1917" y="1613"/>
                    </a:cubicBezTo>
                    <a:cubicBezTo>
                      <a:pt x="1932" y="1613"/>
                      <a:pt x="1946" y="1602"/>
                      <a:pt x="1955" y="1554"/>
                    </a:cubicBezTo>
                    <a:cubicBezTo>
                      <a:pt x="1972" y="1571"/>
                      <a:pt x="2002" y="1601"/>
                      <a:pt x="2034" y="1601"/>
                    </a:cubicBezTo>
                    <a:cubicBezTo>
                      <a:pt x="2049" y="1601"/>
                      <a:pt x="2065" y="1595"/>
                      <a:pt x="2080" y="1579"/>
                    </a:cubicBezTo>
                    <a:lnTo>
                      <a:pt x="2080" y="1604"/>
                    </a:lnTo>
                    <a:cubicBezTo>
                      <a:pt x="2131" y="1579"/>
                      <a:pt x="2181" y="1579"/>
                      <a:pt x="2206" y="1504"/>
                    </a:cubicBezTo>
                    <a:cubicBezTo>
                      <a:pt x="2231" y="1629"/>
                      <a:pt x="2231" y="1604"/>
                      <a:pt x="2256" y="1629"/>
                    </a:cubicBezTo>
                    <a:cubicBezTo>
                      <a:pt x="2281" y="1579"/>
                      <a:pt x="2356" y="1579"/>
                      <a:pt x="2406" y="1529"/>
                    </a:cubicBezTo>
                    <a:cubicBezTo>
                      <a:pt x="2406" y="1554"/>
                      <a:pt x="2409" y="1560"/>
                      <a:pt x="2413" y="1560"/>
                    </a:cubicBezTo>
                    <a:cubicBezTo>
                      <a:pt x="2416" y="1560"/>
                      <a:pt x="2419" y="1556"/>
                      <a:pt x="2422" y="1556"/>
                    </a:cubicBezTo>
                    <a:cubicBezTo>
                      <a:pt x="2427" y="1556"/>
                      <a:pt x="2431" y="1564"/>
                      <a:pt x="2431" y="1604"/>
                    </a:cubicBezTo>
                    <a:cubicBezTo>
                      <a:pt x="2489" y="1524"/>
                      <a:pt x="2557" y="1491"/>
                      <a:pt x="2626" y="1491"/>
                    </a:cubicBezTo>
                    <a:cubicBezTo>
                      <a:pt x="2707" y="1491"/>
                      <a:pt x="2790" y="1536"/>
                      <a:pt x="2857" y="1604"/>
                    </a:cubicBezTo>
                    <a:cubicBezTo>
                      <a:pt x="2882" y="1554"/>
                      <a:pt x="2907" y="1454"/>
                      <a:pt x="2907" y="1404"/>
                    </a:cubicBezTo>
                    <a:cubicBezTo>
                      <a:pt x="2907" y="1404"/>
                      <a:pt x="2907" y="1429"/>
                      <a:pt x="2907" y="1429"/>
                    </a:cubicBezTo>
                    <a:cubicBezTo>
                      <a:pt x="2911" y="1425"/>
                      <a:pt x="2915" y="1424"/>
                      <a:pt x="2918" y="1424"/>
                    </a:cubicBezTo>
                    <a:cubicBezTo>
                      <a:pt x="2940" y="1424"/>
                      <a:pt x="2961" y="1479"/>
                      <a:pt x="2983" y="1479"/>
                    </a:cubicBezTo>
                    <a:cubicBezTo>
                      <a:pt x="2983" y="1479"/>
                      <a:pt x="2983" y="1479"/>
                      <a:pt x="2983" y="1504"/>
                    </a:cubicBezTo>
                    <a:cubicBezTo>
                      <a:pt x="2988" y="1493"/>
                      <a:pt x="2993" y="1490"/>
                      <a:pt x="2999" y="1490"/>
                    </a:cubicBezTo>
                    <a:cubicBezTo>
                      <a:pt x="3013" y="1490"/>
                      <a:pt x="3027" y="1518"/>
                      <a:pt x="3042" y="1518"/>
                    </a:cubicBezTo>
                    <a:cubicBezTo>
                      <a:pt x="3047" y="1518"/>
                      <a:pt x="3053" y="1515"/>
                      <a:pt x="3058" y="1504"/>
                    </a:cubicBezTo>
                    <a:lnTo>
                      <a:pt x="3083" y="1479"/>
                    </a:lnTo>
                    <a:cubicBezTo>
                      <a:pt x="3083" y="1504"/>
                      <a:pt x="3083" y="1554"/>
                      <a:pt x="3083" y="1554"/>
                    </a:cubicBezTo>
                    <a:lnTo>
                      <a:pt x="3183" y="1554"/>
                    </a:lnTo>
                    <a:cubicBezTo>
                      <a:pt x="3233" y="1529"/>
                      <a:pt x="3283" y="1529"/>
                      <a:pt x="3334" y="1529"/>
                    </a:cubicBezTo>
                    <a:cubicBezTo>
                      <a:pt x="3434" y="1529"/>
                      <a:pt x="3509" y="1479"/>
                      <a:pt x="3559" y="1454"/>
                    </a:cubicBezTo>
                    <a:lnTo>
                      <a:pt x="3659" y="1429"/>
                    </a:lnTo>
                    <a:cubicBezTo>
                      <a:pt x="3659" y="1404"/>
                      <a:pt x="3634" y="1354"/>
                      <a:pt x="3634" y="1304"/>
                    </a:cubicBezTo>
                    <a:cubicBezTo>
                      <a:pt x="3609" y="1228"/>
                      <a:pt x="3584" y="1153"/>
                      <a:pt x="3584" y="1078"/>
                    </a:cubicBezTo>
                    <a:lnTo>
                      <a:pt x="3609" y="1078"/>
                    </a:lnTo>
                    <a:cubicBezTo>
                      <a:pt x="3584" y="1078"/>
                      <a:pt x="3559" y="1053"/>
                      <a:pt x="3534" y="1028"/>
                    </a:cubicBezTo>
                    <a:lnTo>
                      <a:pt x="3584" y="1028"/>
                    </a:lnTo>
                    <a:cubicBezTo>
                      <a:pt x="3609" y="953"/>
                      <a:pt x="3484" y="877"/>
                      <a:pt x="3459" y="827"/>
                    </a:cubicBezTo>
                    <a:cubicBezTo>
                      <a:pt x="3484" y="802"/>
                      <a:pt x="3509" y="802"/>
                      <a:pt x="3509" y="802"/>
                    </a:cubicBezTo>
                    <a:cubicBezTo>
                      <a:pt x="3454" y="784"/>
                      <a:pt x="3507" y="725"/>
                      <a:pt x="3489" y="725"/>
                    </a:cubicBezTo>
                    <a:cubicBezTo>
                      <a:pt x="3487" y="725"/>
                      <a:pt x="3485" y="725"/>
                      <a:pt x="3483" y="726"/>
                    </a:cubicBezTo>
                    <a:lnTo>
                      <a:pt x="3483" y="726"/>
                    </a:lnTo>
                    <a:cubicBezTo>
                      <a:pt x="3358" y="626"/>
                      <a:pt x="3308" y="526"/>
                      <a:pt x="3258" y="426"/>
                    </a:cubicBezTo>
                    <a:cubicBezTo>
                      <a:pt x="3096" y="426"/>
                      <a:pt x="3105" y="298"/>
                      <a:pt x="2989" y="298"/>
                    </a:cubicBezTo>
                    <a:cubicBezTo>
                      <a:pt x="2980" y="298"/>
                      <a:pt x="2969" y="299"/>
                      <a:pt x="2958" y="301"/>
                    </a:cubicBezTo>
                    <a:lnTo>
                      <a:pt x="2958" y="276"/>
                    </a:lnTo>
                    <a:cubicBezTo>
                      <a:pt x="2807" y="276"/>
                      <a:pt x="2757" y="100"/>
                      <a:pt x="2607" y="75"/>
                    </a:cubicBezTo>
                    <a:cubicBezTo>
                      <a:pt x="2590" y="67"/>
                      <a:pt x="2573" y="64"/>
                      <a:pt x="2557" y="64"/>
                    </a:cubicBezTo>
                    <a:cubicBezTo>
                      <a:pt x="2523" y="64"/>
                      <a:pt x="2490" y="75"/>
                      <a:pt x="2456" y="75"/>
                    </a:cubicBezTo>
                    <a:lnTo>
                      <a:pt x="2456" y="25"/>
                    </a:lnTo>
                    <a:cubicBezTo>
                      <a:pt x="2435" y="52"/>
                      <a:pt x="2413" y="62"/>
                      <a:pt x="2392" y="62"/>
                    </a:cubicBezTo>
                    <a:cubicBezTo>
                      <a:pt x="2338" y="62"/>
                      <a:pt x="2284" y="1"/>
                      <a:pt x="2230" y="1"/>
                    </a:cubicBezTo>
                    <a:cubicBezTo>
                      <a:pt x="2205" y="1"/>
                      <a:pt x="2180" y="13"/>
                      <a:pt x="2156" y="50"/>
                    </a:cubicBezTo>
                    <a:lnTo>
                      <a:pt x="2170" y="21"/>
                    </a:lnTo>
                    <a:lnTo>
                      <a:pt x="2170" y="21"/>
                    </a:lnTo>
                    <a:cubicBezTo>
                      <a:pt x="2163" y="30"/>
                      <a:pt x="2155" y="32"/>
                      <a:pt x="2147" y="32"/>
                    </a:cubicBezTo>
                    <a:cubicBezTo>
                      <a:pt x="2143" y="32"/>
                      <a:pt x="2140" y="32"/>
                      <a:pt x="2137" y="32"/>
                    </a:cubicBezTo>
                    <a:cubicBezTo>
                      <a:pt x="2124" y="32"/>
                      <a:pt x="2118" y="38"/>
                      <a:pt x="2131" y="100"/>
                    </a:cubicBezTo>
                    <a:lnTo>
                      <a:pt x="2105" y="50"/>
                    </a:lnTo>
                    <a:cubicBezTo>
                      <a:pt x="2084" y="99"/>
                      <a:pt x="2065" y="115"/>
                      <a:pt x="2047" y="115"/>
                    </a:cubicBezTo>
                    <a:cubicBezTo>
                      <a:pt x="2014" y="115"/>
                      <a:pt x="1984" y="64"/>
                      <a:pt x="1951" y="64"/>
                    </a:cubicBezTo>
                    <a:cubicBezTo>
                      <a:pt x="1936" y="64"/>
                      <a:pt x="1921" y="73"/>
                      <a:pt x="1905" y="100"/>
                    </a:cubicBezTo>
                    <a:lnTo>
                      <a:pt x="1905" y="50"/>
                    </a:lnTo>
                    <a:cubicBezTo>
                      <a:pt x="1905" y="68"/>
                      <a:pt x="1892" y="86"/>
                      <a:pt x="1876" y="86"/>
                    </a:cubicBezTo>
                    <a:cubicBezTo>
                      <a:pt x="1869" y="86"/>
                      <a:pt x="1862" y="83"/>
                      <a:pt x="1855" y="75"/>
                    </a:cubicBezTo>
                    <a:cubicBezTo>
                      <a:pt x="1855" y="75"/>
                      <a:pt x="1855" y="50"/>
                      <a:pt x="1855" y="50"/>
                    </a:cubicBezTo>
                    <a:cubicBezTo>
                      <a:pt x="1840" y="21"/>
                      <a:pt x="1823" y="11"/>
                      <a:pt x="1805" y="11"/>
                    </a:cubicBezTo>
                    <a:cubicBezTo>
                      <a:pt x="1766" y="11"/>
                      <a:pt x="1721" y="54"/>
                      <a:pt x="1676" y="54"/>
                    </a:cubicBezTo>
                    <a:cubicBezTo>
                      <a:pt x="1669" y="54"/>
                      <a:pt x="1661" y="53"/>
                      <a:pt x="1654" y="50"/>
                    </a:cubicBezTo>
                    <a:lnTo>
                      <a:pt x="1654" y="0"/>
                    </a:lnTo>
                    <a:cubicBezTo>
                      <a:pt x="1645" y="29"/>
                      <a:pt x="1627" y="36"/>
                      <a:pt x="1608" y="36"/>
                    </a:cubicBezTo>
                    <a:cubicBezTo>
                      <a:pt x="1593" y="36"/>
                      <a:pt x="1576" y="32"/>
                      <a:pt x="1562" y="32"/>
                    </a:cubicBezTo>
                    <a:cubicBezTo>
                      <a:pt x="1548" y="32"/>
                      <a:pt x="1536" y="35"/>
                      <a:pt x="1529" y="50"/>
                    </a:cubicBezTo>
                    <a:lnTo>
                      <a:pt x="1529" y="25"/>
                    </a:lnTo>
                    <a:lnTo>
                      <a:pt x="1504" y="50"/>
                    </a:lnTo>
                    <a:lnTo>
                      <a:pt x="1504" y="0"/>
                    </a:lnTo>
                    <a:cubicBezTo>
                      <a:pt x="1454" y="0"/>
                      <a:pt x="1379" y="50"/>
                      <a:pt x="1328" y="50"/>
                    </a:cubicBezTo>
                    <a:lnTo>
                      <a:pt x="1328"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16" name="Google Shape;3028;p66">
                <a:extLst>
                  <a:ext uri="{FF2B5EF4-FFF2-40B4-BE49-F238E27FC236}">
                    <a16:creationId xmlns:a16="http://schemas.microsoft.com/office/drawing/2014/main" id="{7B582A50-1C8B-1BBF-4604-566962ACAADC}"/>
                  </a:ext>
                </a:extLst>
              </p:cNvPr>
              <p:cNvSpPr/>
              <p:nvPr/>
            </p:nvSpPr>
            <p:spPr>
              <a:xfrm>
                <a:off x="4633625" y="315667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17" name="Google Shape;3029;p66">
                <a:extLst>
                  <a:ext uri="{FF2B5EF4-FFF2-40B4-BE49-F238E27FC236}">
                    <a16:creationId xmlns:a16="http://schemas.microsoft.com/office/drawing/2014/main" id="{1D60662C-295E-4BA5-1312-AFFDBD2348B2}"/>
                  </a:ext>
                </a:extLst>
              </p:cNvPr>
              <p:cNvSpPr/>
              <p:nvPr/>
            </p:nvSpPr>
            <p:spPr>
              <a:xfrm>
                <a:off x="4643650" y="3193650"/>
                <a:ext cx="25" cy="650"/>
              </a:xfrm>
              <a:custGeom>
                <a:avLst/>
                <a:gdLst/>
                <a:ahLst/>
                <a:cxnLst/>
                <a:rect l="l" t="t" r="r" b="b"/>
                <a:pathLst>
                  <a:path w="1" h="26" extrusionOk="0">
                    <a:moveTo>
                      <a:pt x="0" y="25"/>
                    </a:moveTo>
                    <a:cubicBezTo>
                      <a:pt x="0" y="25"/>
                      <a:pt x="0" y="25"/>
                      <a:pt x="0" y="0"/>
                    </a:cubicBezTo>
                    <a:cubicBezTo>
                      <a:pt x="0" y="25"/>
                      <a:pt x="0" y="25"/>
                      <a:pt x="0" y="25"/>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18" name="Google Shape;3030;p66">
                <a:extLst>
                  <a:ext uri="{FF2B5EF4-FFF2-40B4-BE49-F238E27FC236}">
                    <a16:creationId xmlns:a16="http://schemas.microsoft.com/office/drawing/2014/main" id="{2725B4FE-095F-6568-4B8C-10F81D6DD73C}"/>
                  </a:ext>
                </a:extLst>
              </p:cNvPr>
              <p:cNvSpPr/>
              <p:nvPr/>
            </p:nvSpPr>
            <p:spPr>
              <a:xfrm>
                <a:off x="4140500" y="3178600"/>
                <a:ext cx="1275" cy="25"/>
              </a:xfrm>
              <a:custGeom>
                <a:avLst/>
                <a:gdLst/>
                <a:ahLst/>
                <a:cxnLst/>
                <a:rect l="l" t="t" r="r" b="b"/>
                <a:pathLst>
                  <a:path w="51" h="1" extrusionOk="0">
                    <a:moveTo>
                      <a:pt x="26" y="1"/>
                    </a:moveTo>
                    <a:lnTo>
                      <a:pt x="1" y="1"/>
                    </a:lnTo>
                    <a:lnTo>
                      <a:pt x="5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19" name="Google Shape;3031;p66">
                <a:extLst>
                  <a:ext uri="{FF2B5EF4-FFF2-40B4-BE49-F238E27FC236}">
                    <a16:creationId xmlns:a16="http://schemas.microsoft.com/office/drawing/2014/main" id="{66573F4F-6C6D-B02A-762A-3BE9C5002773}"/>
                  </a:ext>
                </a:extLst>
              </p:cNvPr>
              <p:cNvSpPr/>
              <p:nvPr/>
            </p:nvSpPr>
            <p:spPr>
              <a:xfrm>
                <a:off x="4139250" y="3178600"/>
                <a:ext cx="5025" cy="650"/>
              </a:xfrm>
              <a:custGeom>
                <a:avLst/>
                <a:gdLst/>
                <a:ahLst/>
                <a:cxnLst/>
                <a:rect l="l" t="t" r="r" b="b"/>
                <a:pathLst>
                  <a:path w="201" h="26" extrusionOk="0">
                    <a:moveTo>
                      <a:pt x="76" y="1"/>
                    </a:moveTo>
                    <a:cubicBezTo>
                      <a:pt x="1" y="1"/>
                      <a:pt x="201" y="26"/>
                      <a:pt x="176" y="26"/>
                    </a:cubicBezTo>
                    <a:lnTo>
                      <a:pt x="201" y="26"/>
                    </a:lnTo>
                    <a:lnTo>
                      <a:pt x="76"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20" name="Google Shape;3032;p66">
                <a:extLst>
                  <a:ext uri="{FF2B5EF4-FFF2-40B4-BE49-F238E27FC236}">
                    <a16:creationId xmlns:a16="http://schemas.microsoft.com/office/drawing/2014/main" id="{26DD8D35-6326-14ED-44D9-0B0F7BA06BFF}"/>
                  </a:ext>
                </a:extLst>
              </p:cNvPr>
              <p:cNvSpPr/>
              <p:nvPr/>
            </p:nvSpPr>
            <p:spPr>
              <a:xfrm>
                <a:off x="4142375" y="3179225"/>
                <a:ext cx="2550" cy="25"/>
              </a:xfrm>
              <a:custGeom>
                <a:avLst/>
                <a:gdLst/>
                <a:ahLst/>
                <a:cxnLst/>
                <a:rect l="l" t="t" r="r" b="b"/>
                <a:pathLst>
                  <a:path w="102" h="1" extrusionOk="0">
                    <a:moveTo>
                      <a:pt x="26" y="1"/>
                    </a:moveTo>
                    <a:cubicBezTo>
                      <a:pt x="1" y="1"/>
                      <a:pt x="51" y="1"/>
                      <a:pt x="76" y="1"/>
                    </a:cubicBezTo>
                    <a:cubicBezTo>
                      <a:pt x="26" y="1"/>
                      <a:pt x="101" y="1"/>
                      <a:pt x="2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21" name="Google Shape;3033;p66">
                <a:extLst>
                  <a:ext uri="{FF2B5EF4-FFF2-40B4-BE49-F238E27FC236}">
                    <a16:creationId xmlns:a16="http://schemas.microsoft.com/office/drawing/2014/main" id="{3C587C1A-EFE3-8EF7-93FA-22DDF68D650C}"/>
                  </a:ext>
                </a:extLst>
              </p:cNvPr>
              <p:cNvSpPr/>
              <p:nvPr/>
            </p:nvSpPr>
            <p:spPr>
              <a:xfrm>
                <a:off x="4143000" y="31855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22" name="Google Shape;3034;p66">
                <a:extLst>
                  <a:ext uri="{FF2B5EF4-FFF2-40B4-BE49-F238E27FC236}">
                    <a16:creationId xmlns:a16="http://schemas.microsoft.com/office/drawing/2014/main" id="{12E4AF7D-6CC2-B7BD-1430-98FD52C72BE2}"/>
                  </a:ext>
                </a:extLst>
              </p:cNvPr>
              <p:cNvSpPr/>
              <p:nvPr/>
            </p:nvSpPr>
            <p:spPr>
              <a:xfrm>
                <a:off x="4139875" y="3179225"/>
                <a:ext cx="13800" cy="39500"/>
              </a:xfrm>
              <a:custGeom>
                <a:avLst/>
                <a:gdLst/>
                <a:ahLst/>
                <a:cxnLst/>
                <a:rect l="l" t="t" r="r" b="b"/>
                <a:pathLst>
                  <a:path w="552" h="1580" extrusionOk="0">
                    <a:moveTo>
                      <a:pt x="251" y="176"/>
                    </a:moveTo>
                    <a:cubicBezTo>
                      <a:pt x="251" y="176"/>
                      <a:pt x="271" y="176"/>
                      <a:pt x="275" y="194"/>
                    </a:cubicBezTo>
                    <a:lnTo>
                      <a:pt x="275" y="194"/>
                    </a:lnTo>
                    <a:cubicBezTo>
                      <a:pt x="261" y="186"/>
                      <a:pt x="251" y="176"/>
                      <a:pt x="251" y="176"/>
                    </a:cubicBezTo>
                    <a:close/>
                    <a:moveTo>
                      <a:pt x="412" y="885"/>
                    </a:moveTo>
                    <a:lnTo>
                      <a:pt x="412" y="885"/>
                    </a:lnTo>
                    <a:cubicBezTo>
                      <a:pt x="420" y="888"/>
                      <a:pt x="425" y="893"/>
                      <a:pt x="426" y="900"/>
                    </a:cubicBezTo>
                    <a:lnTo>
                      <a:pt x="426" y="900"/>
                    </a:lnTo>
                    <a:cubicBezTo>
                      <a:pt x="441" y="898"/>
                      <a:pt x="452" y="894"/>
                      <a:pt x="412" y="885"/>
                    </a:cubicBezTo>
                    <a:close/>
                    <a:moveTo>
                      <a:pt x="26" y="1555"/>
                    </a:moveTo>
                    <a:cubicBezTo>
                      <a:pt x="1" y="1555"/>
                      <a:pt x="1" y="1580"/>
                      <a:pt x="76" y="1580"/>
                    </a:cubicBezTo>
                    <a:lnTo>
                      <a:pt x="126" y="1580"/>
                    </a:lnTo>
                    <a:cubicBezTo>
                      <a:pt x="126" y="1555"/>
                      <a:pt x="51" y="1555"/>
                      <a:pt x="26" y="1555"/>
                    </a:cubicBezTo>
                    <a:close/>
                    <a:moveTo>
                      <a:pt x="76" y="1"/>
                    </a:moveTo>
                    <a:cubicBezTo>
                      <a:pt x="71" y="1"/>
                      <a:pt x="71" y="2"/>
                      <a:pt x="74" y="3"/>
                    </a:cubicBezTo>
                    <a:lnTo>
                      <a:pt x="74" y="3"/>
                    </a:lnTo>
                    <a:cubicBezTo>
                      <a:pt x="66" y="14"/>
                      <a:pt x="83" y="20"/>
                      <a:pt x="98" y="23"/>
                    </a:cubicBezTo>
                    <a:lnTo>
                      <a:pt x="98" y="23"/>
                    </a:lnTo>
                    <a:lnTo>
                      <a:pt x="82" y="7"/>
                    </a:lnTo>
                    <a:lnTo>
                      <a:pt x="82" y="7"/>
                    </a:lnTo>
                    <a:cubicBezTo>
                      <a:pt x="98" y="13"/>
                      <a:pt x="124" y="22"/>
                      <a:pt x="112" y="25"/>
                    </a:cubicBezTo>
                    <a:lnTo>
                      <a:pt x="112" y="25"/>
                    </a:lnTo>
                    <a:cubicBezTo>
                      <a:pt x="109" y="25"/>
                      <a:pt x="103" y="24"/>
                      <a:pt x="98" y="23"/>
                    </a:cubicBezTo>
                    <a:lnTo>
                      <a:pt x="98" y="23"/>
                    </a:lnTo>
                    <a:lnTo>
                      <a:pt x="101" y="26"/>
                    </a:lnTo>
                    <a:cubicBezTo>
                      <a:pt x="106" y="26"/>
                      <a:pt x="110" y="26"/>
                      <a:pt x="112" y="25"/>
                    </a:cubicBezTo>
                    <a:lnTo>
                      <a:pt x="112" y="25"/>
                    </a:lnTo>
                    <a:cubicBezTo>
                      <a:pt x="117" y="26"/>
                      <a:pt x="117" y="26"/>
                      <a:pt x="101" y="26"/>
                    </a:cubicBezTo>
                    <a:lnTo>
                      <a:pt x="76" y="26"/>
                    </a:lnTo>
                    <a:cubicBezTo>
                      <a:pt x="76" y="26"/>
                      <a:pt x="51" y="51"/>
                      <a:pt x="126" y="51"/>
                    </a:cubicBezTo>
                    <a:cubicBezTo>
                      <a:pt x="51" y="51"/>
                      <a:pt x="126" y="76"/>
                      <a:pt x="51" y="76"/>
                    </a:cubicBezTo>
                    <a:lnTo>
                      <a:pt x="126" y="76"/>
                    </a:lnTo>
                    <a:cubicBezTo>
                      <a:pt x="76" y="101"/>
                      <a:pt x="151" y="151"/>
                      <a:pt x="126" y="201"/>
                    </a:cubicBezTo>
                    <a:cubicBezTo>
                      <a:pt x="276" y="226"/>
                      <a:pt x="101" y="226"/>
                      <a:pt x="151" y="251"/>
                    </a:cubicBezTo>
                    <a:lnTo>
                      <a:pt x="126" y="251"/>
                    </a:lnTo>
                    <a:cubicBezTo>
                      <a:pt x="176" y="251"/>
                      <a:pt x="176" y="276"/>
                      <a:pt x="176" y="276"/>
                    </a:cubicBezTo>
                    <a:lnTo>
                      <a:pt x="226" y="276"/>
                    </a:lnTo>
                    <a:cubicBezTo>
                      <a:pt x="101" y="327"/>
                      <a:pt x="176" y="377"/>
                      <a:pt x="126" y="427"/>
                    </a:cubicBezTo>
                    <a:cubicBezTo>
                      <a:pt x="101" y="477"/>
                      <a:pt x="1" y="527"/>
                      <a:pt x="151" y="602"/>
                    </a:cubicBezTo>
                    <a:lnTo>
                      <a:pt x="126" y="602"/>
                    </a:lnTo>
                    <a:cubicBezTo>
                      <a:pt x="151" y="602"/>
                      <a:pt x="101" y="627"/>
                      <a:pt x="126" y="627"/>
                    </a:cubicBezTo>
                    <a:cubicBezTo>
                      <a:pt x="226" y="677"/>
                      <a:pt x="101" y="703"/>
                      <a:pt x="226" y="753"/>
                    </a:cubicBezTo>
                    <a:cubicBezTo>
                      <a:pt x="201" y="803"/>
                      <a:pt x="201" y="853"/>
                      <a:pt x="251" y="903"/>
                    </a:cubicBezTo>
                    <a:lnTo>
                      <a:pt x="226" y="903"/>
                    </a:lnTo>
                    <a:cubicBezTo>
                      <a:pt x="276" y="928"/>
                      <a:pt x="126" y="953"/>
                      <a:pt x="176" y="1003"/>
                    </a:cubicBezTo>
                    <a:cubicBezTo>
                      <a:pt x="101" y="1028"/>
                      <a:pt x="301" y="1104"/>
                      <a:pt x="226" y="1129"/>
                    </a:cubicBezTo>
                    <a:cubicBezTo>
                      <a:pt x="101" y="1129"/>
                      <a:pt x="377" y="1179"/>
                      <a:pt x="226" y="1204"/>
                    </a:cubicBezTo>
                    <a:cubicBezTo>
                      <a:pt x="26" y="1229"/>
                      <a:pt x="151" y="1279"/>
                      <a:pt x="276" y="1329"/>
                    </a:cubicBezTo>
                    <a:cubicBezTo>
                      <a:pt x="201" y="1379"/>
                      <a:pt x="377" y="1429"/>
                      <a:pt x="226" y="1454"/>
                    </a:cubicBezTo>
                    <a:cubicBezTo>
                      <a:pt x="326" y="1479"/>
                      <a:pt x="101" y="1479"/>
                      <a:pt x="126" y="1505"/>
                    </a:cubicBezTo>
                    <a:lnTo>
                      <a:pt x="170" y="1527"/>
                    </a:lnTo>
                    <a:lnTo>
                      <a:pt x="170" y="1527"/>
                    </a:lnTo>
                    <a:cubicBezTo>
                      <a:pt x="160" y="1524"/>
                      <a:pt x="151" y="1522"/>
                      <a:pt x="149" y="1522"/>
                    </a:cubicBezTo>
                    <a:lnTo>
                      <a:pt x="149" y="1522"/>
                    </a:lnTo>
                    <a:cubicBezTo>
                      <a:pt x="148" y="1522"/>
                      <a:pt x="155" y="1524"/>
                      <a:pt x="176" y="1530"/>
                    </a:cubicBezTo>
                    <a:lnTo>
                      <a:pt x="170" y="1527"/>
                    </a:lnTo>
                    <a:lnTo>
                      <a:pt x="170" y="1527"/>
                    </a:lnTo>
                    <a:cubicBezTo>
                      <a:pt x="188" y="1531"/>
                      <a:pt x="211" y="1537"/>
                      <a:pt x="203" y="1537"/>
                    </a:cubicBezTo>
                    <a:cubicBezTo>
                      <a:pt x="198" y="1537"/>
                      <a:pt x="183" y="1535"/>
                      <a:pt x="151" y="1530"/>
                    </a:cubicBezTo>
                    <a:cubicBezTo>
                      <a:pt x="76" y="1530"/>
                      <a:pt x="326" y="1555"/>
                      <a:pt x="226" y="1555"/>
                    </a:cubicBezTo>
                    <a:lnTo>
                      <a:pt x="251" y="1555"/>
                    </a:lnTo>
                    <a:cubicBezTo>
                      <a:pt x="101" y="1555"/>
                      <a:pt x="301" y="1580"/>
                      <a:pt x="126" y="1580"/>
                    </a:cubicBezTo>
                    <a:lnTo>
                      <a:pt x="427" y="1580"/>
                    </a:lnTo>
                    <a:cubicBezTo>
                      <a:pt x="502" y="1580"/>
                      <a:pt x="301" y="1555"/>
                      <a:pt x="427" y="1555"/>
                    </a:cubicBezTo>
                    <a:cubicBezTo>
                      <a:pt x="377" y="1555"/>
                      <a:pt x="402" y="1530"/>
                      <a:pt x="402" y="1530"/>
                    </a:cubicBezTo>
                    <a:cubicBezTo>
                      <a:pt x="351" y="1505"/>
                      <a:pt x="402" y="1505"/>
                      <a:pt x="301" y="1505"/>
                    </a:cubicBezTo>
                    <a:lnTo>
                      <a:pt x="452" y="1505"/>
                    </a:lnTo>
                    <a:cubicBezTo>
                      <a:pt x="552" y="1505"/>
                      <a:pt x="326" y="1479"/>
                      <a:pt x="477" y="1479"/>
                    </a:cubicBezTo>
                    <a:cubicBezTo>
                      <a:pt x="377" y="1479"/>
                      <a:pt x="502" y="1479"/>
                      <a:pt x="402" y="1454"/>
                    </a:cubicBezTo>
                    <a:lnTo>
                      <a:pt x="452" y="1454"/>
                    </a:lnTo>
                    <a:cubicBezTo>
                      <a:pt x="452" y="1454"/>
                      <a:pt x="502" y="1429"/>
                      <a:pt x="502" y="1429"/>
                    </a:cubicBezTo>
                    <a:cubicBezTo>
                      <a:pt x="402" y="1404"/>
                      <a:pt x="552" y="1404"/>
                      <a:pt x="427" y="1379"/>
                    </a:cubicBezTo>
                    <a:cubicBezTo>
                      <a:pt x="452" y="1379"/>
                      <a:pt x="502" y="1379"/>
                      <a:pt x="452" y="1354"/>
                    </a:cubicBezTo>
                    <a:lnTo>
                      <a:pt x="477" y="1354"/>
                    </a:lnTo>
                    <a:cubicBezTo>
                      <a:pt x="452" y="1354"/>
                      <a:pt x="452" y="1329"/>
                      <a:pt x="377" y="1329"/>
                    </a:cubicBezTo>
                    <a:lnTo>
                      <a:pt x="502" y="1329"/>
                    </a:lnTo>
                    <a:cubicBezTo>
                      <a:pt x="452" y="1304"/>
                      <a:pt x="477" y="1304"/>
                      <a:pt x="427" y="1279"/>
                    </a:cubicBezTo>
                    <a:lnTo>
                      <a:pt x="477" y="1279"/>
                    </a:lnTo>
                    <a:cubicBezTo>
                      <a:pt x="326" y="1229"/>
                      <a:pt x="377" y="1204"/>
                      <a:pt x="502" y="1179"/>
                    </a:cubicBezTo>
                    <a:cubicBezTo>
                      <a:pt x="477" y="1179"/>
                      <a:pt x="377" y="1154"/>
                      <a:pt x="326" y="1154"/>
                    </a:cubicBezTo>
                    <a:cubicBezTo>
                      <a:pt x="326" y="1154"/>
                      <a:pt x="402" y="1154"/>
                      <a:pt x="377" y="1129"/>
                    </a:cubicBezTo>
                    <a:lnTo>
                      <a:pt x="427" y="1129"/>
                    </a:lnTo>
                    <a:lnTo>
                      <a:pt x="402" y="1104"/>
                    </a:lnTo>
                    <a:lnTo>
                      <a:pt x="402" y="1104"/>
                    </a:lnTo>
                    <a:cubicBezTo>
                      <a:pt x="427" y="1129"/>
                      <a:pt x="477" y="1129"/>
                      <a:pt x="477" y="1129"/>
                    </a:cubicBezTo>
                    <a:cubicBezTo>
                      <a:pt x="502" y="1078"/>
                      <a:pt x="351" y="1003"/>
                      <a:pt x="377" y="953"/>
                    </a:cubicBezTo>
                    <a:lnTo>
                      <a:pt x="402" y="953"/>
                    </a:lnTo>
                    <a:cubicBezTo>
                      <a:pt x="427" y="928"/>
                      <a:pt x="377" y="928"/>
                      <a:pt x="377" y="903"/>
                    </a:cubicBezTo>
                    <a:lnTo>
                      <a:pt x="427" y="903"/>
                    </a:lnTo>
                    <a:cubicBezTo>
                      <a:pt x="393" y="903"/>
                      <a:pt x="409" y="903"/>
                      <a:pt x="424" y="901"/>
                    </a:cubicBezTo>
                    <a:lnTo>
                      <a:pt x="424" y="901"/>
                    </a:lnTo>
                    <a:cubicBezTo>
                      <a:pt x="425" y="902"/>
                      <a:pt x="426" y="902"/>
                      <a:pt x="427" y="903"/>
                    </a:cubicBezTo>
                    <a:cubicBezTo>
                      <a:pt x="427" y="902"/>
                      <a:pt x="427" y="901"/>
                      <a:pt x="426" y="900"/>
                    </a:cubicBezTo>
                    <a:lnTo>
                      <a:pt x="426" y="900"/>
                    </a:lnTo>
                    <a:cubicBezTo>
                      <a:pt x="426" y="901"/>
                      <a:pt x="425" y="901"/>
                      <a:pt x="424" y="901"/>
                    </a:cubicBezTo>
                    <a:lnTo>
                      <a:pt x="424" y="901"/>
                    </a:lnTo>
                    <a:cubicBezTo>
                      <a:pt x="419" y="895"/>
                      <a:pt x="413" y="889"/>
                      <a:pt x="409" y="884"/>
                    </a:cubicBezTo>
                    <a:lnTo>
                      <a:pt x="409" y="884"/>
                    </a:lnTo>
                    <a:cubicBezTo>
                      <a:pt x="410" y="884"/>
                      <a:pt x="411" y="884"/>
                      <a:pt x="412" y="885"/>
                    </a:cubicBezTo>
                    <a:lnTo>
                      <a:pt x="412" y="885"/>
                    </a:lnTo>
                    <a:cubicBezTo>
                      <a:pt x="411" y="884"/>
                      <a:pt x="410" y="884"/>
                      <a:pt x="408" y="883"/>
                    </a:cubicBezTo>
                    <a:lnTo>
                      <a:pt x="408" y="883"/>
                    </a:lnTo>
                    <a:cubicBezTo>
                      <a:pt x="408" y="883"/>
                      <a:pt x="409" y="884"/>
                      <a:pt x="409" y="884"/>
                    </a:cubicBezTo>
                    <a:lnTo>
                      <a:pt x="409" y="884"/>
                    </a:lnTo>
                    <a:cubicBezTo>
                      <a:pt x="400" y="882"/>
                      <a:pt x="390" y="880"/>
                      <a:pt x="377" y="878"/>
                    </a:cubicBezTo>
                    <a:lnTo>
                      <a:pt x="377" y="878"/>
                    </a:lnTo>
                    <a:cubicBezTo>
                      <a:pt x="377" y="878"/>
                      <a:pt x="394" y="878"/>
                      <a:pt x="408" y="883"/>
                    </a:cubicBezTo>
                    <a:lnTo>
                      <a:pt x="408" y="883"/>
                    </a:lnTo>
                    <a:cubicBezTo>
                      <a:pt x="377" y="846"/>
                      <a:pt x="380" y="824"/>
                      <a:pt x="402" y="803"/>
                    </a:cubicBezTo>
                    <a:cubicBezTo>
                      <a:pt x="276" y="778"/>
                      <a:pt x="402" y="753"/>
                      <a:pt x="301" y="728"/>
                    </a:cubicBezTo>
                    <a:lnTo>
                      <a:pt x="326" y="728"/>
                    </a:lnTo>
                    <a:cubicBezTo>
                      <a:pt x="226" y="703"/>
                      <a:pt x="326" y="677"/>
                      <a:pt x="326" y="627"/>
                    </a:cubicBezTo>
                    <a:cubicBezTo>
                      <a:pt x="326" y="627"/>
                      <a:pt x="301" y="627"/>
                      <a:pt x="301" y="602"/>
                    </a:cubicBezTo>
                    <a:lnTo>
                      <a:pt x="326" y="602"/>
                    </a:lnTo>
                    <a:cubicBezTo>
                      <a:pt x="201" y="577"/>
                      <a:pt x="452" y="577"/>
                      <a:pt x="301" y="527"/>
                    </a:cubicBezTo>
                    <a:cubicBezTo>
                      <a:pt x="151" y="477"/>
                      <a:pt x="377" y="502"/>
                      <a:pt x="276" y="477"/>
                    </a:cubicBezTo>
                    <a:lnTo>
                      <a:pt x="301" y="477"/>
                    </a:lnTo>
                    <a:cubicBezTo>
                      <a:pt x="276" y="477"/>
                      <a:pt x="251" y="452"/>
                      <a:pt x="276" y="452"/>
                    </a:cubicBezTo>
                    <a:lnTo>
                      <a:pt x="301" y="452"/>
                    </a:lnTo>
                    <a:cubicBezTo>
                      <a:pt x="427" y="452"/>
                      <a:pt x="301" y="427"/>
                      <a:pt x="301" y="402"/>
                    </a:cubicBezTo>
                    <a:lnTo>
                      <a:pt x="301" y="402"/>
                    </a:lnTo>
                    <a:lnTo>
                      <a:pt x="351" y="427"/>
                    </a:lnTo>
                    <a:cubicBezTo>
                      <a:pt x="301" y="402"/>
                      <a:pt x="351" y="402"/>
                      <a:pt x="326" y="377"/>
                    </a:cubicBezTo>
                    <a:lnTo>
                      <a:pt x="377" y="377"/>
                    </a:lnTo>
                    <a:cubicBezTo>
                      <a:pt x="377" y="352"/>
                      <a:pt x="326" y="352"/>
                      <a:pt x="326" y="327"/>
                    </a:cubicBezTo>
                    <a:lnTo>
                      <a:pt x="377" y="327"/>
                    </a:lnTo>
                    <a:cubicBezTo>
                      <a:pt x="301" y="327"/>
                      <a:pt x="377" y="302"/>
                      <a:pt x="351" y="302"/>
                    </a:cubicBezTo>
                    <a:cubicBezTo>
                      <a:pt x="377" y="276"/>
                      <a:pt x="301" y="226"/>
                      <a:pt x="276" y="201"/>
                    </a:cubicBezTo>
                    <a:lnTo>
                      <a:pt x="301" y="201"/>
                    </a:lnTo>
                    <a:cubicBezTo>
                      <a:pt x="296" y="201"/>
                      <a:pt x="290" y="200"/>
                      <a:pt x="285" y="198"/>
                    </a:cubicBezTo>
                    <a:lnTo>
                      <a:pt x="285" y="198"/>
                    </a:lnTo>
                    <a:cubicBezTo>
                      <a:pt x="341" y="176"/>
                      <a:pt x="229" y="176"/>
                      <a:pt x="301" y="176"/>
                    </a:cubicBezTo>
                    <a:cubicBezTo>
                      <a:pt x="276" y="151"/>
                      <a:pt x="251" y="151"/>
                      <a:pt x="226" y="151"/>
                    </a:cubicBezTo>
                    <a:cubicBezTo>
                      <a:pt x="201" y="126"/>
                      <a:pt x="201" y="101"/>
                      <a:pt x="151" y="76"/>
                    </a:cubicBezTo>
                    <a:lnTo>
                      <a:pt x="201" y="76"/>
                    </a:lnTo>
                    <a:cubicBezTo>
                      <a:pt x="76" y="51"/>
                      <a:pt x="126" y="26"/>
                      <a:pt x="15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23" name="Google Shape;3035;p66">
                <a:extLst>
                  <a:ext uri="{FF2B5EF4-FFF2-40B4-BE49-F238E27FC236}">
                    <a16:creationId xmlns:a16="http://schemas.microsoft.com/office/drawing/2014/main" id="{628EB4D7-C07D-E71D-C3CE-42815FF869C7}"/>
                  </a:ext>
                </a:extLst>
              </p:cNvPr>
              <p:cNvSpPr/>
              <p:nvPr/>
            </p:nvSpPr>
            <p:spPr>
              <a:xfrm>
                <a:off x="4146775" y="318425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24" name="Google Shape;3036;p66">
                <a:extLst>
                  <a:ext uri="{FF2B5EF4-FFF2-40B4-BE49-F238E27FC236}">
                    <a16:creationId xmlns:a16="http://schemas.microsoft.com/office/drawing/2014/main" id="{F12EEB78-604D-751B-06D3-DE53E4C0012D}"/>
                  </a:ext>
                </a:extLst>
              </p:cNvPr>
              <p:cNvSpPr/>
              <p:nvPr/>
            </p:nvSpPr>
            <p:spPr>
              <a:xfrm>
                <a:off x="4150525" y="321870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25" name="Google Shape;3037;p66">
                <a:extLst>
                  <a:ext uri="{FF2B5EF4-FFF2-40B4-BE49-F238E27FC236}">
                    <a16:creationId xmlns:a16="http://schemas.microsoft.com/office/drawing/2014/main" id="{3CC1AEF8-EB00-1660-FEF1-16F44187C347}"/>
                  </a:ext>
                </a:extLst>
              </p:cNvPr>
              <p:cNvSpPr/>
              <p:nvPr/>
            </p:nvSpPr>
            <p:spPr>
              <a:xfrm>
                <a:off x="4099150" y="3232500"/>
                <a:ext cx="25" cy="1275"/>
              </a:xfrm>
              <a:custGeom>
                <a:avLst/>
                <a:gdLst/>
                <a:ahLst/>
                <a:cxnLst/>
                <a:rect l="l" t="t" r="r" b="b"/>
                <a:pathLst>
                  <a:path w="1" h="51" extrusionOk="0">
                    <a:moveTo>
                      <a:pt x="0" y="50"/>
                    </a:moveTo>
                    <a:lnTo>
                      <a:pt x="0" y="50"/>
                    </a:lnTo>
                    <a:lnTo>
                      <a:pt x="0"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26" name="Google Shape;3038;p66">
                <a:extLst>
                  <a:ext uri="{FF2B5EF4-FFF2-40B4-BE49-F238E27FC236}">
                    <a16:creationId xmlns:a16="http://schemas.microsoft.com/office/drawing/2014/main" id="{238E14A9-2379-EBBD-DE9B-9796A4BB43B7}"/>
                  </a:ext>
                </a:extLst>
              </p:cNvPr>
              <p:cNvSpPr/>
              <p:nvPr/>
            </p:nvSpPr>
            <p:spPr>
              <a:xfrm>
                <a:off x="4099150" y="3231025"/>
                <a:ext cx="425" cy="2550"/>
              </a:xfrm>
              <a:custGeom>
                <a:avLst/>
                <a:gdLst/>
                <a:ahLst/>
                <a:cxnLst/>
                <a:rect l="l" t="t" r="r" b="b"/>
                <a:pathLst>
                  <a:path w="17" h="102" extrusionOk="0">
                    <a:moveTo>
                      <a:pt x="1" y="1"/>
                    </a:moveTo>
                    <a:cubicBezTo>
                      <a:pt x="1" y="1"/>
                      <a:pt x="0" y="3"/>
                      <a:pt x="0" y="9"/>
                    </a:cubicBezTo>
                    <a:lnTo>
                      <a:pt x="0" y="84"/>
                    </a:lnTo>
                    <a:cubicBezTo>
                      <a:pt x="5" y="96"/>
                      <a:pt x="7" y="101"/>
                      <a:pt x="9" y="101"/>
                    </a:cubicBezTo>
                    <a:cubicBezTo>
                      <a:pt x="17" y="101"/>
                      <a:pt x="5"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27" name="Google Shape;3039;p66">
                <a:extLst>
                  <a:ext uri="{FF2B5EF4-FFF2-40B4-BE49-F238E27FC236}">
                    <a16:creationId xmlns:a16="http://schemas.microsoft.com/office/drawing/2014/main" id="{DD023971-1E30-B7F6-16A1-CC70A19A86AF}"/>
                  </a:ext>
                </a:extLst>
              </p:cNvPr>
              <p:cNvSpPr/>
              <p:nvPr/>
            </p:nvSpPr>
            <p:spPr>
              <a:xfrm>
                <a:off x="4099475" y="3229975"/>
                <a:ext cx="325" cy="1275"/>
              </a:xfrm>
              <a:custGeom>
                <a:avLst/>
                <a:gdLst/>
                <a:ahLst/>
                <a:cxnLst/>
                <a:rect l="l" t="t" r="r" b="b"/>
                <a:pathLst>
                  <a:path w="13" h="51" extrusionOk="0">
                    <a:moveTo>
                      <a:pt x="13" y="1"/>
                    </a:moveTo>
                    <a:cubicBezTo>
                      <a:pt x="13" y="26"/>
                      <a:pt x="6" y="26"/>
                      <a:pt x="3" y="26"/>
                    </a:cubicBezTo>
                    <a:cubicBezTo>
                      <a:pt x="0" y="26"/>
                      <a:pt x="0" y="26"/>
                      <a:pt x="13" y="51"/>
                    </a:cubicBezTo>
                    <a:cubicBezTo>
                      <a:pt x="13" y="39"/>
                      <a:pt x="13" y="16"/>
                      <a:pt x="13"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28" name="Google Shape;3040;p66">
                <a:extLst>
                  <a:ext uri="{FF2B5EF4-FFF2-40B4-BE49-F238E27FC236}">
                    <a16:creationId xmlns:a16="http://schemas.microsoft.com/office/drawing/2014/main" id="{133CEBED-9B41-917A-BB27-5EB5ADD50BF0}"/>
                  </a:ext>
                </a:extLst>
              </p:cNvPr>
              <p:cNvSpPr/>
              <p:nvPr/>
            </p:nvSpPr>
            <p:spPr>
              <a:xfrm>
                <a:off x="4114825" y="3227475"/>
                <a:ext cx="25" cy="650"/>
              </a:xfrm>
              <a:custGeom>
                <a:avLst/>
                <a:gdLst/>
                <a:ahLst/>
                <a:cxnLst/>
                <a:rect l="l" t="t" r="r" b="b"/>
                <a:pathLst>
                  <a:path w="1" h="26" extrusionOk="0">
                    <a:moveTo>
                      <a:pt x="0" y="1"/>
                    </a:moveTo>
                    <a:lnTo>
                      <a:pt x="0" y="1"/>
                    </a:lnTo>
                    <a:cubicBezTo>
                      <a:pt x="0" y="26"/>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29" name="Google Shape;3041;p66">
                <a:extLst>
                  <a:ext uri="{FF2B5EF4-FFF2-40B4-BE49-F238E27FC236}">
                    <a16:creationId xmlns:a16="http://schemas.microsoft.com/office/drawing/2014/main" id="{8774216E-F7DE-13BA-453D-C5F20998BB1B}"/>
                  </a:ext>
                </a:extLst>
              </p:cNvPr>
              <p:cNvSpPr/>
              <p:nvPr/>
            </p:nvSpPr>
            <p:spPr>
              <a:xfrm>
                <a:off x="4099775" y="3216575"/>
                <a:ext cx="51400" cy="49375"/>
              </a:xfrm>
              <a:custGeom>
                <a:avLst/>
                <a:gdLst/>
                <a:ahLst/>
                <a:cxnLst/>
                <a:rect l="l" t="t" r="r" b="b"/>
                <a:pathLst>
                  <a:path w="2056" h="1975" extrusionOk="0">
                    <a:moveTo>
                      <a:pt x="928" y="136"/>
                    </a:moveTo>
                    <a:cubicBezTo>
                      <a:pt x="928" y="136"/>
                      <a:pt x="928" y="136"/>
                      <a:pt x="928" y="136"/>
                    </a:cubicBezTo>
                    <a:lnTo>
                      <a:pt x="928" y="136"/>
                    </a:lnTo>
                    <a:close/>
                    <a:moveTo>
                      <a:pt x="1028" y="1765"/>
                    </a:moveTo>
                    <a:cubicBezTo>
                      <a:pt x="1028" y="1776"/>
                      <a:pt x="1033" y="1792"/>
                      <a:pt x="1038" y="1804"/>
                    </a:cubicBezTo>
                    <a:lnTo>
                      <a:pt x="1038" y="1804"/>
                    </a:lnTo>
                    <a:cubicBezTo>
                      <a:pt x="1036" y="1788"/>
                      <a:pt x="1028" y="1765"/>
                      <a:pt x="1028" y="1765"/>
                    </a:cubicBezTo>
                    <a:close/>
                    <a:moveTo>
                      <a:pt x="1870" y="1"/>
                    </a:moveTo>
                    <a:cubicBezTo>
                      <a:pt x="1852" y="1"/>
                      <a:pt x="1810" y="24"/>
                      <a:pt x="1755" y="61"/>
                    </a:cubicBezTo>
                    <a:lnTo>
                      <a:pt x="1780" y="36"/>
                    </a:lnTo>
                    <a:lnTo>
                      <a:pt x="1780" y="36"/>
                    </a:lnTo>
                    <a:cubicBezTo>
                      <a:pt x="1726" y="81"/>
                      <a:pt x="1688" y="93"/>
                      <a:pt x="1657" y="93"/>
                    </a:cubicBezTo>
                    <a:cubicBezTo>
                      <a:pt x="1618" y="93"/>
                      <a:pt x="1589" y="73"/>
                      <a:pt x="1553" y="73"/>
                    </a:cubicBezTo>
                    <a:cubicBezTo>
                      <a:pt x="1539" y="73"/>
                      <a:pt x="1523" y="76"/>
                      <a:pt x="1504" y="86"/>
                    </a:cubicBezTo>
                    <a:cubicBezTo>
                      <a:pt x="1454" y="86"/>
                      <a:pt x="1429" y="111"/>
                      <a:pt x="1404" y="111"/>
                    </a:cubicBezTo>
                    <a:lnTo>
                      <a:pt x="1404" y="86"/>
                    </a:lnTo>
                    <a:cubicBezTo>
                      <a:pt x="1392" y="115"/>
                      <a:pt x="1379" y="125"/>
                      <a:pt x="1365" y="125"/>
                    </a:cubicBezTo>
                    <a:cubicBezTo>
                      <a:pt x="1336" y="125"/>
                      <a:pt x="1303" y="82"/>
                      <a:pt x="1274" y="82"/>
                    </a:cubicBezTo>
                    <a:cubicBezTo>
                      <a:pt x="1258" y="82"/>
                      <a:pt x="1242" y="95"/>
                      <a:pt x="1229" y="136"/>
                    </a:cubicBezTo>
                    <a:lnTo>
                      <a:pt x="1229" y="86"/>
                    </a:lnTo>
                    <a:cubicBezTo>
                      <a:pt x="1229" y="114"/>
                      <a:pt x="1225" y="117"/>
                      <a:pt x="1221" y="117"/>
                    </a:cubicBezTo>
                    <a:cubicBezTo>
                      <a:pt x="1219" y="117"/>
                      <a:pt x="1218" y="117"/>
                      <a:pt x="1216" y="117"/>
                    </a:cubicBezTo>
                    <a:cubicBezTo>
                      <a:pt x="1210" y="117"/>
                      <a:pt x="1204" y="123"/>
                      <a:pt x="1204" y="186"/>
                    </a:cubicBezTo>
                    <a:lnTo>
                      <a:pt x="1204" y="161"/>
                    </a:lnTo>
                    <a:cubicBezTo>
                      <a:pt x="1197" y="202"/>
                      <a:pt x="1188" y="215"/>
                      <a:pt x="1178" y="215"/>
                    </a:cubicBezTo>
                    <a:cubicBezTo>
                      <a:pt x="1160" y="215"/>
                      <a:pt x="1137" y="171"/>
                      <a:pt x="1113" y="171"/>
                    </a:cubicBezTo>
                    <a:cubicBezTo>
                      <a:pt x="1102" y="171"/>
                      <a:pt x="1090" y="181"/>
                      <a:pt x="1078" y="211"/>
                    </a:cubicBezTo>
                    <a:lnTo>
                      <a:pt x="1078" y="186"/>
                    </a:lnTo>
                    <a:cubicBezTo>
                      <a:pt x="1078" y="186"/>
                      <a:pt x="1078" y="197"/>
                      <a:pt x="1071" y="197"/>
                    </a:cubicBezTo>
                    <a:cubicBezTo>
                      <a:pt x="1067" y="197"/>
                      <a:pt x="1062" y="194"/>
                      <a:pt x="1053" y="186"/>
                    </a:cubicBezTo>
                    <a:cubicBezTo>
                      <a:pt x="1053" y="186"/>
                      <a:pt x="1053" y="186"/>
                      <a:pt x="1053" y="161"/>
                    </a:cubicBezTo>
                    <a:cubicBezTo>
                      <a:pt x="1039" y="133"/>
                      <a:pt x="1027" y="123"/>
                      <a:pt x="1016" y="123"/>
                    </a:cubicBezTo>
                    <a:cubicBezTo>
                      <a:pt x="987" y="123"/>
                      <a:pt x="964" y="193"/>
                      <a:pt x="928" y="211"/>
                    </a:cubicBezTo>
                    <a:lnTo>
                      <a:pt x="928" y="136"/>
                    </a:lnTo>
                    <a:cubicBezTo>
                      <a:pt x="928" y="173"/>
                      <a:pt x="915" y="180"/>
                      <a:pt x="900" y="180"/>
                    </a:cubicBezTo>
                    <a:cubicBezTo>
                      <a:pt x="892" y="180"/>
                      <a:pt x="883" y="178"/>
                      <a:pt x="875" y="178"/>
                    </a:cubicBezTo>
                    <a:cubicBezTo>
                      <a:pt x="867" y="178"/>
                      <a:pt x="859" y="180"/>
                      <a:pt x="853" y="186"/>
                    </a:cubicBezTo>
                    <a:lnTo>
                      <a:pt x="853" y="211"/>
                    </a:lnTo>
                    <a:lnTo>
                      <a:pt x="828" y="161"/>
                    </a:lnTo>
                    <a:cubicBezTo>
                      <a:pt x="803" y="161"/>
                      <a:pt x="777" y="211"/>
                      <a:pt x="752" y="211"/>
                    </a:cubicBezTo>
                    <a:lnTo>
                      <a:pt x="727" y="186"/>
                    </a:lnTo>
                    <a:cubicBezTo>
                      <a:pt x="727" y="215"/>
                      <a:pt x="720" y="222"/>
                      <a:pt x="709" y="222"/>
                    </a:cubicBezTo>
                    <a:cubicBezTo>
                      <a:pt x="700" y="222"/>
                      <a:pt x="690" y="217"/>
                      <a:pt x="679" y="217"/>
                    </a:cubicBezTo>
                    <a:cubicBezTo>
                      <a:pt x="669" y="217"/>
                      <a:pt x="660" y="221"/>
                      <a:pt x="652" y="236"/>
                    </a:cubicBezTo>
                    <a:lnTo>
                      <a:pt x="652" y="211"/>
                    </a:lnTo>
                    <a:cubicBezTo>
                      <a:pt x="552" y="211"/>
                      <a:pt x="502" y="286"/>
                      <a:pt x="427" y="336"/>
                    </a:cubicBezTo>
                    <a:cubicBezTo>
                      <a:pt x="427" y="351"/>
                      <a:pt x="427" y="361"/>
                      <a:pt x="427" y="361"/>
                    </a:cubicBezTo>
                    <a:cubicBezTo>
                      <a:pt x="402" y="361"/>
                      <a:pt x="402" y="336"/>
                      <a:pt x="402" y="336"/>
                    </a:cubicBezTo>
                    <a:cubicBezTo>
                      <a:pt x="395" y="318"/>
                      <a:pt x="391" y="312"/>
                      <a:pt x="387" y="312"/>
                    </a:cubicBezTo>
                    <a:cubicBezTo>
                      <a:pt x="378" y="312"/>
                      <a:pt x="373" y="349"/>
                      <a:pt x="363" y="349"/>
                    </a:cubicBezTo>
                    <a:cubicBezTo>
                      <a:pt x="359" y="349"/>
                      <a:pt x="356" y="345"/>
                      <a:pt x="351" y="336"/>
                    </a:cubicBezTo>
                    <a:cubicBezTo>
                      <a:pt x="351" y="336"/>
                      <a:pt x="351" y="386"/>
                      <a:pt x="351" y="412"/>
                    </a:cubicBezTo>
                    <a:cubicBezTo>
                      <a:pt x="301" y="437"/>
                      <a:pt x="226" y="462"/>
                      <a:pt x="176" y="537"/>
                    </a:cubicBezTo>
                    <a:cubicBezTo>
                      <a:pt x="176" y="512"/>
                      <a:pt x="176" y="512"/>
                      <a:pt x="176" y="487"/>
                    </a:cubicBezTo>
                    <a:cubicBezTo>
                      <a:pt x="148" y="556"/>
                      <a:pt x="113" y="572"/>
                      <a:pt x="78" y="572"/>
                    </a:cubicBezTo>
                    <a:cubicBezTo>
                      <a:pt x="50" y="572"/>
                      <a:pt x="23" y="562"/>
                      <a:pt x="1" y="562"/>
                    </a:cubicBezTo>
                    <a:cubicBezTo>
                      <a:pt x="1" y="587"/>
                      <a:pt x="26" y="587"/>
                      <a:pt x="26" y="637"/>
                    </a:cubicBezTo>
                    <a:cubicBezTo>
                      <a:pt x="28" y="639"/>
                      <a:pt x="30" y="640"/>
                      <a:pt x="31" y="640"/>
                    </a:cubicBezTo>
                    <a:cubicBezTo>
                      <a:pt x="44" y="640"/>
                      <a:pt x="34" y="575"/>
                      <a:pt x="42" y="575"/>
                    </a:cubicBezTo>
                    <a:lnTo>
                      <a:pt x="42" y="575"/>
                    </a:lnTo>
                    <a:cubicBezTo>
                      <a:pt x="44" y="575"/>
                      <a:pt x="46" y="578"/>
                      <a:pt x="51" y="587"/>
                    </a:cubicBezTo>
                    <a:lnTo>
                      <a:pt x="76" y="637"/>
                    </a:lnTo>
                    <a:cubicBezTo>
                      <a:pt x="76" y="637"/>
                      <a:pt x="57" y="582"/>
                      <a:pt x="68" y="582"/>
                    </a:cubicBezTo>
                    <a:cubicBezTo>
                      <a:pt x="70" y="582"/>
                      <a:pt x="72" y="583"/>
                      <a:pt x="76" y="587"/>
                    </a:cubicBezTo>
                    <a:cubicBezTo>
                      <a:pt x="76" y="612"/>
                      <a:pt x="76" y="637"/>
                      <a:pt x="76" y="637"/>
                    </a:cubicBezTo>
                    <a:cubicBezTo>
                      <a:pt x="101" y="612"/>
                      <a:pt x="126" y="637"/>
                      <a:pt x="151" y="562"/>
                    </a:cubicBezTo>
                    <a:cubicBezTo>
                      <a:pt x="163" y="587"/>
                      <a:pt x="170" y="587"/>
                      <a:pt x="176" y="587"/>
                    </a:cubicBezTo>
                    <a:cubicBezTo>
                      <a:pt x="182" y="587"/>
                      <a:pt x="189" y="587"/>
                      <a:pt x="201" y="612"/>
                    </a:cubicBezTo>
                    <a:cubicBezTo>
                      <a:pt x="201" y="587"/>
                      <a:pt x="201" y="587"/>
                      <a:pt x="201" y="562"/>
                    </a:cubicBezTo>
                    <a:cubicBezTo>
                      <a:pt x="301" y="562"/>
                      <a:pt x="376" y="487"/>
                      <a:pt x="477" y="487"/>
                    </a:cubicBezTo>
                    <a:cubicBezTo>
                      <a:pt x="477" y="433"/>
                      <a:pt x="489" y="418"/>
                      <a:pt x="507" y="418"/>
                    </a:cubicBezTo>
                    <a:cubicBezTo>
                      <a:pt x="531" y="418"/>
                      <a:pt x="564" y="447"/>
                      <a:pt x="586" y="447"/>
                    </a:cubicBezTo>
                    <a:cubicBezTo>
                      <a:pt x="592" y="447"/>
                      <a:pt x="598" y="444"/>
                      <a:pt x="602" y="437"/>
                    </a:cubicBezTo>
                    <a:cubicBezTo>
                      <a:pt x="620" y="419"/>
                      <a:pt x="638" y="401"/>
                      <a:pt x="655" y="401"/>
                    </a:cubicBezTo>
                    <a:cubicBezTo>
                      <a:pt x="663" y="401"/>
                      <a:pt x="670" y="404"/>
                      <a:pt x="677" y="412"/>
                    </a:cubicBezTo>
                    <a:lnTo>
                      <a:pt x="677" y="336"/>
                    </a:lnTo>
                    <a:cubicBezTo>
                      <a:pt x="730" y="371"/>
                      <a:pt x="776" y="382"/>
                      <a:pt x="820" y="382"/>
                    </a:cubicBezTo>
                    <a:cubicBezTo>
                      <a:pt x="886" y="382"/>
                      <a:pt x="946" y="357"/>
                      <a:pt x="1010" y="357"/>
                    </a:cubicBezTo>
                    <a:cubicBezTo>
                      <a:pt x="1024" y="357"/>
                      <a:pt x="1038" y="358"/>
                      <a:pt x="1053" y="361"/>
                    </a:cubicBezTo>
                    <a:cubicBezTo>
                      <a:pt x="1123" y="361"/>
                      <a:pt x="1187" y="377"/>
                      <a:pt x="1245" y="377"/>
                    </a:cubicBezTo>
                    <a:cubicBezTo>
                      <a:pt x="1314" y="377"/>
                      <a:pt x="1375" y="356"/>
                      <a:pt x="1429" y="261"/>
                    </a:cubicBezTo>
                    <a:cubicBezTo>
                      <a:pt x="1429" y="261"/>
                      <a:pt x="1429" y="286"/>
                      <a:pt x="1429" y="286"/>
                    </a:cubicBezTo>
                    <a:cubicBezTo>
                      <a:pt x="1454" y="274"/>
                      <a:pt x="1467" y="274"/>
                      <a:pt x="1476" y="274"/>
                    </a:cubicBezTo>
                    <a:cubicBezTo>
                      <a:pt x="1486" y="274"/>
                      <a:pt x="1492" y="274"/>
                      <a:pt x="1504" y="261"/>
                    </a:cubicBezTo>
                    <a:lnTo>
                      <a:pt x="1504" y="286"/>
                    </a:lnTo>
                    <a:cubicBezTo>
                      <a:pt x="1529" y="211"/>
                      <a:pt x="1580" y="211"/>
                      <a:pt x="1605" y="211"/>
                    </a:cubicBezTo>
                    <a:cubicBezTo>
                      <a:pt x="1630" y="211"/>
                      <a:pt x="1655" y="211"/>
                      <a:pt x="1755" y="136"/>
                    </a:cubicBezTo>
                    <a:lnTo>
                      <a:pt x="1755" y="136"/>
                    </a:lnTo>
                    <a:cubicBezTo>
                      <a:pt x="1730" y="236"/>
                      <a:pt x="1730" y="336"/>
                      <a:pt x="1755" y="437"/>
                    </a:cubicBezTo>
                    <a:lnTo>
                      <a:pt x="1730" y="437"/>
                    </a:lnTo>
                    <a:cubicBezTo>
                      <a:pt x="1780" y="537"/>
                      <a:pt x="1630" y="612"/>
                      <a:pt x="1680" y="712"/>
                    </a:cubicBezTo>
                    <a:cubicBezTo>
                      <a:pt x="1605" y="787"/>
                      <a:pt x="1805" y="913"/>
                      <a:pt x="1730" y="988"/>
                    </a:cubicBezTo>
                    <a:cubicBezTo>
                      <a:pt x="1605" y="1013"/>
                      <a:pt x="1830" y="1163"/>
                      <a:pt x="1680" y="1163"/>
                    </a:cubicBezTo>
                    <a:cubicBezTo>
                      <a:pt x="1454" y="1163"/>
                      <a:pt x="1504" y="1289"/>
                      <a:pt x="1504" y="1489"/>
                    </a:cubicBezTo>
                    <a:cubicBezTo>
                      <a:pt x="1397" y="1489"/>
                      <a:pt x="1400" y="1655"/>
                      <a:pt x="1293" y="1655"/>
                    </a:cubicBezTo>
                    <a:cubicBezTo>
                      <a:pt x="1275" y="1655"/>
                      <a:pt x="1254" y="1650"/>
                      <a:pt x="1229" y="1640"/>
                    </a:cubicBezTo>
                    <a:lnTo>
                      <a:pt x="1229" y="1640"/>
                    </a:lnTo>
                    <a:cubicBezTo>
                      <a:pt x="1236" y="1677"/>
                      <a:pt x="1228" y="1690"/>
                      <a:pt x="1211" y="1690"/>
                    </a:cubicBezTo>
                    <a:cubicBezTo>
                      <a:pt x="1176" y="1690"/>
                      <a:pt x="1107" y="1637"/>
                      <a:pt x="1067" y="1637"/>
                    </a:cubicBezTo>
                    <a:cubicBezTo>
                      <a:pt x="1062" y="1637"/>
                      <a:pt x="1057" y="1638"/>
                      <a:pt x="1053" y="1640"/>
                    </a:cubicBezTo>
                    <a:lnTo>
                      <a:pt x="1078" y="1690"/>
                    </a:lnTo>
                    <a:cubicBezTo>
                      <a:pt x="1069" y="1670"/>
                      <a:pt x="1064" y="1663"/>
                      <a:pt x="1061" y="1663"/>
                    </a:cubicBezTo>
                    <a:lnTo>
                      <a:pt x="1061" y="1663"/>
                    </a:lnTo>
                    <a:cubicBezTo>
                      <a:pt x="1054" y="1663"/>
                      <a:pt x="1071" y="1729"/>
                      <a:pt x="1059" y="1729"/>
                    </a:cubicBezTo>
                    <a:cubicBezTo>
                      <a:pt x="1055" y="1729"/>
                      <a:pt x="1045" y="1718"/>
                      <a:pt x="1028" y="1690"/>
                    </a:cubicBezTo>
                    <a:cubicBezTo>
                      <a:pt x="1023" y="1685"/>
                      <a:pt x="1020" y="1682"/>
                      <a:pt x="1018" y="1682"/>
                    </a:cubicBezTo>
                    <a:lnTo>
                      <a:pt x="1018" y="1682"/>
                    </a:lnTo>
                    <a:cubicBezTo>
                      <a:pt x="1004" y="1682"/>
                      <a:pt x="1070" y="1805"/>
                      <a:pt x="1065" y="1805"/>
                    </a:cubicBezTo>
                    <a:cubicBezTo>
                      <a:pt x="1064" y="1805"/>
                      <a:pt x="1060" y="1801"/>
                      <a:pt x="1053" y="1790"/>
                    </a:cubicBezTo>
                    <a:lnTo>
                      <a:pt x="1053" y="1815"/>
                    </a:lnTo>
                    <a:cubicBezTo>
                      <a:pt x="1053" y="1820"/>
                      <a:pt x="1052" y="1822"/>
                      <a:pt x="1051" y="1822"/>
                    </a:cubicBezTo>
                    <a:cubicBezTo>
                      <a:pt x="1048" y="1822"/>
                      <a:pt x="1043" y="1814"/>
                      <a:pt x="1038" y="1804"/>
                    </a:cubicBezTo>
                    <a:lnTo>
                      <a:pt x="1038" y="1804"/>
                    </a:lnTo>
                    <a:cubicBezTo>
                      <a:pt x="1040" y="1813"/>
                      <a:pt x="1040" y="1820"/>
                      <a:pt x="1036" y="1820"/>
                    </a:cubicBezTo>
                    <a:cubicBezTo>
                      <a:pt x="1034" y="1820"/>
                      <a:pt x="1032" y="1819"/>
                      <a:pt x="1028" y="1815"/>
                    </a:cubicBezTo>
                    <a:cubicBezTo>
                      <a:pt x="1013" y="1777"/>
                      <a:pt x="1007" y="1767"/>
                      <a:pt x="1004" y="1767"/>
                    </a:cubicBezTo>
                    <a:cubicBezTo>
                      <a:pt x="1000" y="1767"/>
                      <a:pt x="1001" y="1780"/>
                      <a:pt x="995" y="1780"/>
                    </a:cubicBezTo>
                    <a:cubicBezTo>
                      <a:pt x="990" y="1780"/>
                      <a:pt x="979" y="1767"/>
                      <a:pt x="953" y="1715"/>
                    </a:cubicBezTo>
                    <a:cubicBezTo>
                      <a:pt x="953" y="1715"/>
                      <a:pt x="903" y="1665"/>
                      <a:pt x="903" y="1615"/>
                    </a:cubicBezTo>
                    <a:cubicBezTo>
                      <a:pt x="903" y="1608"/>
                      <a:pt x="901" y="1605"/>
                      <a:pt x="899" y="1605"/>
                    </a:cubicBezTo>
                    <a:lnTo>
                      <a:pt x="899" y="1605"/>
                    </a:lnTo>
                    <a:cubicBezTo>
                      <a:pt x="893" y="1605"/>
                      <a:pt x="884" y="1633"/>
                      <a:pt x="903" y="1690"/>
                    </a:cubicBezTo>
                    <a:cubicBezTo>
                      <a:pt x="943" y="1730"/>
                      <a:pt x="968" y="1788"/>
                      <a:pt x="989" y="1835"/>
                    </a:cubicBezTo>
                    <a:lnTo>
                      <a:pt x="989" y="1835"/>
                    </a:lnTo>
                    <a:cubicBezTo>
                      <a:pt x="986" y="1830"/>
                      <a:pt x="982" y="1823"/>
                      <a:pt x="978" y="1815"/>
                    </a:cubicBezTo>
                    <a:lnTo>
                      <a:pt x="978" y="1815"/>
                    </a:lnTo>
                    <a:lnTo>
                      <a:pt x="1003" y="1865"/>
                    </a:lnTo>
                    <a:cubicBezTo>
                      <a:pt x="998" y="1856"/>
                      <a:pt x="994" y="1845"/>
                      <a:pt x="989" y="1835"/>
                    </a:cubicBezTo>
                    <a:lnTo>
                      <a:pt x="989" y="1835"/>
                    </a:lnTo>
                    <a:cubicBezTo>
                      <a:pt x="1004" y="1858"/>
                      <a:pt x="1007" y="1844"/>
                      <a:pt x="1028" y="1865"/>
                    </a:cubicBezTo>
                    <a:cubicBezTo>
                      <a:pt x="1028" y="1865"/>
                      <a:pt x="1078" y="1940"/>
                      <a:pt x="1103" y="1965"/>
                    </a:cubicBezTo>
                    <a:cubicBezTo>
                      <a:pt x="1091" y="1928"/>
                      <a:pt x="1091" y="1915"/>
                      <a:pt x="1094" y="1915"/>
                    </a:cubicBezTo>
                    <a:lnTo>
                      <a:pt x="1094" y="1915"/>
                    </a:lnTo>
                    <a:cubicBezTo>
                      <a:pt x="1097" y="1915"/>
                      <a:pt x="1103" y="1928"/>
                      <a:pt x="1103" y="1940"/>
                    </a:cubicBezTo>
                    <a:lnTo>
                      <a:pt x="1128" y="1965"/>
                    </a:lnTo>
                    <a:cubicBezTo>
                      <a:pt x="1135" y="1972"/>
                      <a:pt x="1139" y="1975"/>
                      <a:pt x="1142" y="1975"/>
                    </a:cubicBezTo>
                    <a:cubicBezTo>
                      <a:pt x="1151" y="1975"/>
                      <a:pt x="1143" y="1947"/>
                      <a:pt x="1135" y="1928"/>
                    </a:cubicBezTo>
                    <a:lnTo>
                      <a:pt x="1135" y="1928"/>
                    </a:lnTo>
                    <a:cubicBezTo>
                      <a:pt x="1162" y="1886"/>
                      <a:pt x="1206" y="1865"/>
                      <a:pt x="1229" y="1865"/>
                    </a:cubicBezTo>
                    <a:cubicBezTo>
                      <a:pt x="1204" y="1815"/>
                      <a:pt x="1254" y="1840"/>
                      <a:pt x="1204" y="1765"/>
                    </a:cubicBezTo>
                    <a:lnTo>
                      <a:pt x="1204" y="1765"/>
                    </a:lnTo>
                    <a:cubicBezTo>
                      <a:pt x="1241" y="1821"/>
                      <a:pt x="1279" y="1849"/>
                      <a:pt x="1295" y="1849"/>
                    </a:cubicBezTo>
                    <a:cubicBezTo>
                      <a:pt x="1301" y="1849"/>
                      <a:pt x="1304" y="1846"/>
                      <a:pt x="1304" y="1840"/>
                    </a:cubicBezTo>
                    <a:cubicBezTo>
                      <a:pt x="1304" y="1865"/>
                      <a:pt x="1329" y="1865"/>
                      <a:pt x="1304" y="1865"/>
                    </a:cubicBezTo>
                    <a:cubicBezTo>
                      <a:pt x="1323" y="1879"/>
                      <a:pt x="1333" y="1884"/>
                      <a:pt x="1339" y="1884"/>
                    </a:cubicBezTo>
                    <a:cubicBezTo>
                      <a:pt x="1358" y="1884"/>
                      <a:pt x="1329" y="1833"/>
                      <a:pt x="1340" y="1833"/>
                    </a:cubicBezTo>
                    <a:cubicBezTo>
                      <a:pt x="1344" y="1833"/>
                      <a:pt x="1356" y="1842"/>
                      <a:pt x="1379" y="1865"/>
                    </a:cubicBezTo>
                    <a:cubicBezTo>
                      <a:pt x="1354" y="1815"/>
                      <a:pt x="1366" y="1815"/>
                      <a:pt x="1376" y="1815"/>
                    </a:cubicBezTo>
                    <a:cubicBezTo>
                      <a:pt x="1385" y="1815"/>
                      <a:pt x="1392" y="1815"/>
                      <a:pt x="1354" y="1765"/>
                    </a:cubicBezTo>
                    <a:lnTo>
                      <a:pt x="1354" y="1765"/>
                    </a:lnTo>
                    <a:cubicBezTo>
                      <a:pt x="1379" y="1790"/>
                      <a:pt x="1379" y="1790"/>
                      <a:pt x="1404" y="1815"/>
                    </a:cubicBezTo>
                    <a:cubicBezTo>
                      <a:pt x="1429" y="1790"/>
                      <a:pt x="1479" y="1790"/>
                      <a:pt x="1529" y="1790"/>
                    </a:cubicBezTo>
                    <a:cubicBezTo>
                      <a:pt x="1479" y="1690"/>
                      <a:pt x="1605" y="1765"/>
                      <a:pt x="1529" y="1665"/>
                    </a:cubicBezTo>
                    <a:cubicBezTo>
                      <a:pt x="1549" y="1665"/>
                      <a:pt x="1569" y="1669"/>
                      <a:pt x="1585" y="1669"/>
                    </a:cubicBezTo>
                    <a:cubicBezTo>
                      <a:pt x="1608" y="1669"/>
                      <a:pt x="1620" y="1660"/>
                      <a:pt x="1605" y="1615"/>
                    </a:cubicBezTo>
                    <a:lnTo>
                      <a:pt x="1605" y="1615"/>
                    </a:lnTo>
                    <a:lnTo>
                      <a:pt x="1630" y="1640"/>
                    </a:lnTo>
                    <a:cubicBezTo>
                      <a:pt x="1655" y="1615"/>
                      <a:pt x="1655" y="1589"/>
                      <a:pt x="1630" y="1514"/>
                    </a:cubicBezTo>
                    <a:lnTo>
                      <a:pt x="1630" y="1514"/>
                    </a:lnTo>
                    <a:cubicBezTo>
                      <a:pt x="1690" y="1559"/>
                      <a:pt x="1705" y="1568"/>
                      <a:pt x="1718" y="1568"/>
                    </a:cubicBezTo>
                    <a:cubicBezTo>
                      <a:pt x="1727" y="1568"/>
                      <a:pt x="1735" y="1564"/>
                      <a:pt x="1755" y="1564"/>
                    </a:cubicBezTo>
                    <a:cubicBezTo>
                      <a:pt x="1730" y="1514"/>
                      <a:pt x="1755" y="1489"/>
                      <a:pt x="1755" y="1439"/>
                    </a:cubicBezTo>
                    <a:cubicBezTo>
                      <a:pt x="1759" y="1443"/>
                      <a:pt x="1761" y="1444"/>
                      <a:pt x="1762" y="1444"/>
                    </a:cubicBezTo>
                    <a:cubicBezTo>
                      <a:pt x="1766" y="1444"/>
                      <a:pt x="1754" y="1421"/>
                      <a:pt x="1768" y="1421"/>
                    </a:cubicBezTo>
                    <a:cubicBezTo>
                      <a:pt x="1774" y="1421"/>
                      <a:pt x="1785" y="1426"/>
                      <a:pt x="1805" y="1439"/>
                    </a:cubicBezTo>
                    <a:cubicBezTo>
                      <a:pt x="1730" y="1289"/>
                      <a:pt x="1830" y="1239"/>
                      <a:pt x="1981" y="1163"/>
                    </a:cubicBezTo>
                    <a:cubicBezTo>
                      <a:pt x="1955" y="1138"/>
                      <a:pt x="1855" y="1088"/>
                      <a:pt x="1805" y="1063"/>
                    </a:cubicBezTo>
                    <a:lnTo>
                      <a:pt x="1830" y="1063"/>
                    </a:lnTo>
                    <a:cubicBezTo>
                      <a:pt x="1805" y="1038"/>
                      <a:pt x="1905" y="1038"/>
                      <a:pt x="1880" y="1013"/>
                    </a:cubicBezTo>
                    <a:lnTo>
                      <a:pt x="1905" y="1013"/>
                    </a:lnTo>
                    <a:cubicBezTo>
                      <a:pt x="1880" y="988"/>
                      <a:pt x="1981" y="988"/>
                      <a:pt x="1905" y="963"/>
                    </a:cubicBezTo>
                    <a:lnTo>
                      <a:pt x="1955" y="963"/>
                    </a:lnTo>
                    <a:cubicBezTo>
                      <a:pt x="2006" y="838"/>
                      <a:pt x="1880" y="687"/>
                      <a:pt x="1905" y="562"/>
                    </a:cubicBezTo>
                    <a:lnTo>
                      <a:pt x="1930" y="562"/>
                    </a:lnTo>
                    <a:lnTo>
                      <a:pt x="1880" y="537"/>
                    </a:lnTo>
                    <a:lnTo>
                      <a:pt x="1905" y="537"/>
                    </a:lnTo>
                    <a:cubicBezTo>
                      <a:pt x="1955" y="512"/>
                      <a:pt x="1880" y="487"/>
                      <a:pt x="1905" y="437"/>
                    </a:cubicBezTo>
                    <a:lnTo>
                      <a:pt x="1955" y="437"/>
                    </a:lnTo>
                    <a:cubicBezTo>
                      <a:pt x="1880" y="412"/>
                      <a:pt x="2056" y="361"/>
                      <a:pt x="1905" y="361"/>
                    </a:cubicBezTo>
                    <a:lnTo>
                      <a:pt x="1955" y="361"/>
                    </a:lnTo>
                    <a:cubicBezTo>
                      <a:pt x="1905" y="261"/>
                      <a:pt x="1930" y="186"/>
                      <a:pt x="1955" y="61"/>
                    </a:cubicBezTo>
                    <a:cubicBezTo>
                      <a:pt x="1880" y="61"/>
                      <a:pt x="1880" y="36"/>
                      <a:pt x="1880" y="11"/>
                    </a:cubicBezTo>
                    <a:cubicBezTo>
                      <a:pt x="1880" y="4"/>
                      <a:pt x="1877" y="1"/>
                      <a:pt x="187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30" name="Google Shape;3042;p66">
                <a:extLst>
                  <a:ext uri="{FF2B5EF4-FFF2-40B4-BE49-F238E27FC236}">
                    <a16:creationId xmlns:a16="http://schemas.microsoft.com/office/drawing/2014/main" id="{EE091384-6950-E7D3-0321-418AB9D92961}"/>
                  </a:ext>
                </a:extLst>
              </p:cNvPr>
              <p:cNvSpPr/>
              <p:nvPr/>
            </p:nvSpPr>
            <p:spPr>
              <a:xfrm>
                <a:off x="4109800" y="3224975"/>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31" name="Google Shape;3043;p66">
                <a:extLst>
                  <a:ext uri="{FF2B5EF4-FFF2-40B4-BE49-F238E27FC236}">
                    <a16:creationId xmlns:a16="http://schemas.microsoft.com/office/drawing/2014/main" id="{36FC763A-20A9-3241-1B04-100861FEBC7A}"/>
                  </a:ext>
                </a:extLst>
              </p:cNvPr>
              <p:cNvSpPr/>
              <p:nvPr/>
            </p:nvSpPr>
            <p:spPr>
              <a:xfrm>
                <a:off x="4127350" y="326570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32" name="Google Shape;3044;p66">
                <a:extLst>
                  <a:ext uri="{FF2B5EF4-FFF2-40B4-BE49-F238E27FC236}">
                    <a16:creationId xmlns:a16="http://schemas.microsoft.com/office/drawing/2014/main" id="{020A2315-2D92-55DE-666C-66B24EC3DD5D}"/>
                  </a:ext>
                </a:extLst>
              </p:cNvPr>
              <p:cNvSpPr/>
              <p:nvPr/>
            </p:nvSpPr>
            <p:spPr>
              <a:xfrm>
                <a:off x="4074725" y="3275725"/>
                <a:ext cx="25" cy="1275"/>
              </a:xfrm>
              <a:custGeom>
                <a:avLst/>
                <a:gdLst/>
                <a:ahLst/>
                <a:cxnLst/>
                <a:rect l="l" t="t" r="r" b="b"/>
                <a:pathLst>
                  <a:path w="1" h="51" extrusionOk="0">
                    <a:moveTo>
                      <a:pt x="0" y="51"/>
                    </a:moveTo>
                    <a:lnTo>
                      <a:pt x="0" y="51"/>
                    </a:lnTo>
                    <a:lnTo>
                      <a:pt x="0"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33" name="Google Shape;3045;p66">
                <a:extLst>
                  <a:ext uri="{FF2B5EF4-FFF2-40B4-BE49-F238E27FC236}">
                    <a16:creationId xmlns:a16="http://schemas.microsoft.com/office/drawing/2014/main" id="{7C8D8371-91CC-BEA5-CAB5-CE8A1FB1494C}"/>
                  </a:ext>
                </a:extLst>
              </p:cNvPr>
              <p:cNvSpPr/>
              <p:nvPr/>
            </p:nvSpPr>
            <p:spPr>
              <a:xfrm>
                <a:off x="4074475" y="3274275"/>
                <a:ext cx="475" cy="2525"/>
              </a:xfrm>
              <a:custGeom>
                <a:avLst/>
                <a:gdLst/>
                <a:ahLst/>
                <a:cxnLst/>
                <a:rect l="l" t="t" r="r" b="b"/>
                <a:pathLst>
                  <a:path w="19" h="101" extrusionOk="0">
                    <a:moveTo>
                      <a:pt x="4" y="0"/>
                    </a:moveTo>
                    <a:lnTo>
                      <a:pt x="4" y="0"/>
                    </a:lnTo>
                    <a:cubicBezTo>
                      <a:pt x="0" y="0"/>
                      <a:pt x="5" y="29"/>
                      <a:pt x="10" y="55"/>
                    </a:cubicBezTo>
                    <a:lnTo>
                      <a:pt x="10" y="55"/>
                    </a:lnTo>
                    <a:lnTo>
                      <a:pt x="10" y="8"/>
                    </a:lnTo>
                    <a:cubicBezTo>
                      <a:pt x="7" y="3"/>
                      <a:pt x="5" y="0"/>
                      <a:pt x="4" y="0"/>
                    </a:cubicBezTo>
                    <a:close/>
                    <a:moveTo>
                      <a:pt x="10" y="55"/>
                    </a:moveTo>
                    <a:lnTo>
                      <a:pt x="10" y="83"/>
                    </a:lnTo>
                    <a:cubicBezTo>
                      <a:pt x="14" y="96"/>
                      <a:pt x="16" y="101"/>
                      <a:pt x="17" y="101"/>
                    </a:cubicBezTo>
                    <a:cubicBezTo>
                      <a:pt x="19" y="101"/>
                      <a:pt x="14" y="79"/>
                      <a:pt x="10" y="55"/>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34" name="Google Shape;3046;p66">
                <a:extLst>
                  <a:ext uri="{FF2B5EF4-FFF2-40B4-BE49-F238E27FC236}">
                    <a16:creationId xmlns:a16="http://schemas.microsoft.com/office/drawing/2014/main" id="{E52929D4-ADFB-CD2B-F1C5-DA82617DFC7B}"/>
                  </a:ext>
                </a:extLst>
              </p:cNvPr>
              <p:cNvSpPr/>
              <p:nvPr/>
            </p:nvSpPr>
            <p:spPr>
              <a:xfrm>
                <a:off x="4074400" y="3273225"/>
                <a:ext cx="350" cy="1275"/>
              </a:xfrm>
              <a:custGeom>
                <a:avLst/>
                <a:gdLst/>
                <a:ahLst/>
                <a:cxnLst/>
                <a:rect l="l" t="t" r="r" b="b"/>
                <a:pathLst>
                  <a:path w="14" h="51" extrusionOk="0">
                    <a:moveTo>
                      <a:pt x="13" y="0"/>
                    </a:moveTo>
                    <a:cubicBezTo>
                      <a:pt x="13" y="25"/>
                      <a:pt x="7" y="25"/>
                      <a:pt x="4" y="25"/>
                    </a:cubicBezTo>
                    <a:cubicBezTo>
                      <a:pt x="1" y="25"/>
                      <a:pt x="1" y="25"/>
                      <a:pt x="13" y="50"/>
                    </a:cubicBezTo>
                    <a:cubicBezTo>
                      <a:pt x="13" y="39"/>
                      <a:pt x="13" y="15"/>
                      <a:pt x="13"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35" name="Google Shape;3047;p66">
                <a:extLst>
                  <a:ext uri="{FF2B5EF4-FFF2-40B4-BE49-F238E27FC236}">
                    <a16:creationId xmlns:a16="http://schemas.microsoft.com/office/drawing/2014/main" id="{7ADAACD1-003F-C986-4D3D-A20E03162B88}"/>
                  </a:ext>
                </a:extLst>
              </p:cNvPr>
              <p:cNvSpPr/>
              <p:nvPr/>
            </p:nvSpPr>
            <p:spPr>
              <a:xfrm>
                <a:off x="4082850" y="32726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36" name="Google Shape;3048;p66">
                <a:extLst>
                  <a:ext uri="{FF2B5EF4-FFF2-40B4-BE49-F238E27FC236}">
                    <a16:creationId xmlns:a16="http://schemas.microsoft.com/office/drawing/2014/main" id="{BB8BDC3A-26DB-1AE3-E504-E72CB0513734}"/>
                  </a:ext>
                </a:extLst>
              </p:cNvPr>
              <p:cNvSpPr/>
              <p:nvPr/>
            </p:nvSpPr>
            <p:spPr>
              <a:xfrm>
                <a:off x="4074725" y="3254750"/>
                <a:ext cx="50150" cy="21100"/>
              </a:xfrm>
              <a:custGeom>
                <a:avLst/>
                <a:gdLst/>
                <a:ahLst/>
                <a:cxnLst/>
                <a:rect l="l" t="t" r="r" b="b"/>
                <a:pathLst>
                  <a:path w="2006" h="844" extrusionOk="0">
                    <a:moveTo>
                      <a:pt x="1923" y="293"/>
                    </a:moveTo>
                    <a:cubicBezTo>
                      <a:pt x="1925" y="313"/>
                      <a:pt x="1927" y="327"/>
                      <a:pt x="1929" y="327"/>
                    </a:cubicBezTo>
                    <a:cubicBezTo>
                      <a:pt x="1929" y="327"/>
                      <a:pt x="1930" y="323"/>
                      <a:pt x="1930" y="313"/>
                    </a:cubicBezTo>
                    <a:cubicBezTo>
                      <a:pt x="1927" y="306"/>
                      <a:pt x="1925" y="299"/>
                      <a:pt x="1923" y="293"/>
                    </a:cubicBezTo>
                    <a:close/>
                    <a:moveTo>
                      <a:pt x="1979" y="334"/>
                    </a:moveTo>
                    <a:cubicBezTo>
                      <a:pt x="1979" y="336"/>
                      <a:pt x="1979" y="337"/>
                      <a:pt x="1979" y="338"/>
                    </a:cubicBezTo>
                    <a:lnTo>
                      <a:pt x="1979" y="338"/>
                    </a:lnTo>
                    <a:cubicBezTo>
                      <a:pt x="1979" y="338"/>
                      <a:pt x="1980" y="338"/>
                      <a:pt x="1980" y="338"/>
                    </a:cubicBezTo>
                    <a:cubicBezTo>
                      <a:pt x="1980" y="337"/>
                      <a:pt x="1979" y="335"/>
                      <a:pt x="1979" y="334"/>
                    </a:cubicBezTo>
                    <a:close/>
                    <a:moveTo>
                      <a:pt x="1979" y="338"/>
                    </a:moveTo>
                    <a:cubicBezTo>
                      <a:pt x="1956" y="339"/>
                      <a:pt x="1980" y="389"/>
                      <a:pt x="1980" y="438"/>
                    </a:cubicBezTo>
                    <a:cubicBezTo>
                      <a:pt x="1980" y="438"/>
                      <a:pt x="2005" y="438"/>
                      <a:pt x="1980" y="363"/>
                    </a:cubicBezTo>
                    <a:cubicBezTo>
                      <a:pt x="1980" y="355"/>
                      <a:pt x="1980" y="347"/>
                      <a:pt x="1979" y="338"/>
                    </a:cubicBezTo>
                    <a:close/>
                    <a:moveTo>
                      <a:pt x="1784" y="1"/>
                    </a:moveTo>
                    <a:lnTo>
                      <a:pt x="1784" y="1"/>
                    </a:lnTo>
                    <a:cubicBezTo>
                      <a:pt x="1781" y="1"/>
                      <a:pt x="1781" y="13"/>
                      <a:pt x="1782" y="27"/>
                    </a:cubicBezTo>
                    <a:lnTo>
                      <a:pt x="1782" y="27"/>
                    </a:lnTo>
                    <a:cubicBezTo>
                      <a:pt x="1781" y="23"/>
                      <a:pt x="1780" y="18"/>
                      <a:pt x="1779" y="12"/>
                    </a:cubicBezTo>
                    <a:cubicBezTo>
                      <a:pt x="1779" y="46"/>
                      <a:pt x="1777" y="54"/>
                      <a:pt x="1773" y="54"/>
                    </a:cubicBezTo>
                    <a:cubicBezTo>
                      <a:pt x="1769" y="54"/>
                      <a:pt x="1765" y="46"/>
                      <a:pt x="1761" y="46"/>
                    </a:cubicBezTo>
                    <a:cubicBezTo>
                      <a:pt x="1757" y="46"/>
                      <a:pt x="1754" y="54"/>
                      <a:pt x="1754" y="88"/>
                    </a:cubicBezTo>
                    <a:cubicBezTo>
                      <a:pt x="1754" y="88"/>
                      <a:pt x="1754" y="62"/>
                      <a:pt x="1754" y="37"/>
                    </a:cubicBezTo>
                    <a:cubicBezTo>
                      <a:pt x="1729" y="37"/>
                      <a:pt x="1704" y="12"/>
                      <a:pt x="1679" y="12"/>
                    </a:cubicBezTo>
                    <a:cubicBezTo>
                      <a:pt x="1686" y="33"/>
                      <a:pt x="1687" y="38"/>
                      <a:pt x="1686" y="38"/>
                    </a:cubicBezTo>
                    <a:cubicBezTo>
                      <a:pt x="1683" y="38"/>
                      <a:pt x="1676" y="28"/>
                      <a:pt x="1669" y="28"/>
                    </a:cubicBezTo>
                    <a:cubicBezTo>
                      <a:pt x="1661" y="28"/>
                      <a:pt x="1654" y="40"/>
                      <a:pt x="1654" y="88"/>
                    </a:cubicBezTo>
                    <a:cubicBezTo>
                      <a:pt x="1654" y="70"/>
                      <a:pt x="1642" y="41"/>
                      <a:pt x="1635" y="41"/>
                    </a:cubicBezTo>
                    <a:cubicBezTo>
                      <a:pt x="1632" y="41"/>
                      <a:pt x="1629" y="47"/>
                      <a:pt x="1629" y="62"/>
                    </a:cubicBezTo>
                    <a:cubicBezTo>
                      <a:pt x="1604" y="62"/>
                      <a:pt x="1604" y="88"/>
                      <a:pt x="1604" y="163"/>
                    </a:cubicBezTo>
                    <a:cubicBezTo>
                      <a:pt x="1579" y="37"/>
                      <a:pt x="1579" y="62"/>
                      <a:pt x="1554" y="12"/>
                    </a:cubicBezTo>
                    <a:cubicBezTo>
                      <a:pt x="1554" y="88"/>
                      <a:pt x="1529" y="62"/>
                      <a:pt x="1529" y="113"/>
                    </a:cubicBezTo>
                    <a:cubicBezTo>
                      <a:pt x="1529" y="98"/>
                      <a:pt x="1529" y="94"/>
                      <a:pt x="1528" y="94"/>
                    </a:cubicBezTo>
                    <a:cubicBezTo>
                      <a:pt x="1528" y="94"/>
                      <a:pt x="1526" y="98"/>
                      <a:pt x="1523" y="98"/>
                    </a:cubicBezTo>
                    <a:cubicBezTo>
                      <a:pt x="1519" y="98"/>
                      <a:pt x="1514" y="92"/>
                      <a:pt x="1504" y="62"/>
                    </a:cubicBezTo>
                    <a:cubicBezTo>
                      <a:pt x="1504" y="143"/>
                      <a:pt x="1488" y="176"/>
                      <a:pt x="1466" y="176"/>
                    </a:cubicBezTo>
                    <a:cubicBezTo>
                      <a:pt x="1440" y="176"/>
                      <a:pt x="1406" y="130"/>
                      <a:pt x="1378" y="62"/>
                    </a:cubicBezTo>
                    <a:lnTo>
                      <a:pt x="1378" y="62"/>
                    </a:lnTo>
                    <a:cubicBezTo>
                      <a:pt x="1378" y="113"/>
                      <a:pt x="1378" y="213"/>
                      <a:pt x="1404" y="263"/>
                    </a:cubicBezTo>
                    <a:cubicBezTo>
                      <a:pt x="1378" y="263"/>
                      <a:pt x="1378" y="238"/>
                      <a:pt x="1378" y="238"/>
                    </a:cubicBezTo>
                    <a:cubicBezTo>
                      <a:pt x="1378" y="242"/>
                      <a:pt x="1378" y="243"/>
                      <a:pt x="1377" y="243"/>
                    </a:cubicBezTo>
                    <a:cubicBezTo>
                      <a:pt x="1373" y="243"/>
                      <a:pt x="1359" y="208"/>
                      <a:pt x="1355" y="208"/>
                    </a:cubicBezTo>
                    <a:cubicBezTo>
                      <a:pt x="1354" y="208"/>
                      <a:pt x="1353" y="209"/>
                      <a:pt x="1353" y="213"/>
                    </a:cubicBezTo>
                    <a:cubicBezTo>
                      <a:pt x="1353" y="188"/>
                      <a:pt x="1353" y="188"/>
                      <a:pt x="1353" y="188"/>
                    </a:cubicBezTo>
                    <a:cubicBezTo>
                      <a:pt x="1353" y="191"/>
                      <a:pt x="1353" y="192"/>
                      <a:pt x="1352" y="192"/>
                    </a:cubicBezTo>
                    <a:cubicBezTo>
                      <a:pt x="1349" y="192"/>
                      <a:pt x="1339" y="159"/>
                      <a:pt x="1333" y="159"/>
                    </a:cubicBezTo>
                    <a:cubicBezTo>
                      <a:pt x="1330" y="159"/>
                      <a:pt x="1328" y="167"/>
                      <a:pt x="1328" y="188"/>
                    </a:cubicBezTo>
                    <a:cubicBezTo>
                      <a:pt x="1328" y="173"/>
                      <a:pt x="1328" y="149"/>
                      <a:pt x="1328" y="138"/>
                    </a:cubicBezTo>
                    <a:cubicBezTo>
                      <a:pt x="1323" y="136"/>
                      <a:pt x="1317" y="135"/>
                      <a:pt x="1311" y="135"/>
                    </a:cubicBezTo>
                    <a:cubicBezTo>
                      <a:pt x="1245" y="135"/>
                      <a:pt x="1197" y="263"/>
                      <a:pt x="1128" y="263"/>
                    </a:cubicBezTo>
                    <a:cubicBezTo>
                      <a:pt x="1122" y="250"/>
                      <a:pt x="1117" y="246"/>
                      <a:pt x="1113" y="246"/>
                    </a:cubicBezTo>
                    <a:cubicBezTo>
                      <a:pt x="1101" y="246"/>
                      <a:pt x="1097" y="288"/>
                      <a:pt x="1078" y="288"/>
                    </a:cubicBezTo>
                    <a:cubicBezTo>
                      <a:pt x="1078" y="263"/>
                      <a:pt x="1078" y="238"/>
                      <a:pt x="1078" y="238"/>
                    </a:cubicBezTo>
                    <a:cubicBezTo>
                      <a:pt x="1078" y="246"/>
                      <a:pt x="1077" y="249"/>
                      <a:pt x="1075" y="249"/>
                    </a:cubicBezTo>
                    <a:cubicBezTo>
                      <a:pt x="1068" y="249"/>
                      <a:pt x="1055" y="219"/>
                      <a:pt x="1049" y="219"/>
                    </a:cubicBezTo>
                    <a:lnTo>
                      <a:pt x="1049" y="219"/>
                    </a:lnTo>
                    <a:cubicBezTo>
                      <a:pt x="1046" y="219"/>
                      <a:pt x="1045" y="226"/>
                      <a:pt x="1047" y="248"/>
                    </a:cubicBezTo>
                    <a:lnTo>
                      <a:pt x="1047" y="248"/>
                    </a:lnTo>
                    <a:cubicBezTo>
                      <a:pt x="1032" y="270"/>
                      <a:pt x="1012" y="279"/>
                      <a:pt x="993" y="279"/>
                    </a:cubicBezTo>
                    <a:cubicBezTo>
                      <a:pt x="977" y="279"/>
                      <a:pt x="963" y="273"/>
                      <a:pt x="952" y="263"/>
                    </a:cubicBezTo>
                    <a:cubicBezTo>
                      <a:pt x="927" y="413"/>
                      <a:pt x="877" y="288"/>
                      <a:pt x="877" y="413"/>
                    </a:cubicBezTo>
                    <a:lnTo>
                      <a:pt x="877" y="388"/>
                    </a:lnTo>
                    <a:cubicBezTo>
                      <a:pt x="868" y="423"/>
                      <a:pt x="857" y="434"/>
                      <a:pt x="843" y="434"/>
                    </a:cubicBezTo>
                    <a:cubicBezTo>
                      <a:pt x="822" y="434"/>
                      <a:pt x="796" y="409"/>
                      <a:pt x="770" y="409"/>
                    </a:cubicBezTo>
                    <a:cubicBezTo>
                      <a:pt x="764" y="409"/>
                      <a:pt x="758" y="410"/>
                      <a:pt x="752" y="413"/>
                    </a:cubicBezTo>
                    <a:cubicBezTo>
                      <a:pt x="727" y="413"/>
                      <a:pt x="727" y="438"/>
                      <a:pt x="727" y="438"/>
                    </a:cubicBezTo>
                    <a:lnTo>
                      <a:pt x="702" y="413"/>
                    </a:lnTo>
                    <a:cubicBezTo>
                      <a:pt x="702" y="443"/>
                      <a:pt x="698" y="453"/>
                      <a:pt x="691" y="453"/>
                    </a:cubicBezTo>
                    <a:cubicBezTo>
                      <a:pt x="678" y="453"/>
                      <a:pt x="655" y="410"/>
                      <a:pt x="640" y="410"/>
                    </a:cubicBezTo>
                    <a:cubicBezTo>
                      <a:pt x="632" y="410"/>
                      <a:pt x="627" y="423"/>
                      <a:pt x="627" y="463"/>
                    </a:cubicBezTo>
                    <a:lnTo>
                      <a:pt x="627" y="413"/>
                    </a:lnTo>
                    <a:cubicBezTo>
                      <a:pt x="627" y="442"/>
                      <a:pt x="623" y="445"/>
                      <a:pt x="620" y="445"/>
                    </a:cubicBezTo>
                    <a:cubicBezTo>
                      <a:pt x="619" y="445"/>
                      <a:pt x="618" y="445"/>
                      <a:pt x="617" y="445"/>
                    </a:cubicBezTo>
                    <a:cubicBezTo>
                      <a:pt x="614" y="445"/>
                      <a:pt x="614" y="451"/>
                      <a:pt x="627" y="514"/>
                    </a:cubicBezTo>
                    <a:lnTo>
                      <a:pt x="602" y="463"/>
                    </a:lnTo>
                    <a:lnTo>
                      <a:pt x="602" y="463"/>
                    </a:lnTo>
                    <a:cubicBezTo>
                      <a:pt x="609" y="516"/>
                      <a:pt x="608" y="533"/>
                      <a:pt x="602" y="533"/>
                    </a:cubicBezTo>
                    <a:cubicBezTo>
                      <a:pt x="592" y="533"/>
                      <a:pt x="570" y="487"/>
                      <a:pt x="559" y="487"/>
                    </a:cubicBezTo>
                    <a:cubicBezTo>
                      <a:pt x="554" y="487"/>
                      <a:pt x="551" y="494"/>
                      <a:pt x="551" y="514"/>
                    </a:cubicBezTo>
                    <a:lnTo>
                      <a:pt x="551" y="489"/>
                    </a:lnTo>
                    <a:cubicBezTo>
                      <a:pt x="551" y="501"/>
                      <a:pt x="551" y="507"/>
                      <a:pt x="548" y="507"/>
                    </a:cubicBezTo>
                    <a:cubicBezTo>
                      <a:pt x="545" y="507"/>
                      <a:pt x="539" y="501"/>
                      <a:pt x="526" y="489"/>
                    </a:cubicBezTo>
                    <a:cubicBezTo>
                      <a:pt x="518" y="447"/>
                      <a:pt x="512" y="433"/>
                      <a:pt x="508" y="433"/>
                    </a:cubicBezTo>
                    <a:cubicBezTo>
                      <a:pt x="499" y="433"/>
                      <a:pt x="493" y="489"/>
                      <a:pt x="476" y="489"/>
                    </a:cubicBezTo>
                    <a:lnTo>
                      <a:pt x="476" y="438"/>
                    </a:lnTo>
                    <a:cubicBezTo>
                      <a:pt x="476" y="468"/>
                      <a:pt x="469" y="474"/>
                      <a:pt x="459" y="474"/>
                    </a:cubicBezTo>
                    <a:cubicBezTo>
                      <a:pt x="452" y="474"/>
                      <a:pt x="443" y="470"/>
                      <a:pt x="437" y="470"/>
                    </a:cubicBezTo>
                    <a:cubicBezTo>
                      <a:pt x="431" y="470"/>
                      <a:pt x="426" y="474"/>
                      <a:pt x="426" y="489"/>
                    </a:cubicBezTo>
                    <a:lnTo>
                      <a:pt x="426" y="438"/>
                    </a:lnTo>
                    <a:cubicBezTo>
                      <a:pt x="401" y="438"/>
                      <a:pt x="376" y="489"/>
                      <a:pt x="376" y="489"/>
                    </a:cubicBezTo>
                    <a:lnTo>
                      <a:pt x="376" y="463"/>
                    </a:lnTo>
                    <a:cubicBezTo>
                      <a:pt x="367" y="490"/>
                      <a:pt x="358" y="498"/>
                      <a:pt x="350" y="498"/>
                    </a:cubicBezTo>
                    <a:cubicBezTo>
                      <a:pt x="340" y="498"/>
                      <a:pt x="331" y="483"/>
                      <a:pt x="328" y="483"/>
                    </a:cubicBezTo>
                    <a:cubicBezTo>
                      <a:pt x="326" y="483"/>
                      <a:pt x="326" y="485"/>
                      <a:pt x="326" y="489"/>
                    </a:cubicBezTo>
                    <a:cubicBezTo>
                      <a:pt x="319" y="485"/>
                      <a:pt x="313" y="484"/>
                      <a:pt x="307" y="484"/>
                    </a:cubicBezTo>
                    <a:cubicBezTo>
                      <a:pt x="268" y="484"/>
                      <a:pt x="244" y="546"/>
                      <a:pt x="201" y="589"/>
                    </a:cubicBezTo>
                    <a:cubicBezTo>
                      <a:pt x="194" y="571"/>
                      <a:pt x="190" y="564"/>
                      <a:pt x="186" y="564"/>
                    </a:cubicBezTo>
                    <a:cubicBezTo>
                      <a:pt x="178" y="564"/>
                      <a:pt x="176" y="601"/>
                      <a:pt x="176" y="601"/>
                    </a:cubicBezTo>
                    <a:cubicBezTo>
                      <a:pt x="175" y="601"/>
                      <a:pt x="175" y="598"/>
                      <a:pt x="175" y="589"/>
                    </a:cubicBezTo>
                    <a:cubicBezTo>
                      <a:pt x="175" y="589"/>
                      <a:pt x="175" y="614"/>
                      <a:pt x="175" y="639"/>
                    </a:cubicBezTo>
                    <a:cubicBezTo>
                      <a:pt x="150" y="664"/>
                      <a:pt x="125" y="689"/>
                      <a:pt x="100" y="764"/>
                    </a:cubicBezTo>
                    <a:cubicBezTo>
                      <a:pt x="100" y="739"/>
                      <a:pt x="75" y="714"/>
                      <a:pt x="75" y="689"/>
                    </a:cubicBezTo>
                    <a:cubicBezTo>
                      <a:pt x="75" y="763"/>
                      <a:pt x="58" y="785"/>
                      <a:pt x="38" y="785"/>
                    </a:cubicBezTo>
                    <a:cubicBezTo>
                      <a:pt x="25" y="785"/>
                      <a:pt x="10" y="774"/>
                      <a:pt x="0" y="764"/>
                    </a:cubicBezTo>
                    <a:lnTo>
                      <a:pt x="0" y="764"/>
                    </a:lnTo>
                    <a:cubicBezTo>
                      <a:pt x="0" y="789"/>
                      <a:pt x="25" y="789"/>
                      <a:pt x="25" y="839"/>
                    </a:cubicBezTo>
                    <a:cubicBezTo>
                      <a:pt x="25" y="842"/>
                      <a:pt x="25" y="844"/>
                      <a:pt x="25" y="844"/>
                    </a:cubicBezTo>
                    <a:cubicBezTo>
                      <a:pt x="25" y="844"/>
                      <a:pt x="27" y="800"/>
                      <a:pt x="38" y="800"/>
                    </a:cubicBezTo>
                    <a:cubicBezTo>
                      <a:pt x="38" y="800"/>
                      <a:pt x="39" y="800"/>
                      <a:pt x="40" y="801"/>
                    </a:cubicBezTo>
                    <a:lnTo>
                      <a:pt x="40" y="801"/>
                    </a:lnTo>
                    <a:cubicBezTo>
                      <a:pt x="40" y="800"/>
                      <a:pt x="40" y="800"/>
                      <a:pt x="40" y="800"/>
                    </a:cubicBezTo>
                    <a:lnTo>
                      <a:pt x="40" y="800"/>
                    </a:lnTo>
                    <a:cubicBezTo>
                      <a:pt x="42" y="800"/>
                      <a:pt x="45" y="804"/>
                      <a:pt x="50" y="814"/>
                    </a:cubicBezTo>
                    <a:cubicBezTo>
                      <a:pt x="46" y="806"/>
                      <a:pt x="43" y="802"/>
                      <a:pt x="40" y="801"/>
                    </a:cubicBezTo>
                    <a:lnTo>
                      <a:pt x="40" y="801"/>
                    </a:lnTo>
                    <a:cubicBezTo>
                      <a:pt x="36" y="805"/>
                      <a:pt x="46" y="844"/>
                      <a:pt x="49" y="844"/>
                    </a:cubicBezTo>
                    <a:cubicBezTo>
                      <a:pt x="50" y="844"/>
                      <a:pt x="50" y="842"/>
                      <a:pt x="50" y="839"/>
                    </a:cubicBezTo>
                    <a:cubicBezTo>
                      <a:pt x="50" y="839"/>
                      <a:pt x="53" y="842"/>
                      <a:pt x="57" y="842"/>
                    </a:cubicBezTo>
                    <a:cubicBezTo>
                      <a:pt x="64" y="842"/>
                      <a:pt x="75" y="831"/>
                      <a:pt x="75" y="764"/>
                    </a:cubicBezTo>
                    <a:cubicBezTo>
                      <a:pt x="88" y="802"/>
                      <a:pt x="94" y="802"/>
                      <a:pt x="97" y="802"/>
                    </a:cubicBezTo>
                    <a:cubicBezTo>
                      <a:pt x="100" y="802"/>
                      <a:pt x="100" y="802"/>
                      <a:pt x="100" y="839"/>
                    </a:cubicBezTo>
                    <a:cubicBezTo>
                      <a:pt x="100" y="814"/>
                      <a:pt x="125" y="814"/>
                      <a:pt x="100" y="764"/>
                    </a:cubicBezTo>
                    <a:lnTo>
                      <a:pt x="100" y="764"/>
                    </a:lnTo>
                    <a:cubicBezTo>
                      <a:pt x="112" y="776"/>
                      <a:pt x="124" y="781"/>
                      <a:pt x="136" y="781"/>
                    </a:cubicBezTo>
                    <a:cubicBezTo>
                      <a:pt x="175" y="781"/>
                      <a:pt x="213" y="733"/>
                      <a:pt x="251" y="714"/>
                    </a:cubicBezTo>
                    <a:cubicBezTo>
                      <a:pt x="251" y="675"/>
                      <a:pt x="256" y="663"/>
                      <a:pt x="263" y="663"/>
                    </a:cubicBezTo>
                    <a:cubicBezTo>
                      <a:pt x="276" y="663"/>
                      <a:pt x="296" y="700"/>
                      <a:pt x="313" y="700"/>
                    </a:cubicBezTo>
                    <a:cubicBezTo>
                      <a:pt x="318" y="700"/>
                      <a:pt x="322" y="697"/>
                      <a:pt x="326" y="689"/>
                    </a:cubicBezTo>
                    <a:cubicBezTo>
                      <a:pt x="326" y="689"/>
                      <a:pt x="326" y="714"/>
                      <a:pt x="326" y="714"/>
                    </a:cubicBezTo>
                    <a:cubicBezTo>
                      <a:pt x="326" y="664"/>
                      <a:pt x="326" y="664"/>
                      <a:pt x="351" y="664"/>
                    </a:cubicBezTo>
                    <a:lnTo>
                      <a:pt x="351" y="614"/>
                    </a:lnTo>
                    <a:cubicBezTo>
                      <a:pt x="379" y="651"/>
                      <a:pt x="403" y="661"/>
                      <a:pt x="427" y="661"/>
                    </a:cubicBezTo>
                    <a:cubicBezTo>
                      <a:pt x="452" y="661"/>
                      <a:pt x="477" y="649"/>
                      <a:pt x="504" y="649"/>
                    </a:cubicBezTo>
                    <a:cubicBezTo>
                      <a:pt x="519" y="649"/>
                      <a:pt x="534" y="653"/>
                      <a:pt x="551" y="664"/>
                    </a:cubicBezTo>
                    <a:cubicBezTo>
                      <a:pt x="589" y="677"/>
                      <a:pt x="627" y="702"/>
                      <a:pt x="661" y="702"/>
                    </a:cubicBezTo>
                    <a:cubicBezTo>
                      <a:pt x="696" y="702"/>
                      <a:pt x="727" y="677"/>
                      <a:pt x="752" y="589"/>
                    </a:cubicBezTo>
                    <a:cubicBezTo>
                      <a:pt x="752" y="589"/>
                      <a:pt x="752" y="589"/>
                      <a:pt x="752" y="614"/>
                    </a:cubicBezTo>
                    <a:cubicBezTo>
                      <a:pt x="752" y="601"/>
                      <a:pt x="758" y="601"/>
                      <a:pt x="768" y="601"/>
                    </a:cubicBezTo>
                    <a:cubicBezTo>
                      <a:pt x="777" y="601"/>
                      <a:pt x="790" y="601"/>
                      <a:pt x="802" y="589"/>
                    </a:cubicBezTo>
                    <a:lnTo>
                      <a:pt x="802" y="614"/>
                    </a:lnTo>
                    <a:cubicBezTo>
                      <a:pt x="827" y="489"/>
                      <a:pt x="902" y="589"/>
                      <a:pt x="927" y="489"/>
                    </a:cubicBezTo>
                    <a:cubicBezTo>
                      <a:pt x="977" y="489"/>
                      <a:pt x="1053" y="463"/>
                      <a:pt x="1103" y="413"/>
                    </a:cubicBezTo>
                    <a:lnTo>
                      <a:pt x="1103" y="438"/>
                    </a:lnTo>
                    <a:cubicBezTo>
                      <a:pt x="1111" y="430"/>
                      <a:pt x="1120" y="426"/>
                      <a:pt x="1129" y="426"/>
                    </a:cubicBezTo>
                    <a:cubicBezTo>
                      <a:pt x="1162" y="426"/>
                      <a:pt x="1194" y="476"/>
                      <a:pt x="1227" y="476"/>
                    </a:cubicBezTo>
                    <a:cubicBezTo>
                      <a:pt x="1236" y="476"/>
                      <a:pt x="1245" y="472"/>
                      <a:pt x="1253" y="463"/>
                    </a:cubicBezTo>
                    <a:cubicBezTo>
                      <a:pt x="1258" y="469"/>
                      <a:pt x="1263" y="471"/>
                      <a:pt x="1268" y="471"/>
                    </a:cubicBezTo>
                    <a:cubicBezTo>
                      <a:pt x="1302" y="471"/>
                      <a:pt x="1325" y="348"/>
                      <a:pt x="1358" y="348"/>
                    </a:cubicBezTo>
                    <a:cubicBezTo>
                      <a:pt x="1364" y="348"/>
                      <a:pt x="1371" y="352"/>
                      <a:pt x="1378" y="363"/>
                    </a:cubicBezTo>
                    <a:cubicBezTo>
                      <a:pt x="1388" y="388"/>
                      <a:pt x="1396" y="397"/>
                      <a:pt x="1403" y="397"/>
                    </a:cubicBezTo>
                    <a:cubicBezTo>
                      <a:pt x="1424" y="397"/>
                      <a:pt x="1433" y="305"/>
                      <a:pt x="1455" y="305"/>
                    </a:cubicBezTo>
                    <a:cubicBezTo>
                      <a:pt x="1461" y="305"/>
                      <a:pt x="1469" y="314"/>
                      <a:pt x="1479" y="338"/>
                    </a:cubicBezTo>
                    <a:cubicBezTo>
                      <a:pt x="1514" y="400"/>
                      <a:pt x="1540" y="425"/>
                      <a:pt x="1561" y="425"/>
                    </a:cubicBezTo>
                    <a:cubicBezTo>
                      <a:pt x="1600" y="425"/>
                      <a:pt x="1622" y="344"/>
                      <a:pt x="1654" y="263"/>
                    </a:cubicBezTo>
                    <a:cubicBezTo>
                      <a:pt x="1660" y="269"/>
                      <a:pt x="1665" y="271"/>
                      <a:pt x="1671" y="271"/>
                    </a:cubicBezTo>
                    <a:cubicBezTo>
                      <a:pt x="1698" y="271"/>
                      <a:pt x="1719" y="206"/>
                      <a:pt x="1751" y="206"/>
                    </a:cubicBezTo>
                    <a:cubicBezTo>
                      <a:pt x="1766" y="206"/>
                      <a:pt x="1783" y="220"/>
                      <a:pt x="1805" y="263"/>
                    </a:cubicBezTo>
                    <a:cubicBezTo>
                      <a:pt x="1805" y="243"/>
                      <a:pt x="1808" y="235"/>
                      <a:pt x="1813" y="235"/>
                    </a:cubicBezTo>
                    <a:cubicBezTo>
                      <a:pt x="1831" y="235"/>
                      <a:pt x="1877" y="340"/>
                      <a:pt x="1900" y="340"/>
                    </a:cubicBezTo>
                    <a:cubicBezTo>
                      <a:pt x="1902" y="340"/>
                      <a:pt x="1903" y="340"/>
                      <a:pt x="1905" y="338"/>
                    </a:cubicBezTo>
                    <a:lnTo>
                      <a:pt x="1905" y="313"/>
                    </a:lnTo>
                    <a:cubicBezTo>
                      <a:pt x="1909" y="324"/>
                      <a:pt x="1911" y="329"/>
                      <a:pt x="1912" y="329"/>
                    </a:cubicBezTo>
                    <a:cubicBezTo>
                      <a:pt x="1915" y="329"/>
                      <a:pt x="1902" y="260"/>
                      <a:pt x="1908" y="260"/>
                    </a:cubicBezTo>
                    <a:lnTo>
                      <a:pt x="1908" y="260"/>
                    </a:lnTo>
                    <a:cubicBezTo>
                      <a:pt x="1910" y="260"/>
                      <a:pt x="1915" y="269"/>
                      <a:pt x="1923" y="293"/>
                    </a:cubicBezTo>
                    <a:lnTo>
                      <a:pt x="1923" y="293"/>
                    </a:lnTo>
                    <a:cubicBezTo>
                      <a:pt x="1919" y="255"/>
                      <a:pt x="1916" y="199"/>
                      <a:pt x="1922" y="199"/>
                    </a:cubicBezTo>
                    <a:lnTo>
                      <a:pt x="1922" y="199"/>
                    </a:lnTo>
                    <a:cubicBezTo>
                      <a:pt x="1924" y="199"/>
                      <a:pt x="1927" y="203"/>
                      <a:pt x="1930" y="213"/>
                    </a:cubicBezTo>
                    <a:cubicBezTo>
                      <a:pt x="1930" y="200"/>
                      <a:pt x="1930" y="188"/>
                      <a:pt x="1930" y="188"/>
                    </a:cubicBezTo>
                    <a:cubicBezTo>
                      <a:pt x="1939" y="245"/>
                      <a:pt x="1942" y="255"/>
                      <a:pt x="1944" y="255"/>
                    </a:cubicBezTo>
                    <a:cubicBezTo>
                      <a:pt x="1945" y="255"/>
                      <a:pt x="1946" y="253"/>
                      <a:pt x="1947" y="253"/>
                    </a:cubicBezTo>
                    <a:cubicBezTo>
                      <a:pt x="1951" y="253"/>
                      <a:pt x="1959" y="264"/>
                      <a:pt x="1979" y="334"/>
                    </a:cubicBezTo>
                    <a:lnTo>
                      <a:pt x="1979" y="334"/>
                    </a:lnTo>
                    <a:cubicBezTo>
                      <a:pt x="1974" y="269"/>
                      <a:pt x="1955" y="206"/>
                      <a:pt x="1955" y="163"/>
                    </a:cubicBezTo>
                    <a:cubicBezTo>
                      <a:pt x="1930" y="138"/>
                      <a:pt x="1930" y="62"/>
                      <a:pt x="1905" y="37"/>
                    </a:cubicBezTo>
                    <a:cubicBezTo>
                      <a:pt x="1905" y="48"/>
                      <a:pt x="1905" y="56"/>
                      <a:pt x="1905" y="62"/>
                    </a:cubicBezTo>
                    <a:lnTo>
                      <a:pt x="1888" y="45"/>
                    </a:lnTo>
                    <a:lnTo>
                      <a:pt x="1888" y="45"/>
                    </a:lnTo>
                    <a:cubicBezTo>
                      <a:pt x="1890" y="62"/>
                      <a:pt x="1892" y="80"/>
                      <a:pt x="1890" y="80"/>
                    </a:cubicBezTo>
                    <a:cubicBezTo>
                      <a:pt x="1889" y="80"/>
                      <a:pt x="1886" y="69"/>
                      <a:pt x="1880" y="37"/>
                    </a:cubicBezTo>
                    <a:lnTo>
                      <a:pt x="1880" y="37"/>
                    </a:lnTo>
                    <a:lnTo>
                      <a:pt x="1888" y="45"/>
                    </a:lnTo>
                    <a:lnTo>
                      <a:pt x="1888" y="45"/>
                    </a:lnTo>
                    <a:cubicBezTo>
                      <a:pt x="1886" y="32"/>
                      <a:pt x="1883" y="20"/>
                      <a:pt x="1881" y="20"/>
                    </a:cubicBezTo>
                    <a:cubicBezTo>
                      <a:pt x="1880" y="20"/>
                      <a:pt x="1880" y="25"/>
                      <a:pt x="1880" y="37"/>
                    </a:cubicBezTo>
                    <a:cubicBezTo>
                      <a:pt x="1880" y="88"/>
                      <a:pt x="1855" y="88"/>
                      <a:pt x="1830" y="88"/>
                    </a:cubicBezTo>
                    <a:cubicBezTo>
                      <a:pt x="1830" y="138"/>
                      <a:pt x="1830" y="88"/>
                      <a:pt x="1830" y="163"/>
                    </a:cubicBezTo>
                    <a:cubicBezTo>
                      <a:pt x="1830" y="62"/>
                      <a:pt x="1805" y="62"/>
                      <a:pt x="1805" y="62"/>
                    </a:cubicBezTo>
                    <a:cubicBezTo>
                      <a:pt x="1805" y="37"/>
                      <a:pt x="1805" y="37"/>
                      <a:pt x="1805" y="37"/>
                    </a:cubicBezTo>
                    <a:cubicBezTo>
                      <a:pt x="1794" y="11"/>
                      <a:pt x="1788" y="1"/>
                      <a:pt x="1784"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37" name="Google Shape;3049;p66">
                <a:extLst>
                  <a:ext uri="{FF2B5EF4-FFF2-40B4-BE49-F238E27FC236}">
                    <a16:creationId xmlns:a16="http://schemas.microsoft.com/office/drawing/2014/main" id="{20E965DE-E2B3-775E-88C0-CDCB90D34A0E}"/>
                  </a:ext>
                </a:extLst>
              </p:cNvPr>
              <p:cNvSpPr/>
              <p:nvPr/>
            </p:nvSpPr>
            <p:spPr>
              <a:xfrm>
                <a:off x="4079725" y="32694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38" name="Google Shape;3050;p66">
                <a:extLst>
                  <a:ext uri="{FF2B5EF4-FFF2-40B4-BE49-F238E27FC236}">
                    <a16:creationId xmlns:a16="http://schemas.microsoft.com/office/drawing/2014/main" id="{DD82D3CC-C56F-2767-AC53-01108FA0640E}"/>
                  </a:ext>
                </a:extLst>
              </p:cNvPr>
              <p:cNvSpPr/>
              <p:nvPr/>
            </p:nvSpPr>
            <p:spPr>
              <a:xfrm>
                <a:off x="4122325" y="325567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39" name="Google Shape;3051;p66">
                <a:extLst>
                  <a:ext uri="{FF2B5EF4-FFF2-40B4-BE49-F238E27FC236}">
                    <a16:creationId xmlns:a16="http://schemas.microsoft.com/office/drawing/2014/main" id="{1A210EB5-4181-43B9-E6D1-ADE42F1906C8}"/>
                  </a:ext>
                </a:extLst>
              </p:cNvPr>
              <p:cNvSpPr/>
              <p:nvPr/>
            </p:nvSpPr>
            <p:spPr>
              <a:xfrm>
                <a:off x="3991375" y="3211825"/>
                <a:ext cx="650" cy="25"/>
              </a:xfrm>
              <a:custGeom>
                <a:avLst/>
                <a:gdLst/>
                <a:ahLst/>
                <a:cxnLst/>
                <a:rect l="l" t="t" r="r" b="b"/>
                <a:pathLst>
                  <a:path w="26" h="1" extrusionOk="0">
                    <a:moveTo>
                      <a:pt x="1" y="0"/>
                    </a:moveTo>
                    <a:lnTo>
                      <a:pt x="1" y="0"/>
                    </a:lnTo>
                    <a:lnTo>
                      <a:pt x="26"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40" name="Google Shape;3052;p66">
                <a:extLst>
                  <a:ext uri="{FF2B5EF4-FFF2-40B4-BE49-F238E27FC236}">
                    <a16:creationId xmlns:a16="http://schemas.microsoft.com/office/drawing/2014/main" id="{389995AE-1AEF-AA87-72B8-98578D7F539D}"/>
                  </a:ext>
                </a:extLst>
              </p:cNvPr>
              <p:cNvSpPr/>
              <p:nvPr/>
            </p:nvSpPr>
            <p:spPr>
              <a:xfrm>
                <a:off x="3990125" y="3211825"/>
                <a:ext cx="5050" cy="650"/>
              </a:xfrm>
              <a:custGeom>
                <a:avLst/>
                <a:gdLst/>
                <a:ahLst/>
                <a:cxnLst/>
                <a:rect l="l" t="t" r="r" b="b"/>
                <a:pathLst>
                  <a:path w="202" h="26" extrusionOk="0">
                    <a:moveTo>
                      <a:pt x="51" y="0"/>
                    </a:moveTo>
                    <a:cubicBezTo>
                      <a:pt x="1" y="25"/>
                      <a:pt x="201" y="25"/>
                      <a:pt x="151" y="25"/>
                    </a:cubicBezTo>
                    <a:lnTo>
                      <a:pt x="176" y="25"/>
                    </a:lnTo>
                    <a:lnTo>
                      <a:pt x="51"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41" name="Google Shape;3053;p66">
                <a:extLst>
                  <a:ext uri="{FF2B5EF4-FFF2-40B4-BE49-F238E27FC236}">
                    <a16:creationId xmlns:a16="http://schemas.microsoft.com/office/drawing/2014/main" id="{3FED85BD-886B-EB23-7F06-F26B966100D9}"/>
                  </a:ext>
                </a:extLst>
              </p:cNvPr>
              <p:cNvSpPr/>
              <p:nvPr/>
            </p:nvSpPr>
            <p:spPr>
              <a:xfrm>
                <a:off x="3992625" y="3212450"/>
                <a:ext cx="2550" cy="650"/>
              </a:xfrm>
              <a:custGeom>
                <a:avLst/>
                <a:gdLst/>
                <a:ahLst/>
                <a:cxnLst/>
                <a:rect l="l" t="t" r="r" b="b"/>
                <a:pathLst>
                  <a:path w="102" h="26" extrusionOk="0">
                    <a:moveTo>
                      <a:pt x="51" y="0"/>
                    </a:moveTo>
                    <a:cubicBezTo>
                      <a:pt x="1" y="25"/>
                      <a:pt x="76" y="25"/>
                      <a:pt x="101" y="25"/>
                    </a:cubicBezTo>
                    <a:cubicBezTo>
                      <a:pt x="51" y="25"/>
                      <a:pt x="101" y="0"/>
                      <a:pt x="5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42" name="Google Shape;3054;p66">
                <a:extLst>
                  <a:ext uri="{FF2B5EF4-FFF2-40B4-BE49-F238E27FC236}">
                    <a16:creationId xmlns:a16="http://schemas.microsoft.com/office/drawing/2014/main" id="{B0350D1C-83FA-5D87-66FF-E8789A455F65}"/>
                  </a:ext>
                </a:extLst>
              </p:cNvPr>
              <p:cNvSpPr/>
              <p:nvPr/>
            </p:nvSpPr>
            <p:spPr>
              <a:xfrm>
                <a:off x="3993250" y="3226225"/>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43" name="Google Shape;3055;p66">
                <a:extLst>
                  <a:ext uri="{FF2B5EF4-FFF2-40B4-BE49-F238E27FC236}">
                    <a16:creationId xmlns:a16="http://schemas.microsoft.com/office/drawing/2014/main" id="{4BCFF417-024C-D585-0FAD-BA78DEE4B3AD}"/>
                  </a:ext>
                </a:extLst>
              </p:cNvPr>
              <p:cNvSpPr/>
              <p:nvPr/>
            </p:nvSpPr>
            <p:spPr>
              <a:xfrm>
                <a:off x="3933100" y="3213075"/>
                <a:ext cx="66350" cy="43875"/>
              </a:xfrm>
              <a:custGeom>
                <a:avLst/>
                <a:gdLst/>
                <a:ahLst/>
                <a:cxnLst/>
                <a:rect l="l" t="t" r="r" b="b"/>
                <a:pathLst>
                  <a:path w="2654" h="1755" extrusionOk="0">
                    <a:moveTo>
                      <a:pt x="2529" y="888"/>
                    </a:moveTo>
                    <a:cubicBezTo>
                      <a:pt x="2534" y="893"/>
                      <a:pt x="2543" y="898"/>
                      <a:pt x="2557" y="902"/>
                    </a:cubicBezTo>
                    <a:lnTo>
                      <a:pt x="2529" y="888"/>
                    </a:lnTo>
                    <a:close/>
                    <a:moveTo>
                      <a:pt x="2382" y="0"/>
                    </a:moveTo>
                    <a:cubicBezTo>
                      <a:pt x="2332" y="0"/>
                      <a:pt x="2457" y="25"/>
                      <a:pt x="2407" y="50"/>
                    </a:cubicBezTo>
                    <a:lnTo>
                      <a:pt x="2357" y="50"/>
                    </a:lnTo>
                    <a:cubicBezTo>
                      <a:pt x="2382" y="75"/>
                      <a:pt x="2357" y="100"/>
                      <a:pt x="2432" y="125"/>
                    </a:cubicBezTo>
                    <a:cubicBezTo>
                      <a:pt x="2357" y="125"/>
                      <a:pt x="2407" y="151"/>
                      <a:pt x="2357" y="151"/>
                    </a:cubicBezTo>
                    <a:cubicBezTo>
                      <a:pt x="2382" y="151"/>
                      <a:pt x="2382" y="151"/>
                      <a:pt x="2407" y="176"/>
                    </a:cubicBezTo>
                    <a:cubicBezTo>
                      <a:pt x="2382" y="251"/>
                      <a:pt x="2432" y="326"/>
                      <a:pt x="2407" y="401"/>
                    </a:cubicBezTo>
                    <a:cubicBezTo>
                      <a:pt x="2532" y="451"/>
                      <a:pt x="2382" y="476"/>
                      <a:pt x="2407" y="526"/>
                    </a:cubicBezTo>
                    <a:cubicBezTo>
                      <a:pt x="2432" y="552"/>
                      <a:pt x="2432" y="577"/>
                      <a:pt x="2432" y="602"/>
                    </a:cubicBezTo>
                    <a:lnTo>
                      <a:pt x="2482" y="627"/>
                    </a:lnTo>
                    <a:cubicBezTo>
                      <a:pt x="2332" y="702"/>
                      <a:pt x="2382" y="802"/>
                      <a:pt x="2307" y="902"/>
                    </a:cubicBezTo>
                    <a:cubicBezTo>
                      <a:pt x="2282" y="927"/>
                      <a:pt x="2231" y="953"/>
                      <a:pt x="2206" y="978"/>
                    </a:cubicBezTo>
                    <a:cubicBezTo>
                      <a:pt x="2181" y="978"/>
                      <a:pt x="2181" y="978"/>
                      <a:pt x="2156" y="1103"/>
                    </a:cubicBezTo>
                    <a:cubicBezTo>
                      <a:pt x="2144" y="1115"/>
                      <a:pt x="2131" y="1115"/>
                      <a:pt x="2119" y="1115"/>
                    </a:cubicBezTo>
                    <a:cubicBezTo>
                      <a:pt x="2106" y="1115"/>
                      <a:pt x="2094" y="1115"/>
                      <a:pt x="2081" y="1128"/>
                    </a:cubicBezTo>
                    <a:cubicBezTo>
                      <a:pt x="2031" y="1253"/>
                      <a:pt x="1906" y="1153"/>
                      <a:pt x="1855" y="1278"/>
                    </a:cubicBezTo>
                    <a:cubicBezTo>
                      <a:pt x="1780" y="1303"/>
                      <a:pt x="1655" y="1328"/>
                      <a:pt x="1555" y="1379"/>
                    </a:cubicBezTo>
                    <a:lnTo>
                      <a:pt x="1555" y="1354"/>
                    </a:lnTo>
                    <a:cubicBezTo>
                      <a:pt x="1542" y="1362"/>
                      <a:pt x="1528" y="1366"/>
                      <a:pt x="1514" y="1366"/>
                    </a:cubicBezTo>
                    <a:cubicBezTo>
                      <a:pt x="1460" y="1366"/>
                      <a:pt x="1399" y="1316"/>
                      <a:pt x="1345" y="1316"/>
                    </a:cubicBezTo>
                    <a:cubicBezTo>
                      <a:pt x="1331" y="1316"/>
                      <a:pt x="1317" y="1320"/>
                      <a:pt x="1304" y="1328"/>
                    </a:cubicBezTo>
                    <a:cubicBezTo>
                      <a:pt x="1296" y="1323"/>
                      <a:pt x="1289" y="1321"/>
                      <a:pt x="1281" y="1321"/>
                    </a:cubicBezTo>
                    <a:cubicBezTo>
                      <a:pt x="1224" y="1321"/>
                      <a:pt x="1166" y="1444"/>
                      <a:pt x="1096" y="1444"/>
                    </a:cubicBezTo>
                    <a:cubicBezTo>
                      <a:pt x="1082" y="1444"/>
                      <a:pt x="1068" y="1440"/>
                      <a:pt x="1053" y="1429"/>
                    </a:cubicBezTo>
                    <a:cubicBezTo>
                      <a:pt x="1044" y="1404"/>
                      <a:pt x="1034" y="1395"/>
                      <a:pt x="1024" y="1395"/>
                    </a:cubicBezTo>
                    <a:cubicBezTo>
                      <a:pt x="993" y="1395"/>
                      <a:pt x="960" y="1487"/>
                      <a:pt x="919" y="1487"/>
                    </a:cubicBezTo>
                    <a:cubicBezTo>
                      <a:pt x="906" y="1487"/>
                      <a:pt x="893" y="1478"/>
                      <a:pt x="878" y="1454"/>
                    </a:cubicBezTo>
                    <a:cubicBezTo>
                      <a:pt x="843" y="1383"/>
                      <a:pt x="807" y="1356"/>
                      <a:pt x="772" y="1356"/>
                    </a:cubicBezTo>
                    <a:cubicBezTo>
                      <a:pt x="707" y="1356"/>
                      <a:pt x="642" y="1448"/>
                      <a:pt x="577" y="1529"/>
                    </a:cubicBezTo>
                    <a:cubicBezTo>
                      <a:pt x="558" y="1515"/>
                      <a:pt x="540" y="1509"/>
                      <a:pt x="523" y="1509"/>
                    </a:cubicBezTo>
                    <a:cubicBezTo>
                      <a:pt x="474" y="1509"/>
                      <a:pt x="429" y="1551"/>
                      <a:pt x="381" y="1551"/>
                    </a:cubicBezTo>
                    <a:cubicBezTo>
                      <a:pt x="356" y="1551"/>
                      <a:pt x="330" y="1539"/>
                      <a:pt x="302" y="1504"/>
                    </a:cubicBezTo>
                    <a:cubicBezTo>
                      <a:pt x="294" y="1516"/>
                      <a:pt x="286" y="1521"/>
                      <a:pt x="278" y="1521"/>
                    </a:cubicBezTo>
                    <a:cubicBezTo>
                      <a:pt x="238" y="1521"/>
                      <a:pt x="199" y="1401"/>
                      <a:pt x="160" y="1401"/>
                    </a:cubicBezTo>
                    <a:cubicBezTo>
                      <a:pt x="157" y="1401"/>
                      <a:pt x="154" y="1402"/>
                      <a:pt x="151" y="1404"/>
                    </a:cubicBezTo>
                    <a:lnTo>
                      <a:pt x="151" y="1454"/>
                    </a:lnTo>
                    <a:cubicBezTo>
                      <a:pt x="146" y="1434"/>
                      <a:pt x="142" y="1427"/>
                      <a:pt x="139" y="1427"/>
                    </a:cubicBezTo>
                    <a:cubicBezTo>
                      <a:pt x="130" y="1427"/>
                      <a:pt x="125" y="1482"/>
                      <a:pt x="117" y="1482"/>
                    </a:cubicBezTo>
                    <a:cubicBezTo>
                      <a:pt x="113" y="1482"/>
                      <a:pt x="108" y="1469"/>
                      <a:pt x="101" y="1429"/>
                    </a:cubicBezTo>
                    <a:cubicBezTo>
                      <a:pt x="101" y="1419"/>
                      <a:pt x="101" y="1414"/>
                      <a:pt x="101" y="1414"/>
                    </a:cubicBezTo>
                    <a:cubicBezTo>
                      <a:pt x="101" y="1414"/>
                      <a:pt x="99" y="1528"/>
                      <a:pt x="87" y="1528"/>
                    </a:cubicBezTo>
                    <a:cubicBezTo>
                      <a:pt x="84" y="1528"/>
                      <a:pt x="80" y="1521"/>
                      <a:pt x="76" y="1504"/>
                    </a:cubicBezTo>
                    <a:lnTo>
                      <a:pt x="76" y="1554"/>
                    </a:lnTo>
                    <a:cubicBezTo>
                      <a:pt x="66" y="1496"/>
                      <a:pt x="60" y="1487"/>
                      <a:pt x="55" y="1487"/>
                    </a:cubicBezTo>
                    <a:cubicBezTo>
                      <a:pt x="53" y="1487"/>
                      <a:pt x="50" y="1489"/>
                      <a:pt x="48" y="1489"/>
                    </a:cubicBezTo>
                    <a:cubicBezTo>
                      <a:pt x="43" y="1489"/>
                      <a:pt x="36" y="1477"/>
                      <a:pt x="26" y="1404"/>
                    </a:cubicBezTo>
                    <a:cubicBezTo>
                      <a:pt x="51" y="1404"/>
                      <a:pt x="26" y="1354"/>
                      <a:pt x="26" y="1303"/>
                    </a:cubicBezTo>
                    <a:cubicBezTo>
                      <a:pt x="26" y="1316"/>
                      <a:pt x="26" y="1341"/>
                      <a:pt x="26" y="1379"/>
                    </a:cubicBezTo>
                    <a:cubicBezTo>
                      <a:pt x="26" y="1454"/>
                      <a:pt x="1" y="1504"/>
                      <a:pt x="26" y="1579"/>
                    </a:cubicBezTo>
                    <a:cubicBezTo>
                      <a:pt x="51" y="1579"/>
                      <a:pt x="51" y="1679"/>
                      <a:pt x="51" y="1704"/>
                    </a:cubicBezTo>
                    <a:cubicBezTo>
                      <a:pt x="62" y="1672"/>
                      <a:pt x="68" y="1663"/>
                      <a:pt x="71" y="1663"/>
                    </a:cubicBezTo>
                    <a:cubicBezTo>
                      <a:pt x="76" y="1663"/>
                      <a:pt x="76" y="1679"/>
                      <a:pt x="76" y="1679"/>
                    </a:cubicBezTo>
                    <a:lnTo>
                      <a:pt x="76" y="1704"/>
                    </a:lnTo>
                    <a:cubicBezTo>
                      <a:pt x="80" y="1717"/>
                      <a:pt x="84" y="1722"/>
                      <a:pt x="87" y="1722"/>
                    </a:cubicBezTo>
                    <a:cubicBezTo>
                      <a:pt x="97" y="1722"/>
                      <a:pt x="100" y="1662"/>
                      <a:pt x="101" y="1662"/>
                    </a:cubicBezTo>
                    <a:cubicBezTo>
                      <a:pt x="101" y="1662"/>
                      <a:pt x="101" y="1673"/>
                      <a:pt x="101" y="1704"/>
                    </a:cubicBezTo>
                    <a:cubicBezTo>
                      <a:pt x="126" y="1679"/>
                      <a:pt x="151" y="1679"/>
                      <a:pt x="201" y="1654"/>
                    </a:cubicBezTo>
                    <a:cubicBezTo>
                      <a:pt x="201" y="1629"/>
                      <a:pt x="226" y="1679"/>
                      <a:pt x="226" y="1579"/>
                    </a:cubicBezTo>
                    <a:cubicBezTo>
                      <a:pt x="226" y="1679"/>
                      <a:pt x="251" y="1704"/>
                      <a:pt x="251" y="1704"/>
                    </a:cubicBezTo>
                    <a:cubicBezTo>
                      <a:pt x="257" y="1734"/>
                      <a:pt x="262" y="1744"/>
                      <a:pt x="266" y="1744"/>
                    </a:cubicBezTo>
                    <a:cubicBezTo>
                      <a:pt x="274" y="1744"/>
                      <a:pt x="278" y="1701"/>
                      <a:pt x="286" y="1701"/>
                    </a:cubicBezTo>
                    <a:cubicBezTo>
                      <a:pt x="290" y="1701"/>
                      <a:pt x="295" y="1714"/>
                      <a:pt x="302" y="1755"/>
                    </a:cubicBezTo>
                    <a:cubicBezTo>
                      <a:pt x="302" y="1719"/>
                      <a:pt x="305" y="1712"/>
                      <a:pt x="309" y="1712"/>
                    </a:cubicBezTo>
                    <a:cubicBezTo>
                      <a:pt x="312" y="1712"/>
                      <a:pt x="315" y="1715"/>
                      <a:pt x="318" y="1715"/>
                    </a:cubicBezTo>
                    <a:cubicBezTo>
                      <a:pt x="322" y="1715"/>
                      <a:pt x="327" y="1705"/>
                      <a:pt x="327" y="1654"/>
                    </a:cubicBezTo>
                    <a:cubicBezTo>
                      <a:pt x="352" y="1679"/>
                      <a:pt x="352" y="1704"/>
                      <a:pt x="352" y="1729"/>
                    </a:cubicBezTo>
                    <a:cubicBezTo>
                      <a:pt x="377" y="1729"/>
                      <a:pt x="402" y="1755"/>
                      <a:pt x="427" y="1755"/>
                    </a:cubicBezTo>
                    <a:cubicBezTo>
                      <a:pt x="434" y="1734"/>
                      <a:pt x="442" y="1729"/>
                      <a:pt x="451" y="1729"/>
                    </a:cubicBezTo>
                    <a:cubicBezTo>
                      <a:pt x="463" y="1729"/>
                      <a:pt x="475" y="1738"/>
                      <a:pt x="485" y="1738"/>
                    </a:cubicBezTo>
                    <a:cubicBezTo>
                      <a:pt x="495" y="1738"/>
                      <a:pt x="502" y="1727"/>
                      <a:pt x="502" y="1679"/>
                    </a:cubicBezTo>
                    <a:cubicBezTo>
                      <a:pt x="519" y="1697"/>
                      <a:pt x="537" y="1726"/>
                      <a:pt x="554" y="1726"/>
                    </a:cubicBezTo>
                    <a:cubicBezTo>
                      <a:pt x="562" y="1726"/>
                      <a:pt x="570" y="1720"/>
                      <a:pt x="577" y="1704"/>
                    </a:cubicBezTo>
                    <a:cubicBezTo>
                      <a:pt x="602" y="1704"/>
                      <a:pt x="627" y="1704"/>
                      <a:pt x="627" y="1629"/>
                    </a:cubicBezTo>
                    <a:cubicBezTo>
                      <a:pt x="652" y="1729"/>
                      <a:pt x="652" y="1704"/>
                      <a:pt x="678" y="1755"/>
                    </a:cubicBezTo>
                    <a:cubicBezTo>
                      <a:pt x="678" y="1704"/>
                      <a:pt x="728" y="1704"/>
                      <a:pt x="753" y="1654"/>
                    </a:cubicBezTo>
                    <a:cubicBezTo>
                      <a:pt x="753" y="1669"/>
                      <a:pt x="753" y="1673"/>
                      <a:pt x="753" y="1673"/>
                    </a:cubicBezTo>
                    <a:cubicBezTo>
                      <a:pt x="754" y="1673"/>
                      <a:pt x="756" y="1669"/>
                      <a:pt x="758" y="1669"/>
                    </a:cubicBezTo>
                    <a:cubicBezTo>
                      <a:pt x="762" y="1669"/>
                      <a:pt x="768" y="1675"/>
                      <a:pt x="778" y="1704"/>
                    </a:cubicBezTo>
                    <a:cubicBezTo>
                      <a:pt x="800" y="1637"/>
                      <a:pt x="833" y="1610"/>
                      <a:pt x="869" y="1610"/>
                    </a:cubicBezTo>
                    <a:cubicBezTo>
                      <a:pt x="913" y="1610"/>
                      <a:pt x="962" y="1649"/>
                      <a:pt x="1003" y="1704"/>
                    </a:cubicBezTo>
                    <a:lnTo>
                      <a:pt x="1003" y="1729"/>
                    </a:lnTo>
                    <a:cubicBezTo>
                      <a:pt x="1003" y="1679"/>
                      <a:pt x="1028" y="1579"/>
                      <a:pt x="1028" y="1529"/>
                    </a:cubicBezTo>
                    <a:cubicBezTo>
                      <a:pt x="1028" y="1529"/>
                      <a:pt x="1047" y="1584"/>
                      <a:pt x="1068" y="1584"/>
                    </a:cubicBezTo>
                    <a:cubicBezTo>
                      <a:pt x="1071" y="1584"/>
                      <a:pt x="1075" y="1583"/>
                      <a:pt x="1079" y="1579"/>
                    </a:cubicBezTo>
                    <a:cubicBezTo>
                      <a:pt x="1079" y="1604"/>
                      <a:pt x="1079" y="1604"/>
                      <a:pt x="1079" y="1604"/>
                    </a:cubicBezTo>
                    <a:cubicBezTo>
                      <a:pt x="1079" y="1601"/>
                      <a:pt x="1079" y="1600"/>
                      <a:pt x="1079" y="1600"/>
                    </a:cubicBezTo>
                    <a:cubicBezTo>
                      <a:pt x="1083" y="1600"/>
                      <a:pt x="1093" y="1633"/>
                      <a:pt x="1099" y="1633"/>
                    </a:cubicBezTo>
                    <a:cubicBezTo>
                      <a:pt x="1102" y="1633"/>
                      <a:pt x="1104" y="1625"/>
                      <a:pt x="1104" y="1604"/>
                    </a:cubicBezTo>
                    <a:lnTo>
                      <a:pt x="1104" y="1629"/>
                    </a:lnTo>
                    <a:lnTo>
                      <a:pt x="1129" y="1604"/>
                    </a:lnTo>
                    <a:cubicBezTo>
                      <a:pt x="1129" y="1619"/>
                      <a:pt x="1129" y="1643"/>
                      <a:pt x="1129" y="1654"/>
                    </a:cubicBezTo>
                    <a:cubicBezTo>
                      <a:pt x="1138" y="1656"/>
                      <a:pt x="1148" y="1657"/>
                      <a:pt x="1157" y="1657"/>
                    </a:cubicBezTo>
                    <a:cubicBezTo>
                      <a:pt x="1270" y="1657"/>
                      <a:pt x="1364" y="1529"/>
                      <a:pt x="1480" y="1529"/>
                    </a:cubicBezTo>
                    <a:lnTo>
                      <a:pt x="1480" y="1554"/>
                    </a:lnTo>
                    <a:lnTo>
                      <a:pt x="1505" y="1504"/>
                    </a:lnTo>
                    <a:cubicBezTo>
                      <a:pt x="1505" y="1529"/>
                      <a:pt x="1505" y="1529"/>
                      <a:pt x="1505" y="1529"/>
                    </a:cubicBezTo>
                    <a:cubicBezTo>
                      <a:pt x="1511" y="1541"/>
                      <a:pt x="1517" y="1546"/>
                      <a:pt x="1523" y="1546"/>
                    </a:cubicBezTo>
                    <a:cubicBezTo>
                      <a:pt x="1542" y="1546"/>
                      <a:pt x="1561" y="1504"/>
                      <a:pt x="1580" y="1504"/>
                    </a:cubicBezTo>
                    <a:cubicBezTo>
                      <a:pt x="1580" y="1529"/>
                      <a:pt x="1580" y="1554"/>
                      <a:pt x="1605" y="1554"/>
                    </a:cubicBezTo>
                    <a:cubicBezTo>
                      <a:pt x="1605" y="1540"/>
                      <a:pt x="1607" y="1534"/>
                      <a:pt x="1610" y="1534"/>
                    </a:cubicBezTo>
                    <a:cubicBezTo>
                      <a:pt x="1617" y="1534"/>
                      <a:pt x="1630" y="1567"/>
                      <a:pt x="1635" y="1567"/>
                    </a:cubicBezTo>
                    <a:cubicBezTo>
                      <a:pt x="1637" y="1567"/>
                      <a:pt x="1638" y="1562"/>
                      <a:pt x="1636" y="1548"/>
                    </a:cubicBezTo>
                    <a:lnTo>
                      <a:pt x="1636" y="1548"/>
                    </a:lnTo>
                    <a:cubicBezTo>
                      <a:pt x="1681" y="1505"/>
                      <a:pt x="1717" y="1489"/>
                      <a:pt x="1755" y="1489"/>
                    </a:cubicBezTo>
                    <a:cubicBezTo>
                      <a:pt x="1779" y="1489"/>
                      <a:pt x="1803" y="1495"/>
                      <a:pt x="1830" y="1504"/>
                    </a:cubicBezTo>
                    <a:cubicBezTo>
                      <a:pt x="1855" y="1354"/>
                      <a:pt x="1931" y="1454"/>
                      <a:pt x="1956" y="1328"/>
                    </a:cubicBezTo>
                    <a:lnTo>
                      <a:pt x="1956" y="1379"/>
                    </a:lnTo>
                    <a:cubicBezTo>
                      <a:pt x="1981" y="1316"/>
                      <a:pt x="2018" y="1303"/>
                      <a:pt x="2059" y="1303"/>
                    </a:cubicBezTo>
                    <a:cubicBezTo>
                      <a:pt x="2086" y="1303"/>
                      <a:pt x="2115" y="1309"/>
                      <a:pt x="2142" y="1309"/>
                    </a:cubicBezTo>
                    <a:cubicBezTo>
                      <a:pt x="2156" y="1309"/>
                      <a:pt x="2169" y="1308"/>
                      <a:pt x="2181" y="1303"/>
                    </a:cubicBezTo>
                    <a:cubicBezTo>
                      <a:pt x="2206" y="1303"/>
                      <a:pt x="2206" y="1253"/>
                      <a:pt x="2231" y="1228"/>
                    </a:cubicBezTo>
                    <a:lnTo>
                      <a:pt x="2256" y="1278"/>
                    </a:lnTo>
                    <a:cubicBezTo>
                      <a:pt x="2256" y="1231"/>
                      <a:pt x="2267" y="1213"/>
                      <a:pt x="2287" y="1213"/>
                    </a:cubicBezTo>
                    <a:cubicBezTo>
                      <a:pt x="2298" y="1213"/>
                      <a:pt x="2313" y="1219"/>
                      <a:pt x="2332" y="1228"/>
                    </a:cubicBezTo>
                    <a:cubicBezTo>
                      <a:pt x="2357" y="1228"/>
                      <a:pt x="2407" y="1228"/>
                      <a:pt x="2382" y="1153"/>
                    </a:cubicBezTo>
                    <a:lnTo>
                      <a:pt x="2382" y="1153"/>
                    </a:lnTo>
                    <a:lnTo>
                      <a:pt x="2407" y="1178"/>
                    </a:lnTo>
                    <a:cubicBezTo>
                      <a:pt x="2357" y="1128"/>
                      <a:pt x="2457" y="1178"/>
                      <a:pt x="2357" y="1103"/>
                    </a:cubicBezTo>
                    <a:lnTo>
                      <a:pt x="2382" y="1103"/>
                    </a:lnTo>
                    <a:cubicBezTo>
                      <a:pt x="2357" y="1078"/>
                      <a:pt x="2357" y="1053"/>
                      <a:pt x="2357" y="1053"/>
                    </a:cubicBezTo>
                    <a:cubicBezTo>
                      <a:pt x="2377" y="1053"/>
                      <a:pt x="2449" y="1053"/>
                      <a:pt x="2432" y="1025"/>
                    </a:cubicBezTo>
                    <a:lnTo>
                      <a:pt x="2432" y="1025"/>
                    </a:lnTo>
                    <a:cubicBezTo>
                      <a:pt x="2430" y="1001"/>
                      <a:pt x="2408" y="978"/>
                      <a:pt x="2432" y="978"/>
                    </a:cubicBezTo>
                    <a:cubicBezTo>
                      <a:pt x="2457" y="978"/>
                      <a:pt x="2457" y="978"/>
                      <a:pt x="2457" y="1003"/>
                    </a:cubicBezTo>
                    <a:cubicBezTo>
                      <a:pt x="2582" y="1003"/>
                      <a:pt x="2482" y="927"/>
                      <a:pt x="2507" y="877"/>
                    </a:cubicBezTo>
                    <a:lnTo>
                      <a:pt x="2507" y="877"/>
                    </a:lnTo>
                    <a:lnTo>
                      <a:pt x="2529" y="888"/>
                    </a:lnTo>
                    <a:lnTo>
                      <a:pt x="2529" y="888"/>
                    </a:lnTo>
                    <a:cubicBezTo>
                      <a:pt x="2507" y="868"/>
                      <a:pt x="2553" y="848"/>
                      <a:pt x="2532" y="827"/>
                    </a:cubicBezTo>
                    <a:lnTo>
                      <a:pt x="2557" y="827"/>
                    </a:lnTo>
                    <a:lnTo>
                      <a:pt x="2532" y="802"/>
                    </a:lnTo>
                    <a:lnTo>
                      <a:pt x="2582" y="827"/>
                    </a:lnTo>
                    <a:cubicBezTo>
                      <a:pt x="2582" y="802"/>
                      <a:pt x="2557" y="752"/>
                      <a:pt x="2557" y="727"/>
                    </a:cubicBezTo>
                    <a:lnTo>
                      <a:pt x="2607" y="727"/>
                    </a:lnTo>
                    <a:cubicBezTo>
                      <a:pt x="2543" y="684"/>
                      <a:pt x="2607" y="678"/>
                      <a:pt x="2611" y="645"/>
                    </a:cubicBezTo>
                    <a:lnTo>
                      <a:pt x="2611" y="645"/>
                    </a:lnTo>
                    <a:cubicBezTo>
                      <a:pt x="2653" y="571"/>
                      <a:pt x="2582" y="474"/>
                      <a:pt x="2557" y="401"/>
                    </a:cubicBezTo>
                    <a:cubicBezTo>
                      <a:pt x="2632" y="401"/>
                      <a:pt x="2532" y="351"/>
                      <a:pt x="2582" y="351"/>
                    </a:cubicBezTo>
                    <a:cubicBezTo>
                      <a:pt x="2582" y="351"/>
                      <a:pt x="2532" y="326"/>
                      <a:pt x="2507" y="326"/>
                    </a:cubicBezTo>
                    <a:cubicBezTo>
                      <a:pt x="2507" y="276"/>
                      <a:pt x="2507" y="201"/>
                      <a:pt x="2432" y="151"/>
                    </a:cubicBezTo>
                    <a:lnTo>
                      <a:pt x="2507" y="151"/>
                    </a:lnTo>
                    <a:cubicBezTo>
                      <a:pt x="2382" y="100"/>
                      <a:pt x="2432" y="50"/>
                      <a:pt x="2457"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44" name="Google Shape;3056;p66">
                <a:extLst>
                  <a:ext uri="{FF2B5EF4-FFF2-40B4-BE49-F238E27FC236}">
                    <a16:creationId xmlns:a16="http://schemas.microsoft.com/office/drawing/2014/main" id="{7BD37AD5-9380-1D6B-07C1-66B7C79C76FB}"/>
                  </a:ext>
                </a:extLst>
              </p:cNvPr>
              <p:cNvSpPr/>
              <p:nvPr/>
            </p:nvSpPr>
            <p:spPr>
              <a:xfrm>
                <a:off x="3997025" y="322310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45" name="Google Shape;3057;p66">
                <a:extLst>
                  <a:ext uri="{FF2B5EF4-FFF2-40B4-BE49-F238E27FC236}">
                    <a16:creationId xmlns:a16="http://schemas.microsoft.com/office/drawing/2014/main" id="{F98FC54F-84A0-D8C5-BAB2-FCA985116C3C}"/>
                  </a:ext>
                </a:extLst>
              </p:cNvPr>
              <p:cNvSpPr/>
              <p:nvPr/>
            </p:nvSpPr>
            <p:spPr>
              <a:xfrm>
                <a:off x="3934350" y="3255675"/>
                <a:ext cx="675" cy="25"/>
              </a:xfrm>
              <a:custGeom>
                <a:avLst/>
                <a:gdLst/>
                <a:ahLst/>
                <a:cxnLst/>
                <a:rect l="l" t="t" r="r" b="b"/>
                <a:pathLst>
                  <a:path w="27" h="1" extrusionOk="0">
                    <a:moveTo>
                      <a:pt x="26" y="0"/>
                    </a:moveTo>
                    <a:lnTo>
                      <a:pt x="1" y="0"/>
                    </a:lnTo>
                    <a:cubicBezTo>
                      <a:pt x="1" y="0"/>
                      <a:pt x="26" y="0"/>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46" name="Google Shape;3058;p66">
                <a:extLst>
                  <a:ext uri="{FF2B5EF4-FFF2-40B4-BE49-F238E27FC236}">
                    <a16:creationId xmlns:a16="http://schemas.microsoft.com/office/drawing/2014/main" id="{8BAA35C2-D436-DCD9-7A4E-B8FBEFF4DA99}"/>
                  </a:ext>
                </a:extLst>
              </p:cNvPr>
              <p:cNvSpPr/>
              <p:nvPr/>
            </p:nvSpPr>
            <p:spPr>
              <a:xfrm>
                <a:off x="3987625" y="3168575"/>
                <a:ext cx="1275" cy="25"/>
              </a:xfrm>
              <a:custGeom>
                <a:avLst/>
                <a:gdLst/>
                <a:ahLst/>
                <a:cxnLst/>
                <a:rect l="l" t="t" r="r" b="b"/>
                <a:pathLst>
                  <a:path w="51" h="1" extrusionOk="0">
                    <a:moveTo>
                      <a:pt x="25" y="1"/>
                    </a:moveTo>
                    <a:lnTo>
                      <a:pt x="0" y="1"/>
                    </a:lnTo>
                    <a:lnTo>
                      <a:pt x="50"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47" name="Google Shape;3059;p66">
                <a:extLst>
                  <a:ext uri="{FF2B5EF4-FFF2-40B4-BE49-F238E27FC236}">
                    <a16:creationId xmlns:a16="http://schemas.microsoft.com/office/drawing/2014/main" id="{9091607D-B57F-E9A0-1AB4-9D3834634020}"/>
                  </a:ext>
                </a:extLst>
              </p:cNvPr>
              <p:cNvSpPr/>
              <p:nvPr/>
            </p:nvSpPr>
            <p:spPr>
              <a:xfrm>
                <a:off x="3986375" y="3168575"/>
                <a:ext cx="5025" cy="650"/>
              </a:xfrm>
              <a:custGeom>
                <a:avLst/>
                <a:gdLst/>
                <a:ahLst/>
                <a:cxnLst/>
                <a:rect l="l" t="t" r="r" b="b"/>
                <a:pathLst>
                  <a:path w="201" h="26" extrusionOk="0">
                    <a:moveTo>
                      <a:pt x="75" y="1"/>
                    </a:moveTo>
                    <a:cubicBezTo>
                      <a:pt x="0" y="1"/>
                      <a:pt x="201" y="26"/>
                      <a:pt x="176" y="26"/>
                    </a:cubicBezTo>
                    <a:lnTo>
                      <a:pt x="201" y="26"/>
                    </a:lnTo>
                    <a:lnTo>
                      <a:pt x="75"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48" name="Google Shape;3060;p66">
                <a:extLst>
                  <a:ext uri="{FF2B5EF4-FFF2-40B4-BE49-F238E27FC236}">
                    <a16:creationId xmlns:a16="http://schemas.microsoft.com/office/drawing/2014/main" id="{E431A75D-BAEF-11FF-3F87-CCCAF4402DF3}"/>
                  </a:ext>
                </a:extLst>
              </p:cNvPr>
              <p:cNvSpPr/>
              <p:nvPr/>
            </p:nvSpPr>
            <p:spPr>
              <a:xfrm>
                <a:off x="3989500" y="3169825"/>
                <a:ext cx="1900" cy="25"/>
              </a:xfrm>
              <a:custGeom>
                <a:avLst/>
                <a:gdLst/>
                <a:ahLst/>
                <a:cxnLst/>
                <a:rect l="l" t="t" r="r" b="b"/>
                <a:pathLst>
                  <a:path w="76" h="1" extrusionOk="0">
                    <a:moveTo>
                      <a:pt x="26" y="1"/>
                    </a:moveTo>
                    <a:cubicBezTo>
                      <a:pt x="0" y="1"/>
                      <a:pt x="51" y="1"/>
                      <a:pt x="76" y="1"/>
                    </a:cubicBezTo>
                    <a:cubicBezTo>
                      <a:pt x="26" y="1"/>
                      <a:pt x="76" y="1"/>
                      <a:pt x="2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49" name="Google Shape;3061;p66">
                <a:extLst>
                  <a:ext uri="{FF2B5EF4-FFF2-40B4-BE49-F238E27FC236}">
                    <a16:creationId xmlns:a16="http://schemas.microsoft.com/office/drawing/2014/main" id="{92BEC04F-106C-869C-1498-DFCD42E8639B}"/>
                  </a:ext>
                </a:extLst>
              </p:cNvPr>
              <p:cNvSpPr/>
              <p:nvPr/>
            </p:nvSpPr>
            <p:spPr>
              <a:xfrm>
                <a:off x="3991375" y="3184250"/>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50" name="Google Shape;3062;p66">
                <a:extLst>
                  <a:ext uri="{FF2B5EF4-FFF2-40B4-BE49-F238E27FC236}">
                    <a16:creationId xmlns:a16="http://schemas.microsoft.com/office/drawing/2014/main" id="{7531F9E2-4499-4FDD-6AE2-477E9CF4D1B9}"/>
                  </a:ext>
                </a:extLst>
              </p:cNvPr>
              <p:cNvSpPr/>
              <p:nvPr/>
            </p:nvSpPr>
            <p:spPr>
              <a:xfrm>
                <a:off x="3955675" y="3169825"/>
                <a:ext cx="46375" cy="51450"/>
              </a:xfrm>
              <a:custGeom>
                <a:avLst/>
                <a:gdLst/>
                <a:ahLst/>
                <a:cxnLst/>
                <a:rect l="l" t="t" r="r" b="b"/>
                <a:pathLst>
                  <a:path w="1855" h="2058" extrusionOk="0">
                    <a:moveTo>
                      <a:pt x="75" y="1805"/>
                    </a:moveTo>
                    <a:cubicBezTo>
                      <a:pt x="75" y="1805"/>
                      <a:pt x="75" y="1805"/>
                      <a:pt x="75" y="1805"/>
                    </a:cubicBezTo>
                    <a:cubicBezTo>
                      <a:pt x="75" y="1805"/>
                      <a:pt x="75" y="1805"/>
                      <a:pt x="75" y="1805"/>
                    </a:cubicBezTo>
                    <a:close/>
                    <a:moveTo>
                      <a:pt x="76" y="1832"/>
                    </a:moveTo>
                    <a:lnTo>
                      <a:pt x="76" y="1832"/>
                    </a:lnTo>
                    <a:cubicBezTo>
                      <a:pt x="79" y="1841"/>
                      <a:pt x="81" y="1845"/>
                      <a:pt x="83" y="1845"/>
                    </a:cubicBezTo>
                    <a:cubicBezTo>
                      <a:pt x="84" y="1845"/>
                      <a:pt x="85" y="1843"/>
                      <a:pt x="85" y="1841"/>
                    </a:cubicBezTo>
                    <a:lnTo>
                      <a:pt x="85" y="1841"/>
                    </a:lnTo>
                    <a:lnTo>
                      <a:pt x="100" y="1855"/>
                    </a:lnTo>
                    <a:cubicBezTo>
                      <a:pt x="96" y="1860"/>
                      <a:pt x="92" y="1862"/>
                      <a:pt x="89" y="1862"/>
                    </a:cubicBezTo>
                    <a:cubicBezTo>
                      <a:pt x="80" y="1862"/>
                      <a:pt x="77" y="1848"/>
                      <a:pt x="76" y="1832"/>
                    </a:cubicBezTo>
                    <a:close/>
                    <a:moveTo>
                      <a:pt x="1328" y="1"/>
                    </a:moveTo>
                    <a:cubicBezTo>
                      <a:pt x="1278" y="26"/>
                      <a:pt x="1404" y="26"/>
                      <a:pt x="1353" y="51"/>
                    </a:cubicBezTo>
                    <a:lnTo>
                      <a:pt x="1303" y="51"/>
                    </a:lnTo>
                    <a:cubicBezTo>
                      <a:pt x="1328" y="76"/>
                      <a:pt x="1303" y="101"/>
                      <a:pt x="1379" y="126"/>
                    </a:cubicBezTo>
                    <a:cubicBezTo>
                      <a:pt x="1303" y="126"/>
                      <a:pt x="1353" y="151"/>
                      <a:pt x="1303" y="151"/>
                    </a:cubicBezTo>
                    <a:cubicBezTo>
                      <a:pt x="1328" y="151"/>
                      <a:pt x="1328" y="176"/>
                      <a:pt x="1353" y="176"/>
                    </a:cubicBezTo>
                    <a:cubicBezTo>
                      <a:pt x="1353" y="201"/>
                      <a:pt x="1353" y="226"/>
                      <a:pt x="1353" y="276"/>
                    </a:cubicBezTo>
                    <a:cubicBezTo>
                      <a:pt x="1353" y="352"/>
                      <a:pt x="1404" y="377"/>
                      <a:pt x="1404" y="452"/>
                    </a:cubicBezTo>
                    <a:cubicBezTo>
                      <a:pt x="1529" y="477"/>
                      <a:pt x="1379" y="527"/>
                      <a:pt x="1429" y="577"/>
                    </a:cubicBezTo>
                    <a:cubicBezTo>
                      <a:pt x="1454" y="577"/>
                      <a:pt x="1479" y="602"/>
                      <a:pt x="1454" y="627"/>
                    </a:cubicBezTo>
                    <a:lnTo>
                      <a:pt x="1504" y="627"/>
                    </a:lnTo>
                    <a:cubicBezTo>
                      <a:pt x="1404" y="753"/>
                      <a:pt x="1504" y="853"/>
                      <a:pt x="1479" y="953"/>
                    </a:cubicBezTo>
                    <a:cubicBezTo>
                      <a:pt x="1454" y="1079"/>
                      <a:pt x="1379" y="1204"/>
                      <a:pt x="1554" y="1304"/>
                    </a:cubicBezTo>
                    <a:lnTo>
                      <a:pt x="1529" y="1304"/>
                    </a:lnTo>
                    <a:cubicBezTo>
                      <a:pt x="1554" y="1329"/>
                      <a:pt x="1529" y="1354"/>
                      <a:pt x="1554" y="1379"/>
                    </a:cubicBezTo>
                    <a:lnTo>
                      <a:pt x="1529" y="1379"/>
                    </a:lnTo>
                    <a:cubicBezTo>
                      <a:pt x="1579" y="1404"/>
                      <a:pt x="1579" y="1429"/>
                      <a:pt x="1604" y="1454"/>
                    </a:cubicBezTo>
                    <a:cubicBezTo>
                      <a:pt x="1604" y="1505"/>
                      <a:pt x="1604" y="1505"/>
                      <a:pt x="1654" y="1580"/>
                    </a:cubicBezTo>
                    <a:cubicBezTo>
                      <a:pt x="1654" y="1605"/>
                      <a:pt x="1654" y="1630"/>
                      <a:pt x="1654" y="1630"/>
                    </a:cubicBezTo>
                    <a:cubicBezTo>
                      <a:pt x="1629" y="1630"/>
                      <a:pt x="1604" y="1630"/>
                      <a:pt x="1604" y="1655"/>
                    </a:cubicBezTo>
                    <a:cubicBezTo>
                      <a:pt x="1554" y="1655"/>
                      <a:pt x="1529" y="1655"/>
                      <a:pt x="1479" y="1680"/>
                    </a:cubicBezTo>
                    <a:lnTo>
                      <a:pt x="1479" y="1655"/>
                    </a:lnTo>
                    <a:cubicBezTo>
                      <a:pt x="1463" y="1671"/>
                      <a:pt x="1448" y="1676"/>
                      <a:pt x="1432" y="1676"/>
                    </a:cubicBezTo>
                    <a:cubicBezTo>
                      <a:pt x="1384" y="1676"/>
                      <a:pt x="1335" y="1619"/>
                      <a:pt x="1287" y="1619"/>
                    </a:cubicBezTo>
                    <a:cubicBezTo>
                      <a:pt x="1276" y="1619"/>
                      <a:pt x="1264" y="1622"/>
                      <a:pt x="1253" y="1630"/>
                    </a:cubicBezTo>
                    <a:cubicBezTo>
                      <a:pt x="1243" y="1625"/>
                      <a:pt x="1233" y="1623"/>
                      <a:pt x="1223" y="1623"/>
                    </a:cubicBezTo>
                    <a:cubicBezTo>
                      <a:pt x="1152" y="1623"/>
                      <a:pt x="1092" y="1746"/>
                      <a:pt x="1035" y="1746"/>
                    </a:cubicBezTo>
                    <a:cubicBezTo>
                      <a:pt x="1024" y="1746"/>
                      <a:pt x="1014" y="1741"/>
                      <a:pt x="1003" y="1730"/>
                    </a:cubicBezTo>
                    <a:cubicBezTo>
                      <a:pt x="993" y="1706"/>
                      <a:pt x="983" y="1697"/>
                      <a:pt x="973" y="1697"/>
                    </a:cubicBezTo>
                    <a:cubicBezTo>
                      <a:pt x="942" y="1697"/>
                      <a:pt x="909" y="1789"/>
                      <a:pt x="868" y="1789"/>
                    </a:cubicBezTo>
                    <a:cubicBezTo>
                      <a:pt x="855" y="1789"/>
                      <a:pt x="842" y="1779"/>
                      <a:pt x="827" y="1755"/>
                    </a:cubicBezTo>
                    <a:cubicBezTo>
                      <a:pt x="789" y="1679"/>
                      <a:pt x="755" y="1650"/>
                      <a:pt x="721" y="1650"/>
                    </a:cubicBezTo>
                    <a:cubicBezTo>
                      <a:pt x="666" y="1650"/>
                      <a:pt x="614" y="1728"/>
                      <a:pt x="551" y="1805"/>
                    </a:cubicBezTo>
                    <a:cubicBezTo>
                      <a:pt x="538" y="1799"/>
                      <a:pt x="526" y="1796"/>
                      <a:pt x="513" y="1796"/>
                    </a:cubicBezTo>
                    <a:cubicBezTo>
                      <a:pt x="457" y="1796"/>
                      <a:pt x="407" y="1851"/>
                      <a:pt x="354" y="1851"/>
                    </a:cubicBezTo>
                    <a:cubicBezTo>
                      <a:pt x="329" y="1851"/>
                      <a:pt x="303" y="1840"/>
                      <a:pt x="276" y="1805"/>
                    </a:cubicBezTo>
                    <a:cubicBezTo>
                      <a:pt x="271" y="1824"/>
                      <a:pt x="265" y="1831"/>
                      <a:pt x="257" y="1831"/>
                    </a:cubicBezTo>
                    <a:cubicBezTo>
                      <a:pt x="229" y="1831"/>
                      <a:pt x="184" y="1723"/>
                      <a:pt x="160" y="1723"/>
                    </a:cubicBezTo>
                    <a:cubicBezTo>
                      <a:pt x="156" y="1723"/>
                      <a:pt x="153" y="1725"/>
                      <a:pt x="150" y="1730"/>
                    </a:cubicBezTo>
                    <a:lnTo>
                      <a:pt x="150" y="1755"/>
                    </a:lnTo>
                    <a:cubicBezTo>
                      <a:pt x="146" y="1736"/>
                      <a:pt x="142" y="1729"/>
                      <a:pt x="138" y="1729"/>
                    </a:cubicBezTo>
                    <a:cubicBezTo>
                      <a:pt x="128" y="1729"/>
                      <a:pt x="124" y="1794"/>
                      <a:pt x="114" y="1794"/>
                    </a:cubicBezTo>
                    <a:cubicBezTo>
                      <a:pt x="111" y="1794"/>
                      <a:pt x="106" y="1784"/>
                      <a:pt x="100" y="1755"/>
                    </a:cubicBezTo>
                    <a:lnTo>
                      <a:pt x="100" y="1730"/>
                    </a:lnTo>
                    <a:cubicBezTo>
                      <a:pt x="97" y="1720"/>
                      <a:pt x="95" y="1716"/>
                      <a:pt x="93" y="1716"/>
                    </a:cubicBezTo>
                    <a:cubicBezTo>
                      <a:pt x="84" y="1716"/>
                      <a:pt x="91" y="1819"/>
                      <a:pt x="85" y="1841"/>
                    </a:cubicBezTo>
                    <a:lnTo>
                      <a:pt x="85" y="1841"/>
                    </a:lnTo>
                    <a:lnTo>
                      <a:pt x="76" y="1831"/>
                    </a:lnTo>
                    <a:lnTo>
                      <a:pt x="76" y="1831"/>
                    </a:lnTo>
                    <a:cubicBezTo>
                      <a:pt x="76" y="1831"/>
                      <a:pt x="76" y="1832"/>
                      <a:pt x="76" y="1832"/>
                    </a:cubicBezTo>
                    <a:lnTo>
                      <a:pt x="76" y="1832"/>
                    </a:lnTo>
                    <a:cubicBezTo>
                      <a:pt x="76" y="1832"/>
                      <a:pt x="76" y="1831"/>
                      <a:pt x="75" y="1830"/>
                    </a:cubicBezTo>
                    <a:lnTo>
                      <a:pt x="75" y="1830"/>
                    </a:lnTo>
                    <a:lnTo>
                      <a:pt x="76" y="1831"/>
                    </a:lnTo>
                    <a:lnTo>
                      <a:pt x="76" y="1831"/>
                    </a:lnTo>
                    <a:cubicBezTo>
                      <a:pt x="75" y="1822"/>
                      <a:pt x="75" y="1813"/>
                      <a:pt x="75" y="1805"/>
                    </a:cubicBezTo>
                    <a:cubicBezTo>
                      <a:pt x="75" y="1805"/>
                      <a:pt x="75" y="1842"/>
                      <a:pt x="75" y="1855"/>
                    </a:cubicBezTo>
                    <a:cubicBezTo>
                      <a:pt x="66" y="1801"/>
                      <a:pt x="60" y="1789"/>
                      <a:pt x="56" y="1789"/>
                    </a:cubicBezTo>
                    <a:cubicBezTo>
                      <a:pt x="52" y="1789"/>
                      <a:pt x="49" y="1796"/>
                      <a:pt x="45" y="1796"/>
                    </a:cubicBezTo>
                    <a:cubicBezTo>
                      <a:pt x="40" y="1796"/>
                      <a:pt x="34" y="1784"/>
                      <a:pt x="25" y="1730"/>
                    </a:cubicBezTo>
                    <a:cubicBezTo>
                      <a:pt x="25" y="1730"/>
                      <a:pt x="0" y="1655"/>
                      <a:pt x="25" y="1630"/>
                    </a:cubicBezTo>
                    <a:cubicBezTo>
                      <a:pt x="25" y="1621"/>
                      <a:pt x="22" y="1615"/>
                      <a:pt x="18" y="1615"/>
                    </a:cubicBezTo>
                    <a:cubicBezTo>
                      <a:pt x="10" y="1615"/>
                      <a:pt x="0" y="1632"/>
                      <a:pt x="0" y="1680"/>
                    </a:cubicBezTo>
                    <a:cubicBezTo>
                      <a:pt x="25" y="1755"/>
                      <a:pt x="25" y="1830"/>
                      <a:pt x="25" y="1881"/>
                    </a:cubicBezTo>
                    <a:lnTo>
                      <a:pt x="25" y="1830"/>
                    </a:lnTo>
                    <a:lnTo>
                      <a:pt x="50" y="1906"/>
                    </a:lnTo>
                    <a:cubicBezTo>
                      <a:pt x="50" y="1906"/>
                      <a:pt x="75" y="1981"/>
                      <a:pt x="75" y="2006"/>
                    </a:cubicBezTo>
                    <a:cubicBezTo>
                      <a:pt x="75" y="1981"/>
                      <a:pt x="82" y="1975"/>
                      <a:pt x="88" y="1975"/>
                    </a:cubicBezTo>
                    <a:cubicBezTo>
                      <a:pt x="94" y="1975"/>
                      <a:pt x="100" y="1981"/>
                      <a:pt x="100" y="1981"/>
                    </a:cubicBezTo>
                    <a:lnTo>
                      <a:pt x="100" y="2031"/>
                    </a:lnTo>
                    <a:cubicBezTo>
                      <a:pt x="104" y="2037"/>
                      <a:pt x="106" y="2040"/>
                      <a:pt x="108" y="2040"/>
                    </a:cubicBezTo>
                    <a:cubicBezTo>
                      <a:pt x="117" y="2040"/>
                      <a:pt x="110" y="1974"/>
                      <a:pt x="115" y="1974"/>
                    </a:cubicBezTo>
                    <a:lnTo>
                      <a:pt x="115" y="1974"/>
                    </a:lnTo>
                    <a:cubicBezTo>
                      <a:pt x="117" y="1974"/>
                      <a:pt x="120" y="1983"/>
                      <a:pt x="125" y="2006"/>
                    </a:cubicBezTo>
                    <a:cubicBezTo>
                      <a:pt x="150" y="1981"/>
                      <a:pt x="176" y="1981"/>
                      <a:pt x="201" y="1981"/>
                    </a:cubicBezTo>
                    <a:cubicBezTo>
                      <a:pt x="201" y="1931"/>
                      <a:pt x="226" y="1981"/>
                      <a:pt x="226" y="1906"/>
                    </a:cubicBezTo>
                    <a:cubicBezTo>
                      <a:pt x="226" y="1981"/>
                      <a:pt x="251" y="2006"/>
                      <a:pt x="276" y="2006"/>
                    </a:cubicBezTo>
                    <a:cubicBezTo>
                      <a:pt x="276" y="2006"/>
                      <a:pt x="276" y="2031"/>
                      <a:pt x="276" y="2031"/>
                    </a:cubicBezTo>
                    <a:cubicBezTo>
                      <a:pt x="281" y="2050"/>
                      <a:pt x="284" y="2058"/>
                      <a:pt x="285" y="2058"/>
                    </a:cubicBezTo>
                    <a:cubicBezTo>
                      <a:pt x="291" y="2058"/>
                      <a:pt x="287" y="2003"/>
                      <a:pt x="290" y="2003"/>
                    </a:cubicBezTo>
                    <a:lnTo>
                      <a:pt x="290" y="2003"/>
                    </a:lnTo>
                    <a:cubicBezTo>
                      <a:pt x="291" y="2003"/>
                      <a:pt x="294" y="2016"/>
                      <a:pt x="301" y="2056"/>
                    </a:cubicBezTo>
                    <a:cubicBezTo>
                      <a:pt x="301" y="2020"/>
                      <a:pt x="304" y="2013"/>
                      <a:pt x="308" y="2013"/>
                    </a:cubicBezTo>
                    <a:cubicBezTo>
                      <a:pt x="311" y="2013"/>
                      <a:pt x="314" y="2016"/>
                      <a:pt x="317" y="2016"/>
                    </a:cubicBezTo>
                    <a:cubicBezTo>
                      <a:pt x="322" y="2016"/>
                      <a:pt x="326" y="2007"/>
                      <a:pt x="326" y="1956"/>
                    </a:cubicBezTo>
                    <a:cubicBezTo>
                      <a:pt x="351" y="1981"/>
                      <a:pt x="351" y="2006"/>
                      <a:pt x="351" y="2031"/>
                    </a:cubicBezTo>
                    <a:cubicBezTo>
                      <a:pt x="376" y="2031"/>
                      <a:pt x="401" y="2056"/>
                      <a:pt x="426" y="2056"/>
                    </a:cubicBezTo>
                    <a:cubicBezTo>
                      <a:pt x="433" y="2036"/>
                      <a:pt x="440" y="2030"/>
                      <a:pt x="446" y="2030"/>
                    </a:cubicBezTo>
                    <a:cubicBezTo>
                      <a:pt x="455" y="2030"/>
                      <a:pt x="464" y="2040"/>
                      <a:pt x="473" y="2040"/>
                    </a:cubicBezTo>
                    <a:cubicBezTo>
                      <a:pt x="482" y="2040"/>
                      <a:pt x="492" y="2028"/>
                      <a:pt x="501" y="1981"/>
                    </a:cubicBezTo>
                    <a:cubicBezTo>
                      <a:pt x="501" y="1998"/>
                      <a:pt x="513" y="2027"/>
                      <a:pt x="529" y="2027"/>
                    </a:cubicBezTo>
                    <a:cubicBezTo>
                      <a:pt x="536" y="2027"/>
                      <a:pt x="544" y="2021"/>
                      <a:pt x="551" y="2006"/>
                    </a:cubicBezTo>
                    <a:cubicBezTo>
                      <a:pt x="577" y="2006"/>
                      <a:pt x="602" y="2006"/>
                      <a:pt x="602" y="1906"/>
                    </a:cubicBezTo>
                    <a:cubicBezTo>
                      <a:pt x="627" y="2031"/>
                      <a:pt x="627" y="2006"/>
                      <a:pt x="652" y="2056"/>
                    </a:cubicBezTo>
                    <a:cubicBezTo>
                      <a:pt x="652" y="1981"/>
                      <a:pt x="702" y="2006"/>
                      <a:pt x="702" y="1956"/>
                    </a:cubicBezTo>
                    <a:cubicBezTo>
                      <a:pt x="709" y="1971"/>
                      <a:pt x="715" y="1974"/>
                      <a:pt x="718" y="1974"/>
                    </a:cubicBezTo>
                    <a:cubicBezTo>
                      <a:pt x="722" y="1974"/>
                      <a:pt x="724" y="1970"/>
                      <a:pt x="725" y="1970"/>
                    </a:cubicBezTo>
                    <a:cubicBezTo>
                      <a:pt x="727" y="1970"/>
                      <a:pt x="727" y="1977"/>
                      <a:pt x="727" y="2006"/>
                    </a:cubicBezTo>
                    <a:cubicBezTo>
                      <a:pt x="750" y="1938"/>
                      <a:pt x="782" y="1911"/>
                      <a:pt x="819" y="1911"/>
                    </a:cubicBezTo>
                    <a:cubicBezTo>
                      <a:pt x="862" y="1911"/>
                      <a:pt x="911" y="1951"/>
                      <a:pt x="952" y="2006"/>
                    </a:cubicBezTo>
                    <a:cubicBezTo>
                      <a:pt x="952" y="1981"/>
                      <a:pt x="978" y="1881"/>
                      <a:pt x="978" y="1805"/>
                    </a:cubicBezTo>
                    <a:cubicBezTo>
                      <a:pt x="978" y="1830"/>
                      <a:pt x="978" y="1830"/>
                      <a:pt x="978" y="1830"/>
                    </a:cubicBezTo>
                    <a:cubicBezTo>
                      <a:pt x="978" y="1830"/>
                      <a:pt x="996" y="1886"/>
                      <a:pt x="1001" y="1886"/>
                    </a:cubicBezTo>
                    <a:cubicBezTo>
                      <a:pt x="1002" y="1886"/>
                      <a:pt x="1003" y="1884"/>
                      <a:pt x="1003" y="1881"/>
                    </a:cubicBezTo>
                    <a:cubicBezTo>
                      <a:pt x="1003" y="1906"/>
                      <a:pt x="1003" y="1906"/>
                      <a:pt x="1003" y="1906"/>
                    </a:cubicBezTo>
                    <a:cubicBezTo>
                      <a:pt x="1006" y="1903"/>
                      <a:pt x="1008" y="1901"/>
                      <a:pt x="1010" y="1901"/>
                    </a:cubicBezTo>
                    <a:cubicBezTo>
                      <a:pt x="1022" y="1901"/>
                      <a:pt x="1027" y="1934"/>
                      <a:pt x="1036" y="1934"/>
                    </a:cubicBezTo>
                    <a:cubicBezTo>
                      <a:pt x="1041" y="1934"/>
                      <a:pt x="1046" y="1927"/>
                      <a:pt x="1053" y="1906"/>
                    </a:cubicBezTo>
                    <a:cubicBezTo>
                      <a:pt x="1053" y="1931"/>
                      <a:pt x="1053" y="1956"/>
                      <a:pt x="1053" y="1956"/>
                    </a:cubicBezTo>
                    <a:cubicBezTo>
                      <a:pt x="1062" y="1958"/>
                      <a:pt x="1072" y="1959"/>
                      <a:pt x="1081" y="1959"/>
                    </a:cubicBezTo>
                    <a:cubicBezTo>
                      <a:pt x="1193" y="1959"/>
                      <a:pt x="1286" y="1830"/>
                      <a:pt x="1379" y="1830"/>
                    </a:cubicBezTo>
                    <a:lnTo>
                      <a:pt x="1379" y="1855"/>
                    </a:lnTo>
                    <a:lnTo>
                      <a:pt x="1404" y="1830"/>
                    </a:lnTo>
                    <a:cubicBezTo>
                      <a:pt x="1404" y="1830"/>
                      <a:pt x="1404" y="1830"/>
                      <a:pt x="1404" y="1855"/>
                    </a:cubicBezTo>
                    <a:cubicBezTo>
                      <a:pt x="1411" y="1859"/>
                      <a:pt x="1418" y="1861"/>
                      <a:pt x="1424" y="1861"/>
                    </a:cubicBezTo>
                    <a:cubicBezTo>
                      <a:pt x="1455" y="1861"/>
                      <a:pt x="1477" y="1825"/>
                      <a:pt x="1508" y="1825"/>
                    </a:cubicBezTo>
                    <a:cubicBezTo>
                      <a:pt x="1515" y="1825"/>
                      <a:pt x="1522" y="1827"/>
                      <a:pt x="1529" y="1830"/>
                    </a:cubicBezTo>
                    <a:cubicBezTo>
                      <a:pt x="1529" y="1830"/>
                      <a:pt x="1529" y="1855"/>
                      <a:pt x="1554" y="1881"/>
                    </a:cubicBezTo>
                    <a:cubicBezTo>
                      <a:pt x="1554" y="1863"/>
                      <a:pt x="1558" y="1858"/>
                      <a:pt x="1563" y="1858"/>
                    </a:cubicBezTo>
                    <a:cubicBezTo>
                      <a:pt x="1573" y="1858"/>
                      <a:pt x="1587" y="1875"/>
                      <a:pt x="1593" y="1875"/>
                    </a:cubicBezTo>
                    <a:cubicBezTo>
                      <a:pt x="1599" y="1875"/>
                      <a:pt x="1598" y="1861"/>
                      <a:pt x="1579" y="1805"/>
                    </a:cubicBezTo>
                    <a:lnTo>
                      <a:pt x="1579" y="1805"/>
                    </a:lnTo>
                    <a:cubicBezTo>
                      <a:pt x="1604" y="1830"/>
                      <a:pt x="1604" y="1855"/>
                      <a:pt x="1604" y="1855"/>
                    </a:cubicBezTo>
                    <a:cubicBezTo>
                      <a:pt x="1648" y="1826"/>
                      <a:pt x="1692" y="1814"/>
                      <a:pt x="1741" y="1814"/>
                    </a:cubicBezTo>
                    <a:cubicBezTo>
                      <a:pt x="1776" y="1814"/>
                      <a:pt x="1813" y="1820"/>
                      <a:pt x="1855" y="1830"/>
                    </a:cubicBezTo>
                    <a:cubicBezTo>
                      <a:pt x="1755" y="1680"/>
                      <a:pt x="1855" y="1680"/>
                      <a:pt x="1730" y="1555"/>
                    </a:cubicBezTo>
                    <a:lnTo>
                      <a:pt x="1730" y="1555"/>
                    </a:lnTo>
                    <a:lnTo>
                      <a:pt x="1755" y="1580"/>
                    </a:lnTo>
                    <a:cubicBezTo>
                      <a:pt x="1654" y="1480"/>
                      <a:pt x="1755" y="1429"/>
                      <a:pt x="1729" y="1329"/>
                    </a:cubicBezTo>
                    <a:cubicBezTo>
                      <a:pt x="1729" y="1304"/>
                      <a:pt x="1704" y="1304"/>
                      <a:pt x="1704" y="1279"/>
                    </a:cubicBezTo>
                    <a:lnTo>
                      <a:pt x="1729" y="1254"/>
                    </a:lnTo>
                    <a:cubicBezTo>
                      <a:pt x="1604" y="1229"/>
                      <a:pt x="1830" y="1154"/>
                      <a:pt x="1679" y="1129"/>
                    </a:cubicBezTo>
                    <a:lnTo>
                      <a:pt x="1729" y="1129"/>
                    </a:lnTo>
                    <a:cubicBezTo>
                      <a:pt x="1669" y="1129"/>
                      <a:pt x="1721" y="1097"/>
                      <a:pt x="1681" y="1097"/>
                    </a:cubicBezTo>
                    <a:cubicBezTo>
                      <a:pt x="1670" y="1097"/>
                      <a:pt x="1654" y="1099"/>
                      <a:pt x="1629" y="1104"/>
                    </a:cubicBezTo>
                    <a:lnTo>
                      <a:pt x="1654" y="1079"/>
                    </a:lnTo>
                    <a:cubicBezTo>
                      <a:pt x="1504" y="1079"/>
                      <a:pt x="1729" y="1028"/>
                      <a:pt x="1629" y="1003"/>
                    </a:cubicBezTo>
                    <a:lnTo>
                      <a:pt x="1654" y="1003"/>
                    </a:lnTo>
                    <a:cubicBezTo>
                      <a:pt x="1629" y="978"/>
                      <a:pt x="1604" y="978"/>
                      <a:pt x="1629" y="953"/>
                    </a:cubicBezTo>
                    <a:lnTo>
                      <a:pt x="1654" y="953"/>
                    </a:lnTo>
                    <a:cubicBezTo>
                      <a:pt x="1780" y="928"/>
                      <a:pt x="1629" y="903"/>
                      <a:pt x="1629" y="853"/>
                    </a:cubicBezTo>
                    <a:lnTo>
                      <a:pt x="1679" y="853"/>
                    </a:lnTo>
                    <a:cubicBezTo>
                      <a:pt x="1629" y="853"/>
                      <a:pt x="1679" y="803"/>
                      <a:pt x="1654" y="778"/>
                    </a:cubicBezTo>
                    <a:lnTo>
                      <a:pt x="1679" y="778"/>
                    </a:lnTo>
                    <a:cubicBezTo>
                      <a:pt x="1679" y="753"/>
                      <a:pt x="1654" y="728"/>
                      <a:pt x="1629" y="703"/>
                    </a:cubicBezTo>
                    <a:lnTo>
                      <a:pt x="1679" y="678"/>
                    </a:lnTo>
                    <a:cubicBezTo>
                      <a:pt x="1604" y="678"/>
                      <a:pt x="1679" y="627"/>
                      <a:pt x="1629" y="602"/>
                    </a:cubicBezTo>
                    <a:lnTo>
                      <a:pt x="1654" y="602"/>
                    </a:lnTo>
                    <a:cubicBezTo>
                      <a:pt x="1654" y="527"/>
                      <a:pt x="1579" y="477"/>
                      <a:pt x="1529" y="402"/>
                    </a:cubicBezTo>
                    <a:cubicBezTo>
                      <a:pt x="1604" y="377"/>
                      <a:pt x="1479" y="377"/>
                      <a:pt x="1554" y="352"/>
                    </a:cubicBezTo>
                    <a:lnTo>
                      <a:pt x="1479" y="352"/>
                    </a:lnTo>
                    <a:cubicBezTo>
                      <a:pt x="1479" y="327"/>
                      <a:pt x="1454" y="302"/>
                      <a:pt x="1454" y="276"/>
                    </a:cubicBezTo>
                    <a:cubicBezTo>
                      <a:pt x="1429" y="226"/>
                      <a:pt x="1404" y="201"/>
                      <a:pt x="1379" y="151"/>
                    </a:cubicBezTo>
                    <a:lnTo>
                      <a:pt x="1454" y="151"/>
                    </a:lnTo>
                    <a:cubicBezTo>
                      <a:pt x="1328" y="101"/>
                      <a:pt x="1379" y="51"/>
                      <a:pt x="1404"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51" name="Google Shape;3063;p66">
                <a:extLst>
                  <a:ext uri="{FF2B5EF4-FFF2-40B4-BE49-F238E27FC236}">
                    <a16:creationId xmlns:a16="http://schemas.microsoft.com/office/drawing/2014/main" id="{BAE571ED-7425-FD67-68E8-0C4C95872E20}"/>
                  </a:ext>
                </a:extLst>
              </p:cNvPr>
              <p:cNvSpPr/>
              <p:nvPr/>
            </p:nvSpPr>
            <p:spPr>
              <a:xfrm>
                <a:off x="3993875" y="3179850"/>
                <a:ext cx="650" cy="25"/>
              </a:xfrm>
              <a:custGeom>
                <a:avLst/>
                <a:gdLst/>
                <a:ahLst/>
                <a:cxnLst/>
                <a:rect l="l" t="t" r="r" b="b"/>
                <a:pathLst>
                  <a:path w="26" h="1" extrusionOk="0">
                    <a:moveTo>
                      <a:pt x="1" y="1"/>
                    </a:moveTo>
                    <a:lnTo>
                      <a:pt x="1" y="1"/>
                    </a:lnTo>
                    <a:cubicBezTo>
                      <a:pt x="26" y="1"/>
                      <a:pt x="26"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52" name="Google Shape;3064;p66">
                <a:extLst>
                  <a:ext uri="{FF2B5EF4-FFF2-40B4-BE49-F238E27FC236}">
                    <a16:creationId xmlns:a16="http://schemas.microsoft.com/office/drawing/2014/main" id="{16E876F4-6861-1A59-2220-5BC5D9C2F7C7}"/>
                  </a:ext>
                </a:extLst>
              </p:cNvPr>
              <p:cNvSpPr/>
              <p:nvPr/>
            </p:nvSpPr>
            <p:spPr>
              <a:xfrm>
                <a:off x="3957550" y="3219950"/>
                <a:ext cx="25" cy="650"/>
              </a:xfrm>
              <a:custGeom>
                <a:avLst/>
                <a:gdLst/>
                <a:ahLst/>
                <a:cxnLst/>
                <a:rect l="l" t="t" r="r" b="b"/>
                <a:pathLst>
                  <a:path w="1" h="26" extrusionOk="0">
                    <a:moveTo>
                      <a:pt x="0" y="26"/>
                    </a:moveTo>
                    <a:lnTo>
                      <a:pt x="0" y="1"/>
                    </a:lnTo>
                    <a:cubicBezTo>
                      <a:pt x="0" y="26"/>
                      <a:pt x="0" y="26"/>
                      <a:pt x="0"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53" name="Google Shape;3065;p66">
                <a:extLst>
                  <a:ext uri="{FF2B5EF4-FFF2-40B4-BE49-F238E27FC236}">
                    <a16:creationId xmlns:a16="http://schemas.microsoft.com/office/drawing/2014/main" id="{E1C27818-B970-1901-D640-847C4677364A}"/>
                  </a:ext>
                </a:extLst>
              </p:cNvPr>
              <p:cNvSpPr/>
              <p:nvPr/>
            </p:nvSpPr>
            <p:spPr>
              <a:xfrm>
                <a:off x="3991375" y="3125975"/>
                <a:ext cx="1275" cy="650"/>
              </a:xfrm>
              <a:custGeom>
                <a:avLst/>
                <a:gdLst/>
                <a:ahLst/>
                <a:cxnLst/>
                <a:rect l="l" t="t" r="r" b="b"/>
                <a:pathLst>
                  <a:path w="51" h="26" extrusionOk="0">
                    <a:moveTo>
                      <a:pt x="1" y="0"/>
                    </a:moveTo>
                    <a:lnTo>
                      <a:pt x="51" y="25"/>
                    </a:lnTo>
                    <a:lnTo>
                      <a:pt x="51" y="25"/>
                    </a:lnTo>
                    <a:lnTo>
                      <a:pt x="26"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54" name="Google Shape;3066;p66">
                <a:extLst>
                  <a:ext uri="{FF2B5EF4-FFF2-40B4-BE49-F238E27FC236}">
                    <a16:creationId xmlns:a16="http://schemas.microsoft.com/office/drawing/2014/main" id="{03CC5352-B3BB-7FB1-B3D7-18D904B5F403}"/>
                  </a:ext>
                </a:extLst>
              </p:cNvPr>
              <p:cNvSpPr/>
              <p:nvPr/>
            </p:nvSpPr>
            <p:spPr>
              <a:xfrm>
                <a:off x="3990125" y="3126600"/>
                <a:ext cx="5050" cy="650"/>
              </a:xfrm>
              <a:custGeom>
                <a:avLst/>
                <a:gdLst/>
                <a:ahLst/>
                <a:cxnLst/>
                <a:rect l="l" t="t" r="r" b="b"/>
                <a:pathLst>
                  <a:path w="202" h="26" extrusionOk="0">
                    <a:moveTo>
                      <a:pt x="76" y="0"/>
                    </a:moveTo>
                    <a:cubicBezTo>
                      <a:pt x="1" y="0"/>
                      <a:pt x="201" y="26"/>
                      <a:pt x="176" y="26"/>
                    </a:cubicBezTo>
                    <a:lnTo>
                      <a:pt x="201" y="26"/>
                    </a:lnTo>
                    <a:lnTo>
                      <a:pt x="76"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55" name="Google Shape;3067;p66">
                <a:extLst>
                  <a:ext uri="{FF2B5EF4-FFF2-40B4-BE49-F238E27FC236}">
                    <a16:creationId xmlns:a16="http://schemas.microsoft.com/office/drawing/2014/main" id="{183E959E-0C73-5F99-E03C-7B1E767EF5A4}"/>
                  </a:ext>
                </a:extLst>
              </p:cNvPr>
              <p:cNvSpPr/>
              <p:nvPr/>
            </p:nvSpPr>
            <p:spPr>
              <a:xfrm>
                <a:off x="3993375" y="3127225"/>
                <a:ext cx="1800" cy="650"/>
              </a:xfrm>
              <a:custGeom>
                <a:avLst/>
                <a:gdLst/>
                <a:ahLst/>
                <a:cxnLst/>
                <a:rect l="l" t="t" r="r" b="b"/>
                <a:pathLst>
                  <a:path w="72" h="26" extrusionOk="0">
                    <a:moveTo>
                      <a:pt x="21" y="1"/>
                    </a:moveTo>
                    <a:cubicBezTo>
                      <a:pt x="1" y="1"/>
                      <a:pt x="30" y="17"/>
                      <a:pt x="55" y="23"/>
                    </a:cubicBezTo>
                    <a:lnTo>
                      <a:pt x="55" y="23"/>
                    </a:lnTo>
                    <a:cubicBezTo>
                      <a:pt x="58" y="20"/>
                      <a:pt x="62" y="14"/>
                      <a:pt x="21" y="1"/>
                    </a:cubicBezTo>
                    <a:close/>
                    <a:moveTo>
                      <a:pt x="55" y="23"/>
                    </a:moveTo>
                    <a:cubicBezTo>
                      <a:pt x="51" y="26"/>
                      <a:pt x="48" y="26"/>
                      <a:pt x="71" y="26"/>
                    </a:cubicBezTo>
                    <a:cubicBezTo>
                      <a:pt x="66" y="26"/>
                      <a:pt x="61" y="25"/>
                      <a:pt x="55" y="23"/>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56" name="Google Shape;3068;p66">
                <a:extLst>
                  <a:ext uri="{FF2B5EF4-FFF2-40B4-BE49-F238E27FC236}">
                    <a16:creationId xmlns:a16="http://schemas.microsoft.com/office/drawing/2014/main" id="{5C1152EE-13BA-A24D-A597-CA2D1691FAA0}"/>
                  </a:ext>
                </a:extLst>
              </p:cNvPr>
              <p:cNvSpPr/>
              <p:nvPr/>
            </p:nvSpPr>
            <p:spPr>
              <a:xfrm>
                <a:off x="3992625" y="3141625"/>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57" name="Google Shape;3069;p66">
                <a:extLst>
                  <a:ext uri="{FF2B5EF4-FFF2-40B4-BE49-F238E27FC236}">
                    <a16:creationId xmlns:a16="http://schemas.microsoft.com/office/drawing/2014/main" id="{0586D0B2-5875-C385-6B27-B3E778E23086}"/>
                  </a:ext>
                </a:extLst>
              </p:cNvPr>
              <p:cNvSpPr/>
              <p:nvPr/>
            </p:nvSpPr>
            <p:spPr>
              <a:xfrm>
                <a:off x="3951275" y="3127850"/>
                <a:ext cx="48900" cy="54975"/>
              </a:xfrm>
              <a:custGeom>
                <a:avLst/>
                <a:gdLst/>
                <a:ahLst/>
                <a:cxnLst/>
                <a:rect l="l" t="t" r="r" b="b"/>
                <a:pathLst>
                  <a:path w="1956" h="2199" extrusionOk="0">
                    <a:moveTo>
                      <a:pt x="1830" y="424"/>
                    </a:moveTo>
                    <a:cubicBezTo>
                      <a:pt x="1830" y="425"/>
                      <a:pt x="1830" y="427"/>
                      <a:pt x="1830" y="427"/>
                    </a:cubicBezTo>
                    <a:lnTo>
                      <a:pt x="1830" y="427"/>
                    </a:lnTo>
                    <a:cubicBezTo>
                      <a:pt x="1830" y="426"/>
                      <a:pt x="1830" y="425"/>
                      <a:pt x="1830" y="424"/>
                    </a:cubicBezTo>
                    <a:close/>
                    <a:moveTo>
                      <a:pt x="1826" y="1139"/>
                    </a:moveTo>
                    <a:cubicBezTo>
                      <a:pt x="1829" y="1143"/>
                      <a:pt x="1837" y="1147"/>
                      <a:pt x="1855" y="1153"/>
                    </a:cubicBezTo>
                    <a:lnTo>
                      <a:pt x="1826" y="1139"/>
                    </a:lnTo>
                    <a:close/>
                    <a:moveTo>
                      <a:pt x="1655" y="1"/>
                    </a:moveTo>
                    <a:cubicBezTo>
                      <a:pt x="1605" y="1"/>
                      <a:pt x="1730" y="26"/>
                      <a:pt x="1680" y="26"/>
                    </a:cubicBezTo>
                    <a:lnTo>
                      <a:pt x="1655" y="26"/>
                    </a:lnTo>
                    <a:cubicBezTo>
                      <a:pt x="1630" y="51"/>
                      <a:pt x="1730" y="51"/>
                      <a:pt x="1680" y="51"/>
                    </a:cubicBezTo>
                    <a:lnTo>
                      <a:pt x="1630" y="51"/>
                    </a:lnTo>
                    <a:cubicBezTo>
                      <a:pt x="1655" y="76"/>
                      <a:pt x="1605" y="101"/>
                      <a:pt x="1680" y="126"/>
                    </a:cubicBezTo>
                    <a:cubicBezTo>
                      <a:pt x="1630" y="126"/>
                      <a:pt x="1680" y="151"/>
                      <a:pt x="1630" y="151"/>
                    </a:cubicBezTo>
                    <a:cubicBezTo>
                      <a:pt x="1655" y="151"/>
                      <a:pt x="1630" y="151"/>
                      <a:pt x="1680" y="176"/>
                    </a:cubicBezTo>
                    <a:cubicBezTo>
                      <a:pt x="1630" y="251"/>
                      <a:pt x="1680" y="326"/>
                      <a:pt x="1680" y="427"/>
                    </a:cubicBezTo>
                    <a:cubicBezTo>
                      <a:pt x="1805" y="477"/>
                      <a:pt x="1630" y="502"/>
                      <a:pt x="1680" y="552"/>
                    </a:cubicBezTo>
                    <a:lnTo>
                      <a:pt x="1655" y="552"/>
                    </a:lnTo>
                    <a:cubicBezTo>
                      <a:pt x="1705" y="552"/>
                      <a:pt x="1705" y="577"/>
                      <a:pt x="1680" y="602"/>
                    </a:cubicBezTo>
                    <a:lnTo>
                      <a:pt x="1755" y="627"/>
                    </a:lnTo>
                    <a:cubicBezTo>
                      <a:pt x="1605" y="727"/>
                      <a:pt x="1680" y="828"/>
                      <a:pt x="1630" y="928"/>
                    </a:cubicBezTo>
                    <a:cubicBezTo>
                      <a:pt x="1580" y="1053"/>
                      <a:pt x="1479" y="1153"/>
                      <a:pt x="1655" y="1279"/>
                    </a:cubicBezTo>
                    <a:lnTo>
                      <a:pt x="1630" y="1279"/>
                    </a:lnTo>
                    <a:cubicBezTo>
                      <a:pt x="1655" y="1329"/>
                      <a:pt x="1605" y="1354"/>
                      <a:pt x="1630" y="1379"/>
                    </a:cubicBezTo>
                    <a:cubicBezTo>
                      <a:pt x="1730" y="1479"/>
                      <a:pt x="1605" y="1454"/>
                      <a:pt x="1705" y="1605"/>
                    </a:cubicBezTo>
                    <a:cubicBezTo>
                      <a:pt x="1705" y="1617"/>
                      <a:pt x="1686" y="1617"/>
                      <a:pt x="1664" y="1617"/>
                    </a:cubicBezTo>
                    <a:cubicBezTo>
                      <a:pt x="1642" y="1617"/>
                      <a:pt x="1617" y="1617"/>
                      <a:pt x="1605" y="1630"/>
                    </a:cubicBezTo>
                    <a:cubicBezTo>
                      <a:pt x="1580" y="1655"/>
                      <a:pt x="1529" y="1655"/>
                      <a:pt x="1479" y="1705"/>
                    </a:cubicBezTo>
                    <a:lnTo>
                      <a:pt x="1479" y="1655"/>
                    </a:lnTo>
                    <a:cubicBezTo>
                      <a:pt x="1461" y="1673"/>
                      <a:pt x="1441" y="1679"/>
                      <a:pt x="1421" y="1679"/>
                    </a:cubicBezTo>
                    <a:cubicBezTo>
                      <a:pt x="1372" y="1679"/>
                      <a:pt x="1318" y="1643"/>
                      <a:pt x="1271" y="1643"/>
                    </a:cubicBezTo>
                    <a:cubicBezTo>
                      <a:pt x="1256" y="1643"/>
                      <a:pt x="1242" y="1646"/>
                      <a:pt x="1229" y="1655"/>
                    </a:cubicBezTo>
                    <a:cubicBezTo>
                      <a:pt x="1225" y="1653"/>
                      <a:pt x="1221" y="1653"/>
                      <a:pt x="1217" y="1653"/>
                    </a:cubicBezTo>
                    <a:cubicBezTo>
                      <a:pt x="1159" y="1653"/>
                      <a:pt x="1114" y="1795"/>
                      <a:pt x="1044" y="1795"/>
                    </a:cubicBezTo>
                    <a:cubicBezTo>
                      <a:pt x="1031" y="1795"/>
                      <a:pt x="1018" y="1791"/>
                      <a:pt x="1003" y="1780"/>
                    </a:cubicBezTo>
                    <a:cubicBezTo>
                      <a:pt x="990" y="1758"/>
                      <a:pt x="978" y="1749"/>
                      <a:pt x="967" y="1749"/>
                    </a:cubicBezTo>
                    <a:cubicBezTo>
                      <a:pt x="929" y="1749"/>
                      <a:pt x="906" y="1861"/>
                      <a:pt x="878" y="1861"/>
                    </a:cubicBezTo>
                    <a:cubicBezTo>
                      <a:pt x="870" y="1861"/>
                      <a:pt x="862" y="1853"/>
                      <a:pt x="853" y="1830"/>
                    </a:cubicBezTo>
                    <a:cubicBezTo>
                      <a:pt x="801" y="1769"/>
                      <a:pt x="761" y="1745"/>
                      <a:pt x="727" y="1745"/>
                    </a:cubicBezTo>
                    <a:cubicBezTo>
                      <a:pt x="665" y="1745"/>
                      <a:pt x="626" y="1832"/>
                      <a:pt x="577" y="1930"/>
                    </a:cubicBezTo>
                    <a:cubicBezTo>
                      <a:pt x="564" y="1924"/>
                      <a:pt x="552" y="1921"/>
                      <a:pt x="540" y="1921"/>
                    </a:cubicBezTo>
                    <a:cubicBezTo>
                      <a:pt x="487" y="1921"/>
                      <a:pt x="446" y="1977"/>
                      <a:pt x="390" y="1977"/>
                    </a:cubicBezTo>
                    <a:cubicBezTo>
                      <a:pt x="364" y="1977"/>
                      <a:pt x="336" y="1965"/>
                      <a:pt x="301" y="1930"/>
                    </a:cubicBezTo>
                    <a:cubicBezTo>
                      <a:pt x="296" y="1951"/>
                      <a:pt x="288" y="1959"/>
                      <a:pt x="278" y="1959"/>
                    </a:cubicBezTo>
                    <a:cubicBezTo>
                      <a:pt x="244" y="1959"/>
                      <a:pt x="190" y="1872"/>
                      <a:pt x="162" y="1872"/>
                    </a:cubicBezTo>
                    <a:cubicBezTo>
                      <a:pt x="158" y="1872"/>
                      <a:pt x="154" y="1875"/>
                      <a:pt x="151" y="1880"/>
                    </a:cubicBezTo>
                    <a:lnTo>
                      <a:pt x="151" y="1905"/>
                    </a:lnTo>
                    <a:cubicBezTo>
                      <a:pt x="147" y="1888"/>
                      <a:pt x="144" y="1881"/>
                      <a:pt x="142" y="1881"/>
                    </a:cubicBezTo>
                    <a:cubicBezTo>
                      <a:pt x="135" y="1881"/>
                      <a:pt x="138" y="1955"/>
                      <a:pt x="126" y="1955"/>
                    </a:cubicBezTo>
                    <a:cubicBezTo>
                      <a:pt x="121" y="1955"/>
                      <a:pt x="113" y="1942"/>
                      <a:pt x="101" y="1905"/>
                    </a:cubicBezTo>
                    <a:cubicBezTo>
                      <a:pt x="98" y="1895"/>
                      <a:pt x="96" y="1891"/>
                      <a:pt x="95" y="1891"/>
                    </a:cubicBezTo>
                    <a:lnTo>
                      <a:pt x="95" y="1891"/>
                    </a:lnTo>
                    <a:cubicBezTo>
                      <a:pt x="89" y="1891"/>
                      <a:pt x="111" y="2005"/>
                      <a:pt x="108" y="2005"/>
                    </a:cubicBezTo>
                    <a:cubicBezTo>
                      <a:pt x="107" y="2005"/>
                      <a:pt x="105" y="1998"/>
                      <a:pt x="101" y="1981"/>
                    </a:cubicBezTo>
                    <a:lnTo>
                      <a:pt x="101" y="2031"/>
                    </a:lnTo>
                    <a:cubicBezTo>
                      <a:pt x="101" y="2031"/>
                      <a:pt x="101" y="1990"/>
                      <a:pt x="83" y="1982"/>
                    </a:cubicBezTo>
                    <a:lnTo>
                      <a:pt x="83" y="1982"/>
                    </a:lnTo>
                    <a:cubicBezTo>
                      <a:pt x="76" y="1967"/>
                      <a:pt x="71" y="1963"/>
                      <a:pt x="68" y="1963"/>
                    </a:cubicBezTo>
                    <a:cubicBezTo>
                      <a:pt x="65" y="1963"/>
                      <a:pt x="63" y="1966"/>
                      <a:pt x="60" y="1966"/>
                    </a:cubicBezTo>
                    <a:cubicBezTo>
                      <a:pt x="55" y="1966"/>
                      <a:pt x="47" y="1954"/>
                      <a:pt x="26" y="1880"/>
                    </a:cubicBezTo>
                    <a:cubicBezTo>
                      <a:pt x="51" y="1880"/>
                      <a:pt x="1" y="1830"/>
                      <a:pt x="26" y="1780"/>
                    </a:cubicBezTo>
                    <a:cubicBezTo>
                      <a:pt x="1" y="1780"/>
                      <a:pt x="1" y="1780"/>
                      <a:pt x="1" y="1855"/>
                    </a:cubicBezTo>
                    <a:cubicBezTo>
                      <a:pt x="26" y="1930"/>
                      <a:pt x="26" y="2006"/>
                      <a:pt x="51" y="2056"/>
                    </a:cubicBezTo>
                    <a:lnTo>
                      <a:pt x="51" y="2006"/>
                    </a:lnTo>
                    <a:cubicBezTo>
                      <a:pt x="51" y="2056"/>
                      <a:pt x="51" y="2031"/>
                      <a:pt x="76" y="2056"/>
                    </a:cubicBezTo>
                    <a:cubicBezTo>
                      <a:pt x="76" y="2081"/>
                      <a:pt x="101" y="2156"/>
                      <a:pt x="126" y="2181"/>
                    </a:cubicBezTo>
                    <a:cubicBezTo>
                      <a:pt x="115" y="2149"/>
                      <a:pt x="114" y="2140"/>
                      <a:pt x="115" y="2140"/>
                    </a:cubicBezTo>
                    <a:lnTo>
                      <a:pt x="115" y="2140"/>
                    </a:lnTo>
                    <a:cubicBezTo>
                      <a:pt x="118" y="2140"/>
                      <a:pt x="126" y="2156"/>
                      <a:pt x="126" y="2156"/>
                    </a:cubicBezTo>
                    <a:lnTo>
                      <a:pt x="143" y="2173"/>
                    </a:lnTo>
                    <a:lnTo>
                      <a:pt x="143" y="2173"/>
                    </a:lnTo>
                    <a:cubicBezTo>
                      <a:pt x="141" y="2153"/>
                      <a:pt x="138" y="2127"/>
                      <a:pt x="141" y="2127"/>
                    </a:cubicBezTo>
                    <a:lnTo>
                      <a:pt x="141" y="2127"/>
                    </a:lnTo>
                    <a:cubicBezTo>
                      <a:pt x="143" y="2127"/>
                      <a:pt x="146" y="2135"/>
                      <a:pt x="151" y="2156"/>
                    </a:cubicBezTo>
                    <a:cubicBezTo>
                      <a:pt x="176" y="2131"/>
                      <a:pt x="201" y="2131"/>
                      <a:pt x="226" y="2131"/>
                    </a:cubicBezTo>
                    <a:cubicBezTo>
                      <a:pt x="226" y="2081"/>
                      <a:pt x="251" y="2131"/>
                      <a:pt x="226" y="2031"/>
                    </a:cubicBezTo>
                    <a:lnTo>
                      <a:pt x="226" y="2031"/>
                    </a:lnTo>
                    <a:cubicBezTo>
                      <a:pt x="276" y="2131"/>
                      <a:pt x="301" y="2156"/>
                      <a:pt x="301" y="2156"/>
                    </a:cubicBezTo>
                    <a:cubicBezTo>
                      <a:pt x="313" y="2185"/>
                      <a:pt x="319" y="2195"/>
                      <a:pt x="323" y="2195"/>
                    </a:cubicBezTo>
                    <a:cubicBezTo>
                      <a:pt x="330" y="2195"/>
                      <a:pt x="323" y="2142"/>
                      <a:pt x="330" y="2142"/>
                    </a:cubicBezTo>
                    <a:cubicBezTo>
                      <a:pt x="334" y="2142"/>
                      <a:pt x="340" y="2152"/>
                      <a:pt x="352" y="2181"/>
                    </a:cubicBezTo>
                    <a:cubicBezTo>
                      <a:pt x="343" y="2148"/>
                      <a:pt x="343" y="2139"/>
                      <a:pt x="347" y="2139"/>
                    </a:cubicBezTo>
                    <a:cubicBezTo>
                      <a:pt x="351" y="2139"/>
                      <a:pt x="358" y="2148"/>
                      <a:pt x="365" y="2148"/>
                    </a:cubicBezTo>
                    <a:cubicBezTo>
                      <a:pt x="371" y="2148"/>
                      <a:pt x="377" y="2139"/>
                      <a:pt x="377" y="2106"/>
                    </a:cubicBezTo>
                    <a:cubicBezTo>
                      <a:pt x="377" y="2106"/>
                      <a:pt x="377" y="2131"/>
                      <a:pt x="377" y="2156"/>
                    </a:cubicBezTo>
                    <a:cubicBezTo>
                      <a:pt x="402" y="2156"/>
                      <a:pt x="452" y="2181"/>
                      <a:pt x="477" y="2181"/>
                    </a:cubicBezTo>
                    <a:cubicBezTo>
                      <a:pt x="477" y="2145"/>
                      <a:pt x="483" y="2138"/>
                      <a:pt x="491" y="2138"/>
                    </a:cubicBezTo>
                    <a:cubicBezTo>
                      <a:pt x="497" y="2138"/>
                      <a:pt x="503" y="2141"/>
                      <a:pt x="509" y="2141"/>
                    </a:cubicBezTo>
                    <a:cubicBezTo>
                      <a:pt x="519" y="2141"/>
                      <a:pt x="527" y="2132"/>
                      <a:pt x="527" y="2081"/>
                    </a:cubicBezTo>
                    <a:cubicBezTo>
                      <a:pt x="544" y="2098"/>
                      <a:pt x="562" y="2127"/>
                      <a:pt x="571" y="2127"/>
                    </a:cubicBezTo>
                    <a:cubicBezTo>
                      <a:pt x="575" y="2127"/>
                      <a:pt x="577" y="2121"/>
                      <a:pt x="577" y="2106"/>
                    </a:cubicBezTo>
                    <a:lnTo>
                      <a:pt x="577" y="2131"/>
                    </a:lnTo>
                    <a:cubicBezTo>
                      <a:pt x="602" y="2106"/>
                      <a:pt x="627" y="2106"/>
                      <a:pt x="627" y="2031"/>
                    </a:cubicBezTo>
                    <a:cubicBezTo>
                      <a:pt x="652" y="2131"/>
                      <a:pt x="677" y="2106"/>
                      <a:pt x="677" y="2156"/>
                    </a:cubicBezTo>
                    <a:cubicBezTo>
                      <a:pt x="702" y="2081"/>
                      <a:pt x="727" y="2106"/>
                      <a:pt x="727" y="2056"/>
                    </a:cubicBezTo>
                    <a:cubicBezTo>
                      <a:pt x="735" y="2071"/>
                      <a:pt x="740" y="2074"/>
                      <a:pt x="745" y="2074"/>
                    </a:cubicBezTo>
                    <a:cubicBezTo>
                      <a:pt x="749" y="2074"/>
                      <a:pt x="753" y="2070"/>
                      <a:pt x="757" y="2070"/>
                    </a:cubicBezTo>
                    <a:cubicBezTo>
                      <a:pt x="762" y="2070"/>
                      <a:pt x="768" y="2077"/>
                      <a:pt x="778" y="2106"/>
                    </a:cubicBezTo>
                    <a:cubicBezTo>
                      <a:pt x="790" y="2022"/>
                      <a:pt x="819" y="1990"/>
                      <a:pt x="854" y="1990"/>
                    </a:cubicBezTo>
                    <a:cubicBezTo>
                      <a:pt x="893" y="1990"/>
                      <a:pt x="939" y="2028"/>
                      <a:pt x="978" y="2081"/>
                    </a:cubicBezTo>
                    <a:cubicBezTo>
                      <a:pt x="978" y="2038"/>
                      <a:pt x="978" y="1959"/>
                      <a:pt x="978" y="1905"/>
                    </a:cubicBezTo>
                    <a:cubicBezTo>
                      <a:pt x="982" y="1902"/>
                      <a:pt x="985" y="1900"/>
                      <a:pt x="989" y="1900"/>
                    </a:cubicBezTo>
                    <a:cubicBezTo>
                      <a:pt x="1006" y="1900"/>
                      <a:pt x="1022" y="1936"/>
                      <a:pt x="1027" y="1936"/>
                    </a:cubicBezTo>
                    <a:cubicBezTo>
                      <a:pt x="1028" y="1936"/>
                      <a:pt x="1028" y="1934"/>
                      <a:pt x="1028" y="1930"/>
                    </a:cubicBezTo>
                    <a:cubicBezTo>
                      <a:pt x="1028" y="1955"/>
                      <a:pt x="1028" y="1955"/>
                      <a:pt x="1028" y="1955"/>
                    </a:cubicBezTo>
                    <a:cubicBezTo>
                      <a:pt x="1028" y="1953"/>
                      <a:pt x="1029" y="1951"/>
                      <a:pt x="1030" y="1951"/>
                    </a:cubicBezTo>
                    <a:cubicBezTo>
                      <a:pt x="1036" y="1951"/>
                      <a:pt x="1056" y="1984"/>
                      <a:pt x="1069" y="1984"/>
                    </a:cubicBezTo>
                    <a:cubicBezTo>
                      <a:pt x="1074" y="1984"/>
                      <a:pt x="1078" y="1977"/>
                      <a:pt x="1078" y="1955"/>
                    </a:cubicBezTo>
                    <a:cubicBezTo>
                      <a:pt x="1078" y="1981"/>
                      <a:pt x="1078" y="2006"/>
                      <a:pt x="1078" y="2006"/>
                    </a:cubicBezTo>
                    <a:cubicBezTo>
                      <a:pt x="1204" y="2006"/>
                      <a:pt x="1279" y="1855"/>
                      <a:pt x="1404" y="1855"/>
                    </a:cubicBezTo>
                    <a:lnTo>
                      <a:pt x="1404" y="1880"/>
                    </a:lnTo>
                    <a:lnTo>
                      <a:pt x="1429" y="1830"/>
                    </a:lnTo>
                    <a:cubicBezTo>
                      <a:pt x="1429" y="1855"/>
                      <a:pt x="1429" y="1855"/>
                      <a:pt x="1429" y="1855"/>
                    </a:cubicBezTo>
                    <a:cubicBezTo>
                      <a:pt x="1436" y="1868"/>
                      <a:pt x="1442" y="1872"/>
                      <a:pt x="1448" y="1872"/>
                    </a:cubicBezTo>
                    <a:cubicBezTo>
                      <a:pt x="1467" y="1872"/>
                      <a:pt x="1486" y="1830"/>
                      <a:pt x="1504" y="1830"/>
                    </a:cubicBezTo>
                    <a:cubicBezTo>
                      <a:pt x="1504" y="1830"/>
                      <a:pt x="1504" y="1855"/>
                      <a:pt x="1504" y="1880"/>
                    </a:cubicBezTo>
                    <a:cubicBezTo>
                      <a:pt x="1509" y="1866"/>
                      <a:pt x="1514" y="1860"/>
                      <a:pt x="1519" y="1860"/>
                    </a:cubicBezTo>
                    <a:cubicBezTo>
                      <a:pt x="1530" y="1860"/>
                      <a:pt x="1539" y="1886"/>
                      <a:pt x="1546" y="1886"/>
                    </a:cubicBezTo>
                    <a:cubicBezTo>
                      <a:pt x="1551" y="1886"/>
                      <a:pt x="1555" y="1869"/>
                      <a:pt x="1555" y="1805"/>
                    </a:cubicBezTo>
                    <a:cubicBezTo>
                      <a:pt x="1555" y="1830"/>
                      <a:pt x="1555" y="1855"/>
                      <a:pt x="1555" y="1880"/>
                    </a:cubicBezTo>
                    <a:cubicBezTo>
                      <a:pt x="1611" y="1824"/>
                      <a:pt x="1667" y="1796"/>
                      <a:pt x="1734" y="1796"/>
                    </a:cubicBezTo>
                    <a:cubicBezTo>
                      <a:pt x="1757" y="1796"/>
                      <a:pt x="1780" y="1799"/>
                      <a:pt x="1805" y="1805"/>
                    </a:cubicBezTo>
                    <a:cubicBezTo>
                      <a:pt x="1805" y="1755"/>
                      <a:pt x="1805" y="1755"/>
                      <a:pt x="1805" y="1730"/>
                    </a:cubicBezTo>
                    <a:lnTo>
                      <a:pt x="1830" y="1730"/>
                    </a:lnTo>
                    <a:lnTo>
                      <a:pt x="1830" y="1705"/>
                    </a:lnTo>
                    <a:cubicBezTo>
                      <a:pt x="1830" y="1680"/>
                      <a:pt x="1830" y="1630"/>
                      <a:pt x="1780" y="1580"/>
                    </a:cubicBezTo>
                    <a:lnTo>
                      <a:pt x="1805" y="1580"/>
                    </a:lnTo>
                    <a:cubicBezTo>
                      <a:pt x="1730" y="1479"/>
                      <a:pt x="1830" y="1429"/>
                      <a:pt x="1805" y="1354"/>
                    </a:cubicBezTo>
                    <a:cubicBezTo>
                      <a:pt x="1830" y="1329"/>
                      <a:pt x="1805" y="1304"/>
                      <a:pt x="1805" y="1279"/>
                    </a:cubicBezTo>
                    <a:lnTo>
                      <a:pt x="1830" y="1279"/>
                    </a:lnTo>
                    <a:cubicBezTo>
                      <a:pt x="1705" y="1229"/>
                      <a:pt x="1955" y="1204"/>
                      <a:pt x="1805" y="1128"/>
                    </a:cubicBezTo>
                    <a:lnTo>
                      <a:pt x="1805" y="1128"/>
                    </a:lnTo>
                    <a:lnTo>
                      <a:pt x="1826" y="1139"/>
                    </a:lnTo>
                    <a:lnTo>
                      <a:pt x="1826" y="1139"/>
                    </a:lnTo>
                    <a:cubicBezTo>
                      <a:pt x="1816" y="1127"/>
                      <a:pt x="1849" y="1122"/>
                      <a:pt x="1755" y="1103"/>
                    </a:cubicBezTo>
                    <a:lnTo>
                      <a:pt x="1805" y="1103"/>
                    </a:lnTo>
                    <a:cubicBezTo>
                      <a:pt x="1630" y="1053"/>
                      <a:pt x="1880" y="1053"/>
                      <a:pt x="1780" y="1003"/>
                    </a:cubicBezTo>
                    <a:lnTo>
                      <a:pt x="1805" y="1003"/>
                    </a:lnTo>
                    <a:cubicBezTo>
                      <a:pt x="1780" y="1003"/>
                      <a:pt x="1755" y="978"/>
                      <a:pt x="1805" y="978"/>
                    </a:cubicBezTo>
                    <a:cubicBezTo>
                      <a:pt x="1931" y="953"/>
                      <a:pt x="1805" y="903"/>
                      <a:pt x="1805" y="878"/>
                    </a:cubicBezTo>
                    <a:lnTo>
                      <a:pt x="1855" y="878"/>
                    </a:lnTo>
                    <a:cubicBezTo>
                      <a:pt x="1805" y="853"/>
                      <a:pt x="1855" y="828"/>
                      <a:pt x="1830" y="803"/>
                    </a:cubicBezTo>
                    <a:lnTo>
                      <a:pt x="1880" y="803"/>
                    </a:lnTo>
                    <a:cubicBezTo>
                      <a:pt x="1880" y="778"/>
                      <a:pt x="1855" y="727"/>
                      <a:pt x="1855" y="702"/>
                    </a:cubicBezTo>
                    <a:lnTo>
                      <a:pt x="1880" y="702"/>
                    </a:lnTo>
                    <a:cubicBezTo>
                      <a:pt x="1805" y="677"/>
                      <a:pt x="1905" y="652"/>
                      <a:pt x="1855" y="627"/>
                    </a:cubicBezTo>
                    <a:lnTo>
                      <a:pt x="1880" y="627"/>
                    </a:lnTo>
                    <a:cubicBezTo>
                      <a:pt x="1905" y="553"/>
                      <a:pt x="1832" y="478"/>
                      <a:pt x="1806" y="404"/>
                    </a:cubicBezTo>
                    <a:lnTo>
                      <a:pt x="1806" y="404"/>
                    </a:lnTo>
                    <a:cubicBezTo>
                      <a:pt x="1798" y="402"/>
                      <a:pt x="1794" y="402"/>
                      <a:pt x="1805" y="402"/>
                    </a:cubicBezTo>
                    <a:cubicBezTo>
                      <a:pt x="1805" y="402"/>
                      <a:pt x="1806" y="403"/>
                      <a:pt x="1806" y="404"/>
                    </a:cubicBezTo>
                    <a:lnTo>
                      <a:pt x="1806" y="404"/>
                    </a:lnTo>
                    <a:cubicBezTo>
                      <a:pt x="1815" y="407"/>
                      <a:pt x="1828" y="412"/>
                      <a:pt x="1830" y="424"/>
                    </a:cubicBezTo>
                    <a:lnTo>
                      <a:pt x="1830" y="424"/>
                    </a:lnTo>
                    <a:cubicBezTo>
                      <a:pt x="1829" y="417"/>
                      <a:pt x="1825" y="402"/>
                      <a:pt x="1805" y="402"/>
                    </a:cubicBezTo>
                    <a:lnTo>
                      <a:pt x="1830" y="402"/>
                    </a:lnTo>
                    <a:cubicBezTo>
                      <a:pt x="1905" y="402"/>
                      <a:pt x="1780" y="351"/>
                      <a:pt x="1830" y="351"/>
                    </a:cubicBezTo>
                    <a:lnTo>
                      <a:pt x="1780" y="351"/>
                    </a:lnTo>
                    <a:cubicBezTo>
                      <a:pt x="1755" y="276"/>
                      <a:pt x="1755" y="226"/>
                      <a:pt x="1705" y="151"/>
                    </a:cubicBezTo>
                    <a:lnTo>
                      <a:pt x="1755" y="151"/>
                    </a:lnTo>
                    <a:cubicBezTo>
                      <a:pt x="1655" y="101"/>
                      <a:pt x="1705" y="51"/>
                      <a:pt x="1730" y="1"/>
                    </a:cubicBezTo>
                    <a:close/>
                    <a:moveTo>
                      <a:pt x="143" y="2173"/>
                    </a:moveTo>
                    <a:cubicBezTo>
                      <a:pt x="145" y="2187"/>
                      <a:pt x="148" y="2198"/>
                      <a:pt x="149" y="2198"/>
                    </a:cubicBezTo>
                    <a:cubicBezTo>
                      <a:pt x="150" y="2198"/>
                      <a:pt x="151" y="2193"/>
                      <a:pt x="151" y="2181"/>
                    </a:cubicBezTo>
                    <a:lnTo>
                      <a:pt x="143" y="2173"/>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58" name="Google Shape;3070;p66">
                <a:extLst>
                  <a:ext uri="{FF2B5EF4-FFF2-40B4-BE49-F238E27FC236}">
                    <a16:creationId xmlns:a16="http://schemas.microsoft.com/office/drawing/2014/main" id="{B5CDDC18-72C9-D3AE-0FA2-12BCFA1FEC8C}"/>
                  </a:ext>
                </a:extLst>
              </p:cNvPr>
              <p:cNvSpPr/>
              <p:nvPr/>
            </p:nvSpPr>
            <p:spPr>
              <a:xfrm>
                <a:off x="3997025" y="3137875"/>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59" name="Google Shape;3071;p66">
                <a:extLst>
                  <a:ext uri="{FF2B5EF4-FFF2-40B4-BE49-F238E27FC236}">
                    <a16:creationId xmlns:a16="http://schemas.microsoft.com/office/drawing/2014/main" id="{5DA3F9DD-3EE7-B8F0-34C7-413FF9FD40FF}"/>
                  </a:ext>
                </a:extLst>
              </p:cNvPr>
              <p:cNvSpPr/>
              <p:nvPr/>
            </p:nvSpPr>
            <p:spPr>
              <a:xfrm>
                <a:off x="3954400" y="3182375"/>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60" name="Google Shape;3072;p66">
                <a:extLst>
                  <a:ext uri="{FF2B5EF4-FFF2-40B4-BE49-F238E27FC236}">
                    <a16:creationId xmlns:a16="http://schemas.microsoft.com/office/drawing/2014/main" id="{222B647F-CBC6-09E5-E85F-B3FC85FC0D1A}"/>
                  </a:ext>
                </a:extLst>
              </p:cNvPr>
              <p:cNvSpPr/>
              <p:nvPr/>
            </p:nvSpPr>
            <p:spPr>
              <a:xfrm>
                <a:off x="4000775" y="3090875"/>
                <a:ext cx="1275" cy="650"/>
              </a:xfrm>
              <a:custGeom>
                <a:avLst/>
                <a:gdLst/>
                <a:ahLst/>
                <a:cxnLst/>
                <a:rect l="l" t="t" r="r" b="b"/>
                <a:pathLst>
                  <a:path w="51" h="26" extrusionOk="0">
                    <a:moveTo>
                      <a:pt x="1" y="1"/>
                    </a:moveTo>
                    <a:lnTo>
                      <a:pt x="51" y="26"/>
                    </a:lnTo>
                    <a:lnTo>
                      <a:pt x="51" y="26"/>
                    </a:lnTo>
                    <a:lnTo>
                      <a:pt x="26"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61" name="Google Shape;3073;p66">
                <a:extLst>
                  <a:ext uri="{FF2B5EF4-FFF2-40B4-BE49-F238E27FC236}">
                    <a16:creationId xmlns:a16="http://schemas.microsoft.com/office/drawing/2014/main" id="{53647755-9303-8B36-E5A0-FAB6B501E53B}"/>
                  </a:ext>
                </a:extLst>
              </p:cNvPr>
              <p:cNvSpPr/>
              <p:nvPr/>
            </p:nvSpPr>
            <p:spPr>
              <a:xfrm>
                <a:off x="4000700" y="3091400"/>
                <a:ext cx="3225" cy="1500"/>
              </a:xfrm>
              <a:custGeom>
                <a:avLst/>
                <a:gdLst/>
                <a:ahLst/>
                <a:cxnLst/>
                <a:rect l="l" t="t" r="r" b="b"/>
                <a:pathLst>
                  <a:path w="129" h="60" extrusionOk="0">
                    <a:moveTo>
                      <a:pt x="13" y="1"/>
                    </a:moveTo>
                    <a:cubicBezTo>
                      <a:pt x="0" y="1"/>
                      <a:pt x="79" y="42"/>
                      <a:pt x="104" y="55"/>
                    </a:cubicBezTo>
                    <a:lnTo>
                      <a:pt x="129" y="55"/>
                    </a:lnTo>
                    <a:lnTo>
                      <a:pt x="29" y="5"/>
                    </a:lnTo>
                    <a:cubicBezTo>
                      <a:pt x="20" y="2"/>
                      <a:pt x="15" y="1"/>
                      <a:pt x="13" y="1"/>
                    </a:cubicBezTo>
                    <a:close/>
                    <a:moveTo>
                      <a:pt x="104" y="55"/>
                    </a:moveTo>
                    <a:cubicBezTo>
                      <a:pt x="110" y="58"/>
                      <a:pt x="112" y="59"/>
                      <a:pt x="112" y="59"/>
                    </a:cubicBezTo>
                    <a:cubicBezTo>
                      <a:pt x="112" y="59"/>
                      <a:pt x="109" y="58"/>
                      <a:pt x="104" y="55"/>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62" name="Google Shape;3074;p66">
                <a:extLst>
                  <a:ext uri="{FF2B5EF4-FFF2-40B4-BE49-F238E27FC236}">
                    <a16:creationId xmlns:a16="http://schemas.microsoft.com/office/drawing/2014/main" id="{F432C31F-B6F6-E389-654B-0A285E952684}"/>
                  </a:ext>
                </a:extLst>
              </p:cNvPr>
              <p:cNvSpPr/>
              <p:nvPr/>
            </p:nvSpPr>
            <p:spPr>
              <a:xfrm>
                <a:off x="4002650" y="3092775"/>
                <a:ext cx="1275" cy="650"/>
              </a:xfrm>
              <a:custGeom>
                <a:avLst/>
                <a:gdLst/>
                <a:ahLst/>
                <a:cxnLst/>
                <a:rect l="l" t="t" r="r" b="b"/>
                <a:pathLst>
                  <a:path w="51" h="26" extrusionOk="0">
                    <a:moveTo>
                      <a:pt x="26" y="0"/>
                    </a:moveTo>
                    <a:cubicBezTo>
                      <a:pt x="1" y="0"/>
                      <a:pt x="51" y="25"/>
                      <a:pt x="51" y="25"/>
                    </a:cubicBezTo>
                    <a:cubicBezTo>
                      <a:pt x="38" y="13"/>
                      <a:pt x="45" y="13"/>
                      <a:pt x="48" y="13"/>
                    </a:cubicBezTo>
                    <a:cubicBezTo>
                      <a:pt x="51" y="13"/>
                      <a:pt x="51" y="13"/>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63" name="Google Shape;3075;p66">
                <a:extLst>
                  <a:ext uri="{FF2B5EF4-FFF2-40B4-BE49-F238E27FC236}">
                    <a16:creationId xmlns:a16="http://schemas.microsoft.com/office/drawing/2014/main" id="{5C0B7487-9E9F-DC69-E495-D6895C66334D}"/>
                  </a:ext>
                </a:extLst>
              </p:cNvPr>
              <p:cNvSpPr/>
              <p:nvPr/>
            </p:nvSpPr>
            <p:spPr>
              <a:xfrm>
                <a:off x="3998900" y="3105300"/>
                <a:ext cx="650" cy="25"/>
              </a:xfrm>
              <a:custGeom>
                <a:avLst/>
                <a:gdLst/>
                <a:ahLst/>
                <a:cxnLst/>
                <a:rect l="l" t="t" r="r" b="b"/>
                <a:pathLst>
                  <a:path w="26" h="1" extrusionOk="0">
                    <a:moveTo>
                      <a:pt x="26" y="0"/>
                    </a:moveTo>
                    <a:lnTo>
                      <a:pt x="26" y="0"/>
                    </a:lnTo>
                    <a:cubicBezTo>
                      <a:pt x="0" y="0"/>
                      <a:pt x="26" y="0"/>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64" name="Google Shape;3076;p66">
                <a:extLst>
                  <a:ext uri="{FF2B5EF4-FFF2-40B4-BE49-F238E27FC236}">
                    <a16:creationId xmlns:a16="http://schemas.microsoft.com/office/drawing/2014/main" id="{515169D1-B6D0-F106-0C67-D23525787A4B}"/>
                  </a:ext>
                </a:extLst>
              </p:cNvPr>
              <p:cNvSpPr/>
              <p:nvPr/>
            </p:nvSpPr>
            <p:spPr>
              <a:xfrm>
                <a:off x="3955675" y="3092775"/>
                <a:ext cx="49525" cy="42000"/>
              </a:xfrm>
              <a:custGeom>
                <a:avLst/>
                <a:gdLst/>
                <a:ahLst/>
                <a:cxnLst/>
                <a:rect l="l" t="t" r="r" b="b"/>
                <a:pathLst>
                  <a:path w="1981" h="1680" extrusionOk="0">
                    <a:moveTo>
                      <a:pt x="1830" y="25"/>
                    </a:moveTo>
                    <a:cubicBezTo>
                      <a:pt x="1821" y="25"/>
                      <a:pt x="1827" y="28"/>
                      <a:pt x="1836" y="32"/>
                    </a:cubicBezTo>
                    <a:lnTo>
                      <a:pt x="1836" y="32"/>
                    </a:lnTo>
                    <a:lnTo>
                      <a:pt x="1830" y="25"/>
                    </a:lnTo>
                    <a:close/>
                    <a:moveTo>
                      <a:pt x="1850" y="1063"/>
                    </a:moveTo>
                    <a:lnTo>
                      <a:pt x="1850" y="1063"/>
                    </a:lnTo>
                    <a:cubicBezTo>
                      <a:pt x="1853" y="1067"/>
                      <a:pt x="1861" y="1072"/>
                      <a:pt x="1880" y="1078"/>
                    </a:cubicBezTo>
                    <a:lnTo>
                      <a:pt x="1850" y="1063"/>
                    </a:lnTo>
                    <a:close/>
                    <a:moveTo>
                      <a:pt x="1855" y="0"/>
                    </a:moveTo>
                    <a:cubicBezTo>
                      <a:pt x="1813" y="0"/>
                      <a:pt x="1876" y="35"/>
                      <a:pt x="1869" y="47"/>
                    </a:cubicBezTo>
                    <a:lnTo>
                      <a:pt x="1869" y="47"/>
                    </a:lnTo>
                    <a:cubicBezTo>
                      <a:pt x="1870" y="49"/>
                      <a:pt x="1867" y="50"/>
                      <a:pt x="1855" y="50"/>
                    </a:cubicBezTo>
                    <a:cubicBezTo>
                      <a:pt x="1863" y="50"/>
                      <a:pt x="1867" y="49"/>
                      <a:pt x="1869" y="47"/>
                    </a:cubicBezTo>
                    <a:lnTo>
                      <a:pt x="1869" y="47"/>
                    </a:lnTo>
                    <a:cubicBezTo>
                      <a:pt x="1866" y="43"/>
                      <a:pt x="1848" y="36"/>
                      <a:pt x="1836" y="32"/>
                    </a:cubicBezTo>
                    <a:lnTo>
                      <a:pt x="1836" y="32"/>
                    </a:lnTo>
                    <a:lnTo>
                      <a:pt x="1855" y="50"/>
                    </a:lnTo>
                    <a:cubicBezTo>
                      <a:pt x="1838" y="50"/>
                      <a:pt x="1832" y="39"/>
                      <a:pt x="1831" y="39"/>
                    </a:cubicBezTo>
                    <a:cubicBezTo>
                      <a:pt x="1830" y="39"/>
                      <a:pt x="1830" y="42"/>
                      <a:pt x="1830" y="50"/>
                    </a:cubicBezTo>
                    <a:cubicBezTo>
                      <a:pt x="1830" y="75"/>
                      <a:pt x="1780" y="75"/>
                      <a:pt x="1855" y="125"/>
                    </a:cubicBezTo>
                    <a:cubicBezTo>
                      <a:pt x="1839" y="120"/>
                      <a:pt x="1830" y="118"/>
                      <a:pt x="1824" y="118"/>
                    </a:cubicBezTo>
                    <a:cubicBezTo>
                      <a:pt x="1810" y="118"/>
                      <a:pt x="1824" y="133"/>
                      <a:pt x="1810" y="133"/>
                    </a:cubicBezTo>
                    <a:cubicBezTo>
                      <a:pt x="1805" y="133"/>
                      <a:pt x="1795" y="131"/>
                      <a:pt x="1780" y="125"/>
                    </a:cubicBezTo>
                    <a:lnTo>
                      <a:pt x="1780" y="125"/>
                    </a:lnTo>
                    <a:cubicBezTo>
                      <a:pt x="1805" y="150"/>
                      <a:pt x="1805" y="150"/>
                      <a:pt x="1830" y="150"/>
                    </a:cubicBezTo>
                    <a:cubicBezTo>
                      <a:pt x="1780" y="226"/>
                      <a:pt x="1805" y="326"/>
                      <a:pt x="1780" y="376"/>
                    </a:cubicBezTo>
                    <a:cubicBezTo>
                      <a:pt x="1905" y="451"/>
                      <a:pt x="1729" y="451"/>
                      <a:pt x="1755" y="501"/>
                    </a:cubicBezTo>
                    <a:cubicBezTo>
                      <a:pt x="1780" y="526"/>
                      <a:pt x="1780" y="551"/>
                      <a:pt x="1755" y="551"/>
                    </a:cubicBezTo>
                    <a:lnTo>
                      <a:pt x="1805" y="577"/>
                    </a:lnTo>
                    <a:cubicBezTo>
                      <a:pt x="1679" y="652"/>
                      <a:pt x="1729" y="777"/>
                      <a:pt x="1679" y="852"/>
                    </a:cubicBezTo>
                    <a:cubicBezTo>
                      <a:pt x="1629" y="952"/>
                      <a:pt x="1504" y="1053"/>
                      <a:pt x="1654" y="1153"/>
                    </a:cubicBezTo>
                    <a:lnTo>
                      <a:pt x="1629" y="1153"/>
                    </a:lnTo>
                    <a:cubicBezTo>
                      <a:pt x="1654" y="1178"/>
                      <a:pt x="1604" y="1153"/>
                      <a:pt x="1629" y="1203"/>
                    </a:cubicBezTo>
                    <a:lnTo>
                      <a:pt x="1629" y="1178"/>
                    </a:lnTo>
                    <a:cubicBezTo>
                      <a:pt x="1654" y="1228"/>
                      <a:pt x="1654" y="1278"/>
                      <a:pt x="1654" y="1278"/>
                    </a:cubicBezTo>
                    <a:cubicBezTo>
                      <a:pt x="1629" y="1278"/>
                      <a:pt x="1604" y="1278"/>
                      <a:pt x="1604" y="1328"/>
                    </a:cubicBezTo>
                    <a:cubicBezTo>
                      <a:pt x="1529" y="1328"/>
                      <a:pt x="1454" y="1328"/>
                      <a:pt x="1353" y="1379"/>
                    </a:cubicBezTo>
                    <a:lnTo>
                      <a:pt x="1353" y="1353"/>
                    </a:lnTo>
                    <a:cubicBezTo>
                      <a:pt x="1342" y="1361"/>
                      <a:pt x="1331" y="1364"/>
                      <a:pt x="1320" y="1364"/>
                    </a:cubicBezTo>
                    <a:cubicBezTo>
                      <a:pt x="1267" y="1364"/>
                      <a:pt x="1214" y="1293"/>
                      <a:pt x="1161" y="1293"/>
                    </a:cubicBezTo>
                    <a:cubicBezTo>
                      <a:pt x="1150" y="1293"/>
                      <a:pt x="1139" y="1296"/>
                      <a:pt x="1128" y="1303"/>
                    </a:cubicBezTo>
                    <a:cubicBezTo>
                      <a:pt x="1117" y="1292"/>
                      <a:pt x="1106" y="1288"/>
                      <a:pt x="1095" y="1288"/>
                    </a:cubicBezTo>
                    <a:cubicBezTo>
                      <a:pt x="1045" y="1288"/>
                      <a:pt x="995" y="1380"/>
                      <a:pt x="945" y="1380"/>
                    </a:cubicBezTo>
                    <a:cubicBezTo>
                      <a:pt x="931" y="1380"/>
                      <a:pt x="916" y="1372"/>
                      <a:pt x="902" y="1353"/>
                    </a:cubicBezTo>
                    <a:cubicBezTo>
                      <a:pt x="898" y="1331"/>
                      <a:pt x="892" y="1322"/>
                      <a:pt x="884" y="1322"/>
                    </a:cubicBezTo>
                    <a:cubicBezTo>
                      <a:pt x="859" y="1322"/>
                      <a:pt x="821" y="1422"/>
                      <a:pt x="786" y="1422"/>
                    </a:cubicBezTo>
                    <a:cubicBezTo>
                      <a:pt x="774" y="1422"/>
                      <a:pt x="762" y="1410"/>
                      <a:pt x="752" y="1379"/>
                    </a:cubicBezTo>
                    <a:cubicBezTo>
                      <a:pt x="726" y="1308"/>
                      <a:pt x="696" y="1281"/>
                      <a:pt x="665" y="1281"/>
                    </a:cubicBezTo>
                    <a:cubicBezTo>
                      <a:pt x="609" y="1281"/>
                      <a:pt x="550" y="1373"/>
                      <a:pt x="501" y="1454"/>
                    </a:cubicBezTo>
                    <a:cubicBezTo>
                      <a:pt x="487" y="1439"/>
                      <a:pt x="473" y="1434"/>
                      <a:pt x="458" y="1434"/>
                    </a:cubicBezTo>
                    <a:cubicBezTo>
                      <a:pt x="418" y="1434"/>
                      <a:pt x="376" y="1475"/>
                      <a:pt x="330" y="1475"/>
                    </a:cubicBezTo>
                    <a:cubicBezTo>
                      <a:pt x="305" y="1475"/>
                      <a:pt x="279" y="1464"/>
                      <a:pt x="251" y="1429"/>
                    </a:cubicBezTo>
                    <a:cubicBezTo>
                      <a:pt x="247" y="1441"/>
                      <a:pt x="242" y="1446"/>
                      <a:pt x="237" y="1446"/>
                    </a:cubicBezTo>
                    <a:cubicBezTo>
                      <a:pt x="212" y="1446"/>
                      <a:pt x="173" y="1326"/>
                      <a:pt x="134" y="1326"/>
                    </a:cubicBezTo>
                    <a:cubicBezTo>
                      <a:pt x="131" y="1326"/>
                      <a:pt x="128" y="1327"/>
                      <a:pt x="125" y="1328"/>
                    </a:cubicBezTo>
                    <a:lnTo>
                      <a:pt x="137" y="1352"/>
                    </a:lnTo>
                    <a:lnTo>
                      <a:pt x="137" y="1352"/>
                    </a:lnTo>
                    <a:cubicBezTo>
                      <a:pt x="129" y="1356"/>
                      <a:pt x="124" y="1407"/>
                      <a:pt x="116" y="1407"/>
                    </a:cubicBezTo>
                    <a:cubicBezTo>
                      <a:pt x="112" y="1407"/>
                      <a:pt x="107" y="1393"/>
                      <a:pt x="100" y="1353"/>
                    </a:cubicBezTo>
                    <a:cubicBezTo>
                      <a:pt x="97" y="1343"/>
                      <a:pt x="95" y="1339"/>
                      <a:pt x="93" y="1339"/>
                    </a:cubicBezTo>
                    <a:cubicBezTo>
                      <a:pt x="83" y="1339"/>
                      <a:pt x="93" y="1468"/>
                      <a:pt x="83" y="1468"/>
                    </a:cubicBezTo>
                    <a:cubicBezTo>
                      <a:pt x="81" y="1468"/>
                      <a:pt x="79" y="1464"/>
                      <a:pt x="75" y="1454"/>
                    </a:cubicBezTo>
                    <a:cubicBezTo>
                      <a:pt x="75" y="1466"/>
                      <a:pt x="75" y="1479"/>
                      <a:pt x="75" y="1479"/>
                    </a:cubicBezTo>
                    <a:cubicBezTo>
                      <a:pt x="66" y="1421"/>
                      <a:pt x="60" y="1411"/>
                      <a:pt x="55" y="1411"/>
                    </a:cubicBezTo>
                    <a:cubicBezTo>
                      <a:pt x="52" y="1411"/>
                      <a:pt x="50" y="1414"/>
                      <a:pt x="47" y="1414"/>
                    </a:cubicBezTo>
                    <a:cubicBezTo>
                      <a:pt x="42" y="1414"/>
                      <a:pt x="36" y="1402"/>
                      <a:pt x="25" y="1328"/>
                    </a:cubicBezTo>
                    <a:cubicBezTo>
                      <a:pt x="25" y="1328"/>
                      <a:pt x="25" y="1278"/>
                      <a:pt x="25" y="1228"/>
                    </a:cubicBezTo>
                    <a:cubicBezTo>
                      <a:pt x="25" y="1228"/>
                      <a:pt x="0" y="1228"/>
                      <a:pt x="0" y="1303"/>
                    </a:cubicBezTo>
                    <a:cubicBezTo>
                      <a:pt x="25" y="1379"/>
                      <a:pt x="25" y="1429"/>
                      <a:pt x="25" y="1504"/>
                    </a:cubicBezTo>
                    <a:cubicBezTo>
                      <a:pt x="50" y="1529"/>
                      <a:pt x="50" y="1604"/>
                      <a:pt x="75" y="1629"/>
                    </a:cubicBezTo>
                    <a:cubicBezTo>
                      <a:pt x="75" y="1618"/>
                      <a:pt x="75" y="1610"/>
                      <a:pt x="75" y="1604"/>
                    </a:cubicBezTo>
                    <a:lnTo>
                      <a:pt x="100" y="1629"/>
                    </a:lnTo>
                    <a:cubicBezTo>
                      <a:pt x="125" y="1604"/>
                      <a:pt x="150" y="1604"/>
                      <a:pt x="176" y="1579"/>
                    </a:cubicBezTo>
                    <a:cubicBezTo>
                      <a:pt x="176" y="1571"/>
                      <a:pt x="178" y="1571"/>
                      <a:pt x="182" y="1571"/>
                    </a:cubicBezTo>
                    <a:lnTo>
                      <a:pt x="182" y="1571"/>
                    </a:lnTo>
                    <a:cubicBezTo>
                      <a:pt x="189" y="1571"/>
                      <a:pt x="201" y="1571"/>
                      <a:pt x="201" y="1504"/>
                    </a:cubicBezTo>
                    <a:cubicBezTo>
                      <a:pt x="201" y="1604"/>
                      <a:pt x="226" y="1629"/>
                      <a:pt x="226" y="1629"/>
                    </a:cubicBezTo>
                    <a:cubicBezTo>
                      <a:pt x="232" y="1659"/>
                      <a:pt x="236" y="1669"/>
                      <a:pt x="240" y="1669"/>
                    </a:cubicBezTo>
                    <a:cubicBezTo>
                      <a:pt x="248" y="1669"/>
                      <a:pt x="252" y="1625"/>
                      <a:pt x="260" y="1625"/>
                    </a:cubicBezTo>
                    <a:cubicBezTo>
                      <a:pt x="264" y="1625"/>
                      <a:pt x="269" y="1639"/>
                      <a:pt x="276" y="1679"/>
                    </a:cubicBezTo>
                    <a:cubicBezTo>
                      <a:pt x="276" y="1644"/>
                      <a:pt x="279" y="1636"/>
                      <a:pt x="283" y="1636"/>
                    </a:cubicBezTo>
                    <a:cubicBezTo>
                      <a:pt x="286" y="1636"/>
                      <a:pt x="289" y="1640"/>
                      <a:pt x="292" y="1640"/>
                    </a:cubicBezTo>
                    <a:cubicBezTo>
                      <a:pt x="297" y="1640"/>
                      <a:pt x="301" y="1630"/>
                      <a:pt x="301" y="1579"/>
                    </a:cubicBezTo>
                    <a:cubicBezTo>
                      <a:pt x="301" y="1604"/>
                      <a:pt x="301" y="1629"/>
                      <a:pt x="301" y="1654"/>
                    </a:cubicBezTo>
                    <a:cubicBezTo>
                      <a:pt x="326" y="1654"/>
                      <a:pt x="351" y="1679"/>
                      <a:pt x="376" y="1679"/>
                    </a:cubicBezTo>
                    <a:cubicBezTo>
                      <a:pt x="383" y="1659"/>
                      <a:pt x="390" y="1653"/>
                      <a:pt x="396" y="1653"/>
                    </a:cubicBezTo>
                    <a:cubicBezTo>
                      <a:pt x="404" y="1653"/>
                      <a:pt x="411" y="1663"/>
                      <a:pt x="417" y="1663"/>
                    </a:cubicBezTo>
                    <a:cubicBezTo>
                      <a:pt x="423" y="1663"/>
                      <a:pt x="426" y="1652"/>
                      <a:pt x="426" y="1604"/>
                    </a:cubicBezTo>
                    <a:cubicBezTo>
                      <a:pt x="443" y="1621"/>
                      <a:pt x="461" y="1651"/>
                      <a:pt x="478" y="1651"/>
                    </a:cubicBezTo>
                    <a:cubicBezTo>
                      <a:pt x="486" y="1651"/>
                      <a:pt x="494" y="1645"/>
                      <a:pt x="501" y="1629"/>
                    </a:cubicBezTo>
                    <a:lnTo>
                      <a:pt x="501" y="1654"/>
                    </a:lnTo>
                    <a:cubicBezTo>
                      <a:pt x="501" y="1629"/>
                      <a:pt x="526" y="1629"/>
                      <a:pt x="551" y="1554"/>
                    </a:cubicBezTo>
                    <a:cubicBezTo>
                      <a:pt x="551" y="1679"/>
                      <a:pt x="577" y="1654"/>
                      <a:pt x="577" y="1679"/>
                    </a:cubicBezTo>
                    <a:cubicBezTo>
                      <a:pt x="577" y="1629"/>
                      <a:pt x="627" y="1629"/>
                      <a:pt x="627" y="1579"/>
                    </a:cubicBezTo>
                    <a:cubicBezTo>
                      <a:pt x="635" y="1604"/>
                      <a:pt x="641" y="1610"/>
                      <a:pt x="644" y="1610"/>
                    </a:cubicBezTo>
                    <a:cubicBezTo>
                      <a:pt x="647" y="1610"/>
                      <a:pt x="649" y="1606"/>
                      <a:pt x="650" y="1606"/>
                    </a:cubicBezTo>
                    <a:cubicBezTo>
                      <a:pt x="652" y="1606"/>
                      <a:pt x="652" y="1614"/>
                      <a:pt x="652" y="1654"/>
                    </a:cubicBezTo>
                    <a:cubicBezTo>
                      <a:pt x="675" y="1574"/>
                      <a:pt x="703" y="1541"/>
                      <a:pt x="734" y="1541"/>
                    </a:cubicBezTo>
                    <a:cubicBezTo>
                      <a:pt x="771" y="1541"/>
                      <a:pt x="812" y="1586"/>
                      <a:pt x="852" y="1654"/>
                    </a:cubicBezTo>
                    <a:cubicBezTo>
                      <a:pt x="852" y="1604"/>
                      <a:pt x="877" y="1529"/>
                      <a:pt x="877" y="1454"/>
                    </a:cubicBezTo>
                    <a:cubicBezTo>
                      <a:pt x="877" y="1454"/>
                      <a:pt x="877" y="1479"/>
                      <a:pt x="877" y="1479"/>
                    </a:cubicBezTo>
                    <a:cubicBezTo>
                      <a:pt x="877" y="1476"/>
                      <a:pt x="878" y="1475"/>
                      <a:pt x="878" y="1475"/>
                    </a:cubicBezTo>
                    <a:cubicBezTo>
                      <a:pt x="882" y="1475"/>
                      <a:pt x="898" y="1533"/>
                      <a:pt x="901" y="1533"/>
                    </a:cubicBezTo>
                    <a:cubicBezTo>
                      <a:pt x="902" y="1533"/>
                      <a:pt x="902" y="1532"/>
                      <a:pt x="902" y="1529"/>
                    </a:cubicBezTo>
                    <a:cubicBezTo>
                      <a:pt x="902" y="1529"/>
                      <a:pt x="902" y="1529"/>
                      <a:pt x="902" y="1554"/>
                    </a:cubicBezTo>
                    <a:cubicBezTo>
                      <a:pt x="905" y="1551"/>
                      <a:pt x="908" y="1550"/>
                      <a:pt x="910" y="1550"/>
                    </a:cubicBezTo>
                    <a:cubicBezTo>
                      <a:pt x="922" y="1550"/>
                      <a:pt x="927" y="1582"/>
                      <a:pt x="936" y="1582"/>
                    </a:cubicBezTo>
                    <a:cubicBezTo>
                      <a:pt x="940" y="1582"/>
                      <a:pt x="945" y="1575"/>
                      <a:pt x="952" y="1554"/>
                    </a:cubicBezTo>
                    <a:cubicBezTo>
                      <a:pt x="952" y="1579"/>
                      <a:pt x="952" y="1604"/>
                      <a:pt x="952" y="1604"/>
                    </a:cubicBezTo>
                    <a:cubicBezTo>
                      <a:pt x="962" y="1606"/>
                      <a:pt x="971" y="1607"/>
                      <a:pt x="980" y="1607"/>
                    </a:cubicBezTo>
                    <a:cubicBezTo>
                      <a:pt x="1062" y="1607"/>
                      <a:pt x="1144" y="1526"/>
                      <a:pt x="1226" y="1526"/>
                    </a:cubicBezTo>
                    <a:cubicBezTo>
                      <a:pt x="1235" y="1526"/>
                      <a:pt x="1244" y="1527"/>
                      <a:pt x="1253" y="1529"/>
                    </a:cubicBezTo>
                    <a:lnTo>
                      <a:pt x="1253" y="1554"/>
                    </a:lnTo>
                    <a:lnTo>
                      <a:pt x="1278" y="1504"/>
                    </a:lnTo>
                    <a:cubicBezTo>
                      <a:pt x="1278" y="1504"/>
                      <a:pt x="1278" y="1529"/>
                      <a:pt x="1278" y="1529"/>
                    </a:cubicBezTo>
                    <a:cubicBezTo>
                      <a:pt x="1285" y="1541"/>
                      <a:pt x="1291" y="1546"/>
                      <a:pt x="1297" y="1546"/>
                    </a:cubicBezTo>
                    <a:cubicBezTo>
                      <a:pt x="1316" y="1546"/>
                      <a:pt x="1335" y="1504"/>
                      <a:pt x="1353" y="1504"/>
                    </a:cubicBezTo>
                    <a:cubicBezTo>
                      <a:pt x="1353" y="1529"/>
                      <a:pt x="1353" y="1554"/>
                      <a:pt x="1353" y="1554"/>
                    </a:cubicBezTo>
                    <a:cubicBezTo>
                      <a:pt x="1358" y="1539"/>
                      <a:pt x="1362" y="1534"/>
                      <a:pt x="1365" y="1534"/>
                    </a:cubicBezTo>
                    <a:cubicBezTo>
                      <a:pt x="1373" y="1534"/>
                      <a:pt x="1376" y="1567"/>
                      <a:pt x="1378" y="1567"/>
                    </a:cubicBezTo>
                    <a:cubicBezTo>
                      <a:pt x="1379" y="1567"/>
                      <a:pt x="1379" y="1552"/>
                      <a:pt x="1379" y="1504"/>
                    </a:cubicBezTo>
                    <a:cubicBezTo>
                      <a:pt x="1379" y="1504"/>
                      <a:pt x="1379" y="1554"/>
                      <a:pt x="1379" y="1554"/>
                    </a:cubicBezTo>
                    <a:cubicBezTo>
                      <a:pt x="1408" y="1525"/>
                      <a:pt x="1437" y="1512"/>
                      <a:pt x="1477" y="1512"/>
                    </a:cubicBezTo>
                    <a:cubicBezTo>
                      <a:pt x="1505" y="1512"/>
                      <a:pt x="1538" y="1519"/>
                      <a:pt x="1579" y="1529"/>
                    </a:cubicBezTo>
                    <a:cubicBezTo>
                      <a:pt x="1589" y="1478"/>
                      <a:pt x="1612" y="1468"/>
                      <a:pt x="1635" y="1468"/>
                    </a:cubicBezTo>
                    <a:cubicBezTo>
                      <a:pt x="1649" y="1468"/>
                      <a:pt x="1663" y="1471"/>
                      <a:pt x="1674" y="1471"/>
                    </a:cubicBezTo>
                    <a:cubicBezTo>
                      <a:pt x="1692" y="1471"/>
                      <a:pt x="1704" y="1464"/>
                      <a:pt x="1704" y="1429"/>
                    </a:cubicBezTo>
                    <a:lnTo>
                      <a:pt x="1729" y="1454"/>
                    </a:lnTo>
                    <a:cubicBezTo>
                      <a:pt x="1729" y="1429"/>
                      <a:pt x="1729" y="1404"/>
                      <a:pt x="1755" y="1404"/>
                    </a:cubicBezTo>
                    <a:cubicBezTo>
                      <a:pt x="1755" y="1379"/>
                      <a:pt x="1755" y="1379"/>
                      <a:pt x="1755" y="1353"/>
                    </a:cubicBezTo>
                    <a:cubicBezTo>
                      <a:pt x="1780" y="1353"/>
                      <a:pt x="1805" y="1328"/>
                      <a:pt x="1805" y="1278"/>
                    </a:cubicBezTo>
                    <a:cubicBezTo>
                      <a:pt x="1805" y="1253"/>
                      <a:pt x="1780" y="1228"/>
                      <a:pt x="1805" y="1203"/>
                    </a:cubicBezTo>
                    <a:lnTo>
                      <a:pt x="1830" y="1203"/>
                    </a:lnTo>
                    <a:cubicBezTo>
                      <a:pt x="1704" y="1128"/>
                      <a:pt x="1955" y="1128"/>
                      <a:pt x="1830" y="1053"/>
                    </a:cubicBezTo>
                    <a:lnTo>
                      <a:pt x="1830" y="1053"/>
                    </a:lnTo>
                    <a:lnTo>
                      <a:pt x="1850" y="1063"/>
                    </a:lnTo>
                    <a:lnTo>
                      <a:pt x="1850" y="1063"/>
                    </a:lnTo>
                    <a:cubicBezTo>
                      <a:pt x="1841" y="1051"/>
                      <a:pt x="1874" y="1046"/>
                      <a:pt x="1780" y="1028"/>
                    </a:cubicBezTo>
                    <a:lnTo>
                      <a:pt x="1830" y="1028"/>
                    </a:lnTo>
                    <a:cubicBezTo>
                      <a:pt x="1698" y="984"/>
                      <a:pt x="1855" y="998"/>
                      <a:pt x="1828" y="951"/>
                    </a:cubicBezTo>
                    <a:lnTo>
                      <a:pt x="1828" y="951"/>
                    </a:lnTo>
                    <a:lnTo>
                      <a:pt x="1830" y="952"/>
                    </a:lnTo>
                    <a:cubicBezTo>
                      <a:pt x="1830" y="927"/>
                      <a:pt x="1805" y="902"/>
                      <a:pt x="1830" y="902"/>
                    </a:cubicBezTo>
                    <a:cubicBezTo>
                      <a:pt x="1830" y="902"/>
                      <a:pt x="1855" y="927"/>
                      <a:pt x="1855" y="927"/>
                    </a:cubicBezTo>
                    <a:cubicBezTo>
                      <a:pt x="1980" y="927"/>
                      <a:pt x="1855" y="852"/>
                      <a:pt x="1855" y="827"/>
                    </a:cubicBezTo>
                    <a:lnTo>
                      <a:pt x="1855" y="827"/>
                    </a:lnTo>
                    <a:lnTo>
                      <a:pt x="1905" y="852"/>
                    </a:lnTo>
                    <a:cubicBezTo>
                      <a:pt x="1855" y="802"/>
                      <a:pt x="1930" y="802"/>
                      <a:pt x="1905" y="777"/>
                    </a:cubicBezTo>
                    <a:lnTo>
                      <a:pt x="1930" y="777"/>
                    </a:lnTo>
                    <a:cubicBezTo>
                      <a:pt x="1955" y="752"/>
                      <a:pt x="1905" y="702"/>
                      <a:pt x="1905" y="677"/>
                    </a:cubicBezTo>
                    <a:lnTo>
                      <a:pt x="1905" y="677"/>
                    </a:lnTo>
                    <a:lnTo>
                      <a:pt x="1955" y="702"/>
                    </a:lnTo>
                    <a:cubicBezTo>
                      <a:pt x="1880" y="652"/>
                      <a:pt x="1955" y="652"/>
                      <a:pt x="1930" y="602"/>
                    </a:cubicBezTo>
                    <a:lnTo>
                      <a:pt x="1930" y="602"/>
                    </a:lnTo>
                    <a:lnTo>
                      <a:pt x="1955" y="627"/>
                    </a:lnTo>
                    <a:cubicBezTo>
                      <a:pt x="1980" y="551"/>
                      <a:pt x="1930" y="476"/>
                      <a:pt x="1930" y="401"/>
                    </a:cubicBezTo>
                    <a:cubicBezTo>
                      <a:pt x="1930" y="401"/>
                      <a:pt x="1930" y="426"/>
                      <a:pt x="1930" y="426"/>
                    </a:cubicBezTo>
                    <a:cubicBezTo>
                      <a:pt x="1930" y="401"/>
                      <a:pt x="1905" y="401"/>
                      <a:pt x="1905" y="401"/>
                    </a:cubicBezTo>
                    <a:lnTo>
                      <a:pt x="1930" y="401"/>
                    </a:lnTo>
                    <a:cubicBezTo>
                      <a:pt x="1930" y="401"/>
                      <a:pt x="1930" y="401"/>
                      <a:pt x="1930" y="401"/>
                    </a:cubicBezTo>
                    <a:lnTo>
                      <a:pt x="1930" y="401"/>
                    </a:lnTo>
                    <a:cubicBezTo>
                      <a:pt x="1941" y="405"/>
                      <a:pt x="1948" y="406"/>
                      <a:pt x="1953" y="406"/>
                    </a:cubicBezTo>
                    <a:cubicBezTo>
                      <a:pt x="1974" y="406"/>
                      <a:pt x="1932" y="371"/>
                      <a:pt x="1942" y="371"/>
                    </a:cubicBezTo>
                    <a:cubicBezTo>
                      <a:pt x="1944" y="371"/>
                      <a:pt x="1948" y="372"/>
                      <a:pt x="1955" y="376"/>
                    </a:cubicBezTo>
                    <a:cubicBezTo>
                      <a:pt x="1955" y="351"/>
                      <a:pt x="1930" y="351"/>
                      <a:pt x="1905" y="351"/>
                    </a:cubicBezTo>
                    <a:cubicBezTo>
                      <a:pt x="1905" y="276"/>
                      <a:pt x="1905" y="226"/>
                      <a:pt x="1855" y="150"/>
                    </a:cubicBezTo>
                    <a:cubicBezTo>
                      <a:pt x="1880" y="150"/>
                      <a:pt x="1880" y="176"/>
                      <a:pt x="1905" y="176"/>
                    </a:cubicBezTo>
                    <a:cubicBezTo>
                      <a:pt x="1805" y="75"/>
                      <a:pt x="1880" y="50"/>
                      <a:pt x="1905" y="25"/>
                    </a:cubicBezTo>
                    <a:cubicBezTo>
                      <a:pt x="1880" y="0"/>
                      <a:pt x="1880" y="0"/>
                      <a:pt x="1855"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65" name="Google Shape;3077;p66">
                <a:extLst>
                  <a:ext uri="{FF2B5EF4-FFF2-40B4-BE49-F238E27FC236}">
                    <a16:creationId xmlns:a16="http://schemas.microsoft.com/office/drawing/2014/main" id="{5FAB4C61-B62C-F371-241B-3E51D577A401}"/>
                  </a:ext>
                </a:extLst>
              </p:cNvPr>
              <p:cNvSpPr/>
              <p:nvPr/>
            </p:nvSpPr>
            <p:spPr>
              <a:xfrm>
                <a:off x="4003900" y="3102800"/>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66" name="Google Shape;3078;p66">
                <a:extLst>
                  <a:ext uri="{FF2B5EF4-FFF2-40B4-BE49-F238E27FC236}">
                    <a16:creationId xmlns:a16="http://schemas.microsoft.com/office/drawing/2014/main" id="{1DC43ECB-B980-5D8D-7869-43E1F5FFB196}"/>
                  </a:ext>
                </a:extLst>
              </p:cNvPr>
              <p:cNvSpPr/>
              <p:nvPr/>
            </p:nvSpPr>
            <p:spPr>
              <a:xfrm>
                <a:off x="3957550" y="313350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67" name="Google Shape;3079;p66">
                <a:extLst>
                  <a:ext uri="{FF2B5EF4-FFF2-40B4-BE49-F238E27FC236}">
                    <a16:creationId xmlns:a16="http://schemas.microsoft.com/office/drawing/2014/main" id="{3DAD3C53-F098-C28B-839E-49C682BD198C}"/>
                  </a:ext>
                </a:extLst>
              </p:cNvPr>
              <p:cNvSpPr/>
              <p:nvPr/>
            </p:nvSpPr>
            <p:spPr>
              <a:xfrm>
                <a:off x="4017075" y="3068950"/>
                <a:ext cx="650" cy="650"/>
              </a:xfrm>
              <a:custGeom>
                <a:avLst/>
                <a:gdLst/>
                <a:ahLst/>
                <a:cxnLst/>
                <a:rect l="l" t="t" r="r" b="b"/>
                <a:pathLst>
                  <a:path w="26" h="26" extrusionOk="0">
                    <a:moveTo>
                      <a:pt x="0" y="1"/>
                    </a:moveTo>
                    <a:lnTo>
                      <a:pt x="0" y="1"/>
                    </a:lnTo>
                    <a:lnTo>
                      <a:pt x="25" y="26"/>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68" name="Google Shape;3080;p66">
                <a:extLst>
                  <a:ext uri="{FF2B5EF4-FFF2-40B4-BE49-F238E27FC236}">
                    <a16:creationId xmlns:a16="http://schemas.microsoft.com/office/drawing/2014/main" id="{B1DDB77B-6DBB-DFE5-751A-A5EFD7D6730B}"/>
                  </a:ext>
                </a:extLst>
              </p:cNvPr>
              <p:cNvSpPr/>
              <p:nvPr/>
            </p:nvSpPr>
            <p:spPr>
              <a:xfrm>
                <a:off x="4016725" y="3069325"/>
                <a:ext cx="1750" cy="2800"/>
              </a:xfrm>
              <a:custGeom>
                <a:avLst/>
                <a:gdLst/>
                <a:ahLst/>
                <a:cxnLst/>
                <a:rect l="l" t="t" r="r" b="b"/>
                <a:pathLst>
                  <a:path w="70" h="112" extrusionOk="0">
                    <a:moveTo>
                      <a:pt x="3" y="0"/>
                    </a:moveTo>
                    <a:cubicBezTo>
                      <a:pt x="1" y="0"/>
                      <a:pt x="12" y="16"/>
                      <a:pt x="26" y="33"/>
                    </a:cubicBezTo>
                    <a:lnTo>
                      <a:pt x="26" y="33"/>
                    </a:lnTo>
                    <a:lnTo>
                      <a:pt x="14" y="11"/>
                    </a:lnTo>
                    <a:cubicBezTo>
                      <a:pt x="7" y="4"/>
                      <a:pt x="3" y="0"/>
                      <a:pt x="3" y="0"/>
                    </a:cubicBezTo>
                    <a:close/>
                    <a:moveTo>
                      <a:pt x="26" y="33"/>
                    </a:moveTo>
                    <a:lnTo>
                      <a:pt x="64" y="111"/>
                    </a:lnTo>
                    <a:cubicBezTo>
                      <a:pt x="64" y="111"/>
                      <a:pt x="64" y="86"/>
                      <a:pt x="64" y="86"/>
                    </a:cubicBezTo>
                    <a:cubicBezTo>
                      <a:pt x="66" y="88"/>
                      <a:pt x="67" y="89"/>
                      <a:pt x="68" y="89"/>
                    </a:cubicBezTo>
                    <a:cubicBezTo>
                      <a:pt x="69" y="89"/>
                      <a:pt x="45" y="58"/>
                      <a:pt x="26" y="33"/>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69" name="Google Shape;3081;p66">
                <a:extLst>
                  <a:ext uri="{FF2B5EF4-FFF2-40B4-BE49-F238E27FC236}">
                    <a16:creationId xmlns:a16="http://schemas.microsoft.com/office/drawing/2014/main" id="{AFC07504-2688-D55C-2F7C-5A714127F2B0}"/>
                  </a:ext>
                </a:extLst>
              </p:cNvPr>
              <p:cNvSpPr/>
              <p:nvPr/>
            </p:nvSpPr>
            <p:spPr>
              <a:xfrm>
                <a:off x="4017075" y="3070825"/>
                <a:ext cx="1900" cy="1925"/>
              </a:xfrm>
              <a:custGeom>
                <a:avLst/>
                <a:gdLst/>
                <a:ahLst/>
                <a:cxnLst/>
                <a:rect l="l" t="t" r="r" b="b"/>
                <a:pathLst>
                  <a:path w="76" h="77" extrusionOk="0">
                    <a:moveTo>
                      <a:pt x="25" y="26"/>
                    </a:moveTo>
                    <a:cubicBezTo>
                      <a:pt x="0" y="1"/>
                      <a:pt x="50" y="51"/>
                      <a:pt x="50" y="51"/>
                    </a:cubicBezTo>
                    <a:cubicBezTo>
                      <a:pt x="25" y="26"/>
                      <a:pt x="75" y="76"/>
                      <a:pt x="25"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70" name="Google Shape;3082;p66">
                <a:extLst>
                  <a:ext uri="{FF2B5EF4-FFF2-40B4-BE49-F238E27FC236}">
                    <a16:creationId xmlns:a16="http://schemas.microsoft.com/office/drawing/2014/main" id="{7EAB2CD6-8E5C-0745-73E2-F5C21AB59822}"/>
                  </a:ext>
                </a:extLst>
              </p:cNvPr>
              <p:cNvSpPr/>
              <p:nvPr/>
            </p:nvSpPr>
            <p:spPr>
              <a:xfrm>
                <a:off x="4010175" y="3080850"/>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71" name="Google Shape;3083;p66">
                <a:extLst>
                  <a:ext uri="{FF2B5EF4-FFF2-40B4-BE49-F238E27FC236}">
                    <a16:creationId xmlns:a16="http://schemas.microsoft.com/office/drawing/2014/main" id="{423A211C-5015-1A53-E885-F569981C3C67}"/>
                  </a:ext>
                </a:extLst>
              </p:cNvPr>
              <p:cNvSpPr/>
              <p:nvPr/>
            </p:nvSpPr>
            <p:spPr>
              <a:xfrm>
                <a:off x="3963425" y="3070725"/>
                <a:ext cx="54300" cy="33375"/>
              </a:xfrm>
              <a:custGeom>
                <a:avLst/>
                <a:gdLst/>
                <a:ahLst/>
                <a:cxnLst/>
                <a:rect l="l" t="t" r="r" b="b"/>
                <a:pathLst>
                  <a:path w="2172" h="1335" extrusionOk="0">
                    <a:moveTo>
                      <a:pt x="67" y="1110"/>
                    </a:moveTo>
                    <a:cubicBezTo>
                      <a:pt x="70" y="1118"/>
                      <a:pt x="72" y="1122"/>
                      <a:pt x="74" y="1122"/>
                    </a:cubicBezTo>
                    <a:cubicBezTo>
                      <a:pt x="75" y="1122"/>
                      <a:pt x="76" y="1120"/>
                      <a:pt x="76" y="1118"/>
                    </a:cubicBezTo>
                    <a:lnTo>
                      <a:pt x="76" y="1118"/>
                    </a:lnTo>
                    <a:lnTo>
                      <a:pt x="91" y="1133"/>
                    </a:lnTo>
                    <a:cubicBezTo>
                      <a:pt x="86" y="1137"/>
                      <a:pt x="82" y="1140"/>
                      <a:pt x="79" y="1140"/>
                    </a:cubicBezTo>
                    <a:cubicBezTo>
                      <a:pt x="71" y="1140"/>
                      <a:pt x="68" y="1125"/>
                      <a:pt x="67" y="1110"/>
                    </a:cubicBezTo>
                    <a:close/>
                    <a:moveTo>
                      <a:pt x="843" y="1233"/>
                    </a:moveTo>
                    <a:lnTo>
                      <a:pt x="843" y="1233"/>
                    </a:lnTo>
                    <a:cubicBezTo>
                      <a:pt x="848" y="1238"/>
                      <a:pt x="852" y="1240"/>
                      <a:pt x="855" y="1240"/>
                    </a:cubicBezTo>
                    <a:cubicBezTo>
                      <a:pt x="857" y="1240"/>
                      <a:pt x="859" y="1238"/>
                      <a:pt x="860" y="1236"/>
                    </a:cubicBezTo>
                    <a:lnTo>
                      <a:pt x="860" y="1236"/>
                    </a:lnTo>
                    <a:cubicBezTo>
                      <a:pt x="855" y="1235"/>
                      <a:pt x="849" y="1234"/>
                      <a:pt x="843" y="1233"/>
                    </a:cubicBezTo>
                    <a:close/>
                    <a:moveTo>
                      <a:pt x="2134" y="1"/>
                    </a:moveTo>
                    <a:cubicBezTo>
                      <a:pt x="2117" y="1"/>
                      <a:pt x="2145" y="44"/>
                      <a:pt x="2138" y="44"/>
                    </a:cubicBezTo>
                    <a:cubicBezTo>
                      <a:pt x="2136" y="44"/>
                      <a:pt x="2131" y="40"/>
                      <a:pt x="2121" y="30"/>
                    </a:cubicBezTo>
                    <a:lnTo>
                      <a:pt x="2096" y="5"/>
                    </a:lnTo>
                    <a:cubicBezTo>
                      <a:pt x="2075" y="5"/>
                      <a:pt x="2127" y="60"/>
                      <a:pt x="2126" y="60"/>
                    </a:cubicBezTo>
                    <a:cubicBezTo>
                      <a:pt x="2126" y="60"/>
                      <a:pt x="2125" y="59"/>
                      <a:pt x="2121" y="55"/>
                    </a:cubicBezTo>
                    <a:cubicBezTo>
                      <a:pt x="2096" y="30"/>
                      <a:pt x="2096" y="30"/>
                      <a:pt x="2096" y="30"/>
                    </a:cubicBezTo>
                    <a:cubicBezTo>
                      <a:pt x="2071" y="55"/>
                      <a:pt x="2046" y="30"/>
                      <a:pt x="2071" y="105"/>
                    </a:cubicBezTo>
                    <a:cubicBezTo>
                      <a:pt x="2057" y="91"/>
                      <a:pt x="2051" y="87"/>
                      <a:pt x="2048" y="87"/>
                    </a:cubicBezTo>
                    <a:cubicBezTo>
                      <a:pt x="2044" y="87"/>
                      <a:pt x="2048" y="98"/>
                      <a:pt x="2044" y="98"/>
                    </a:cubicBezTo>
                    <a:cubicBezTo>
                      <a:pt x="2041" y="98"/>
                      <a:pt x="2035" y="94"/>
                      <a:pt x="2021" y="80"/>
                    </a:cubicBezTo>
                    <a:lnTo>
                      <a:pt x="2021" y="80"/>
                    </a:lnTo>
                    <a:cubicBezTo>
                      <a:pt x="2021" y="105"/>
                      <a:pt x="2021" y="105"/>
                      <a:pt x="2046" y="130"/>
                    </a:cubicBezTo>
                    <a:cubicBezTo>
                      <a:pt x="1971" y="155"/>
                      <a:pt x="1971" y="256"/>
                      <a:pt x="1946" y="306"/>
                    </a:cubicBezTo>
                    <a:cubicBezTo>
                      <a:pt x="2021" y="406"/>
                      <a:pt x="1871" y="356"/>
                      <a:pt x="1896" y="406"/>
                    </a:cubicBezTo>
                    <a:lnTo>
                      <a:pt x="1871" y="406"/>
                    </a:lnTo>
                    <a:cubicBezTo>
                      <a:pt x="1896" y="431"/>
                      <a:pt x="1896" y="456"/>
                      <a:pt x="1871" y="456"/>
                    </a:cubicBezTo>
                    <a:lnTo>
                      <a:pt x="1921" y="506"/>
                    </a:lnTo>
                    <a:cubicBezTo>
                      <a:pt x="1770" y="506"/>
                      <a:pt x="1795" y="631"/>
                      <a:pt x="1720" y="682"/>
                    </a:cubicBezTo>
                    <a:cubicBezTo>
                      <a:pt x="1695" y="707"/>
                      <a:pt x="1670" y="707"/>
                      <a:pt x="1654" y="707"/>
                    </a:cubicBezTo>
                    <a:cubicBezTo>
                      <a:pt x="1639" y="707"/>
                      <a:pt x="1632" y="707"/>
                      <a:pt x="1645" y="732"/>
                    </a:cubicBezTo>
                    <a:cubicBezTo>
                      <a:pt x="1645" y="732"/>
                      <a:pt x="1645" y="766"/>
                      <a:pt x="1645" y="807"/>
                    </a:cubicBezTo>
                    <a:cubicBezTo>
                      <a:pt x="1640" y="812"/>
                      <a:pt x="1636" y="814"/>
                      <a:pt x="1632" y="814"/>
                    </a:cubicBezTo>
                    <a:cubicBezTo>
                      <a:pt x="1622" y="814"/>
                      <a:pt x="1618" y="800"/>
                      <a:pt x="1608" y="800"/>
                    </a:cubicBezTo>
                    <a:cubicBezTo>
                      <a:pt x="1604" y="800"/>
                      <a:pt x="1600" y="802"/>
                      <a:pt x="1595" y="807"/>
                    </a:cubicBezTo>
                    <a:cubicBezTo>
                      <a:pt x="1570" y="857"/>
                      <a:pt x="1538" y="857"/>
                      <a:pt x="1507" y="857"/>
                    </a:cubicBezTo>
                    <a:cubicBezTo>
                      <a:pt x="1476" y="857"/>
                      <a:pt x="1445" y="857"/>
                      <a:pt x="1419" y="907"/>
                    </a:cubicBezTo>
                    <a:cubicBezTo>
                      <a:pt x="1344" y="907"/>
                      <a:pt x="1269" y="932"/>
                      <a:pt x="1194" y="957"/>
                    </a:cubicBezTo>
                    <a:lnTo>
                      <a:pt x="1194" y="932"/>
                    </a:lnTo>
                    <a:cubicBezTo>
                      <a:pt x="1176" y="950"/>
                      <a:pt x="1160" y="957"/>
                      <a:pt x="1144" y="957"/>
                    </a:cubicBezTo>
                    <a:cubicBezTo>
                      <a:pt x="1100" y="957"/>
                      <a:pt x="1061" y="904"/>
                      <a:pt x="1014" y="904"/>
                    </a:cubicBezTo>
                    <a:cubicBezTo>
                      <a:pt x="1007" y="904"/>
                      <a:pt x="1000" y="905"/>
                      <a:pt x="993" y="907"/>
                    </a:cubicBezTo>
                    <a:cubicBezTo>
                      <a:pt x="986" y="902"/>
                      <a:pt x="978" y="900"/>
                      <a:pt x="971" y="900"/>
                    </a:cubicBezTo>
                    <a:cubicBezTo>
                      <a:pt x="918" y="900"/>
                      <a:pt x="876" y="1023"/>
                      <a:pt x="824" y="1023"/>
                    </a:cubicBezTo>
                    <a:cubicBezTo>
                      <a:pt x="814" y="1023"/>
                      <a:pt x="804" y="1018"/>
                      <a:pt x="793" y="1007"/>
                    </a:cubicBezTo>
                    <a:cubicBezTo>
                      <a:pt x="783" y="983"/>
                      <a:pt x="774" y="974"/>
                      <a:pt x="766" y="974"/>
                    </a:cubicBezTo>
                    <a:cubicBezTo>
                      <a:pt x="740" y="974"/>
                      <a:pt x="720" y="1066"/>
                      <a:pt x="694" y="1066"/>
                    </a:cubicBezTo>
                    <a:cubicBezTo>
                      <a:pt x="686" y="1066"/>
                      <a:pt x="677" y="1057"/>
                      <a:pt x="668" y="1032"/>
                    </a:cubicBezTo>
                    <a:cubicBezTo>
                      <a:pt x="639" y="956"/>
                      <a:pt x="610" y="927"/>
                      <a:pt x="582" y="927"/>
                    </a:cubicBezTo>
                    <a:cubicBezTo>
                      <a:pt x="535" y="927"/>
                      <a:pt x="489" y="1005"/>
                      <a:pt x="442" y="1083"/>
                    </a:cubicBezTo>
                    <a:cubicBezTo>
                      <a:pt x="432" y="1076"/>
                      <a:pt x="423" y="1073"/>
                      <a:pt x="414" y="1073"/>
                    </a:cubicBezTo>
                    <a:cubicBezTo>
                      <a:pt x="372" y="1073"/>
                      <a:pt x="337" y="1129"/>
                      <a:pt x="299" y="1129"/>
                    </a:cubicBezTo>
                    <a:cubicBezTo>
                      <a:pt x="281" y="1129"/>
                      <a:pt x="262" y="1117"/>
                      <a:pt x="241" y="1083"/>
                    </a:cubicBezTo>
                    <a:cubicBezTo>
                      <a:pt x="237" y="1101"/>
                      <a:pt x="231" y="1109"/>
                      <a:pt x="225" y="1109"/>
                    </a:cubicBezTo>
                    <a:cubicBezTo>
                      <a:pt x="201" y="1109"/>
                      <a:pt x="167" y="1000"/>
                      <a:pt x="132" y="1000"/>
                    </a:cubicBezTo>
                    <a:cubicBezTo>
                      <a:pt x="126" y="1000"/>
                      <a:pt x="121" y="1002"/>
                      <a:pt x="116" y="1007"/>
                    </a:cubicBezTo>
                    <a:lnTo>
                      <a:pt x="116" y="1032"/>
                    </a:lnTo>
                    <a:cubicBezTo>
                      <a:pt x="111" y="1013"/>
                      <a:pt x="108" y="1006"/>
                      <a:pt x="107" y="1006"/>
                    </a:cubicBezTo>
                    <a:cubicBezTo>
                      <a:pt x="101" y="1006"/>
                      <a:pt x="106" y="1071"/>
                      <a:pt x="102" y="1071"/>
                    </a:cubicBezTo>
                    <a:cubicBezTo>
                      <a:pt x="100" y="1071"/>
                      <a:pt x="97" y="1061"/>
                      <a:pt x="91" y="1032"/>
                    </a:cubicBezTo>
                    <a:lnTo>
                      <a:pt x="91" y="1007"/>
                    </a:lnTo>
                    <a:cubicBezTo>
                      <a:pt x="88" y="997"/>
                      <a:pt x="85" y="993"/>
                      <a:pt x="84" y="993"/>
                    </a:cubicBezTo>
                    <a:cubicBezTo>
                      <a:pt x="75" y="993"/>
                      <a:pt x="82" y="1096"/>
                      <a:pt x="76" y="1118"/>
                    </a:cubicBezTo>
                    <a:lnTo>
                      <a:pt x="76" y="1118"/>
                    </a:lnTo>
                    <a:lnTo>
                      <a:pt x="67" y="1108"/>
                    </a:lnTo>
                    <a:lnTo>
                      <a:pt x="67" y="1108"/>
                    </a:lnTo>
                    <a:cubicBezTo>
                      <a:pt x="67" y="1109"/>
                      <a:pt x="67" y="1109"/>
                      <a:pt x="67" y="1110"/>
                    </a:cubicBezTo>
                    <a:lnTo>
                      <a:pt x="67" y="1110"/>
                    </a:lnTo>
                    <a:cubicBezTo>
                      <a:pt x="67" y="1109"/>
                      <a:pt x="66" y="1108"/>
                      <a:pt x="66" y="1108"/>
                    </a:cubicBezTo>
                    <a:lnTo>
                      <a:pt x="66" y="1108"/>
                    </a:lnTo>
                    <a:lnTo>
                      <a:pt x="67" y="1108"/>
                    </a:lnTo>
                    <a:lnTo>
                      <a:pt x="67" y="1108"/>
                    </a:lnTo>
                    <a:cubicBezTo>
                      <a:pt x="66" y="1099"/>
                      <a:pt x="66" y="1090"/>
                      <a:pt x="66" y="1083"/>
                    </a:cubicBezTo>
                    <a:cubicBezTo>
                      <a:pt x="66" y="1083"/>
                      <a:pt x="66" y="1119"/>
                      <a:pt x="66" y="1133"/>
                    </a:cubicBezTo>
                    <a:cubicBezTo>
                      <a:pt x="57" y="1078"/>
                      <a:pt x="51" y="1067"/>
                      <a:pt x="48" y="1067"/>
                    </a:cubicBezTo>
                    <a:cubicBezTo>
                      <a:pt x="45" y="1067"/>
                      <a:pt x="43" y="1074"/>
                      <a:pt x="42" y="1074"/>
                    </a:cubicBezTo>
                    <a:cubicBezTo>
                      <a:pt x="41" y="1074"/>
                      <a:pt x="41" y="1062"/>
                      <a:pt x="41" y="1007"/>
                    </a:cubicBezTo>
                    <a:cubicBezTo>
                      <a:pt x="41" y="1007"/>
                      <a:pt x="16" y="932"/>
                      <a:pt x="16" y="907"/>
                    </a:cubicBezTo>
                    <a:cubicBezTo>
                      <a:pt x="16" y="898"/>
                      <a:pt x="13" y="892"/>
                      <a:pt x="10" y="892"/>
                    </a:cubicBezTo>
                    <a:cubicBezTo>
                      <a:pt x="4" y="892"/>
                      <a:pt x="0" y="910"/>
                      <a:pt x="16" y="957"/>
                    </a:cubicBezTo>
                    <a:cubicBezTo>
                      <a:pt x="16" y="1032"/>
                      <a:pt x="16" y="1108"/>
                      <a:pt x="41" y="1158"/>
                    </a:cubicBezTo>
                    <a:cubicBezTo>
                      <a:pt x="41" y="1163"/>
                      <a:pt x="41" y="1171"/>
                      <a:pt x="41" y="1183"/>
                    </a:cubicBezTo>
                    <a:cubicBezTo>
                      <a:pt x="66" y="1183"/>
                      <a:pt x="66" y="1258"/>
                      <a:pt x="66" y="1283"/>
                    </a:cubicBezTo>
                    <a:cubicBezTo>
                      <a:pt x="66" y="1258"/>
                      <a:pt x="72" y="1252"/>
                      <a:pt x="79" y="1252"/>
                    </a:cubicBezTo>
                    <a:cubicBezTo>
                      <a:pt x="85" y="1252"/>
                      <a:pt x="91" y="1258"/>
                      <a:pt x="91" y="1258"/>
                    </a:cubicBezTo>
                    <a:lnTo>
                      <a:pt x="91" y="1308"/>
                    </a:lnTo>
                    <a:cubicBezTo>
                      <a:pt x="94" y="1315"/>
                      <a:pt x="97" y="1317"/>
                      <a:pt x="99" y="1317"/>
                    </a:cubicBezTo>
                    <a:cubicBezTo>
                      <a:pt x="107" y="1317"/>
                      <a:pt x="101" y="1252"/>
                      <a:pt x="106" y="1252"/>
                    </a:cubicBezTo>
                    <a:lnTo>
                      <a:pt x="106" y="1252"/>
                    </a:lnTo>
                    <a:cubicBezTo>
                      <a:pt x="107" y="1252"/>
                      <a:pt x="110" y="1260"/>
                      <a:pt x="116" y="1283"/>
                    </a:cubicBezTo>
                    <a:cubicBezTo>
                      <a:pt x="116" y="1258"/>
                      <a:pt x="141" y="1258"/>
                      <a:pt x="166" y="1258"/>
                    </a:cubicBezTo>
                    <a:cubicBezTo>
                      <a:pt x="166" y="1208"/>
                      <a:pt x="191" y="1258"/>
                      <a:pt x="191" y="1183"/>
                    </a:cubicBezTo>
                    <a:cubicBezTo>
                      <a:pt x="191" y="1258"/>
                      <a:pt x="216" y="1283"/>
                      <a:pt x="216" y="1283"/>
                    </a:cubicBezTo>
                    <a:cubicBezTo>
                      <a:pt x="216" y="1283"/>
                      <a:pt x="216" y="1308"/>
                      <a:pt x="216" y="1308"/>
                    </a:cubicBezTo>
                    <a:cubicBezTo>
                      <a:pt x="221" y="1328"/>
                      <a:pt x="224" y="1335"/>
                      <a:pt x="226" y="1335"/>
                    </a:cubicBezTo>
                    <a:cubicBezTo>
                      <a:pt x="232" y="1335"/>
                      <a:pt x="230" y="1280"/>
                      <a:pt x="240" y="1280"/>
                    </a:cubicBezTo>
                    <a:cubicBezTo>
                      <a:pt x="245" y="1280"/>
                      <a:pt x="253" y="1293"/>
                      <a:pt x="267" y="1333"/>
                    </a:cubicBezTo>
                    <a:cubicBezTo>
                      <a:pt x="258" y="1298"/>
                      <a:pt x="258" y="1290"/>
                      <a:pt x="262" y="1290"/>
                    </a:cubicBezTo>
                    <a:cubicBezTo>
                      <a:pt x="264" y="1290"/>
                      <a:pt x="267" y="1294"/>
                      <a:pt x="270" y="1294"/>
                    </a:cubicBezTo>
                    <a:cubicBezTo>
                      <a:pt x="274" y="1294"/>
                      <a:pt x="277" y="1284"/>
                      <a:pt x="267" y="1233"/>
                    </a:cubicBezTo>
                    <a:lnTo>
                      <a:pt x="267" y="1233"/>
                    </a:lnTo>
                    <a:cubicBezTo>
                      <a:pt x="292" y="1258"/>
                      <a:pt x="292" y="1283"/>
                      <a:pt x="292" y="1308"/>
                    </a:cubicBezTo>
                    <a:cubicBezTo>
                      <a:pt x="317" y="1308"/>
                      <a:pt x="342" y="1333"/>
                      <a:pt x="367" y="1333"/>
                    </a:cubicBezTo>
                    <a:cubicBezTo>
                      <a:pt x="367" y="1313"/>
                      <a:pt x="369" y="1307"/>
                      <a:pt x="371" y="1307"/>
                    </a:cubicBezTo>
                    <a:cubicBezTo>
                      <a:pt x="375" y="1307"/>
                      <a:pt x="380" y="1317"/>
                      <a:pt x="384" y="1317"/>
                    </a:cubicBezTo>
                    <a:cubicBezTo>
                      <a:pt x="388" y="1317"/>
                      <a:pt x="392" y="1306"/>
                      <a:pt x="392" y="1258"/>
                    </a:cubicBezTo>
                    <a:cubicBezTo>
                      <a:pt x="409" y="1275"/>
                      <a:pt x="426" y="1305"/>
                      <a:pt x="436" y="1305"/>
                    </a:cubicBezTo>
                    <a:cubicBezTo>
                      <a:pt x="440" y="1305"/>
                      <a:pt x="442" y="1299"/>
                      <a:pt x="442" y="1283"/>
                    </a:cubicBezTo>
                    <a:cubicBezTo>
                      <a:pt x="467" y="1283"/>
                      <a:pt x="492" y="1283"/>
                      <a:pt x="492" y="1183"/>
                    </a:cubicBezTo>
                    <a:cubicBezTo>
                      <a:pt x="517" y="1308"/>
                      <a:pt x="517" y="1283"/>
                      <a:pt x="542" y="1333"/>
                    </a:cubicBezTo>
                    <a:cubicBezTo>
                      <a:pt x="542" y="1283"/>
                      <a:pt x="567" y="1283"/>
                      <a:pt x="567" y="1233"/>
                    </a:cubicBezTo>
                    <a:cubicBezTo>
                      <a:pt x="575" y="1248"/>
                      <a:pt x="580" y="1252"/>
                      <a:pt x="584" y="1252"/>
                    </a:cubicBezTo>
                    <a:cubicBezTo>
                      <a:pt x="588" y="1252"/>
                      <a:pt x="590" y="1247"/>
                      <a:pt x="591" y="1247"/>
                    </a:cubicBezTo>
                    <a:cubicBezTo>
                      <a:pt x="592" y="1247"/>
                      <a:pt x="592" y="1254"/>
                      <a:pt x="592" y="1283"/>
                    </a:cubicBezTo>
                    <a:cubicBezTo>
                      <a:pt x="615" y="1215"/>
                      <a:pt x="643" y="1188"/>
                      <a:pt x="671" y="1188"/>
                    </a:cubicBezTo>
                    <a:cubicBezTo>
                      <a:pt x="705" y="1188"/>
                      <a:pt x="740" y="1228"/>
                      <a:pt x="768" y="1283"/>
                    </a:cubicBezTo>
                    <a:lnTo>
                      <a:pt x="768" y="1308"/>
                    </a:lnTo>
                    <a:cubicBezTo>
                      <a:pt x="768" y="1258"/>
                      <a:pt x="768" y="1158"/>
                      <a:pt x="793" y="1108"/>
                    </a:cubicBezTo>
                    <a:cubicBezTo>
                      <a:pt x="793" y="1108"/>
                      <a:pt x="811" y="1163"/>
                      <a:pt x="817" y="1163"/>
                    </a:cubicBezTo>
                    <a:cubicBezTo>
                      <a:pt x="817" y="1163"/>
                      <a:pt x="818" y="1161"/>
                      <a:pt x="818" y="1158"/>
                    </a:cubicBezTo>
                    <a:cubicBezTo>
                      <a:pt x="818" y="1183"/>
                      <a:pt x="818" y="1183"/>
                      <a:pt x="818" y="1183"/>
                    </a:cubicBezTo>
                    <a:cubicBezTo>
                      <a:pt x="818" y="1180"/>
                      <a:pt x="818" y="1179"/>
                      <a:pt x="819" y="1179"/>
                    </a:cubicBezTo>
                    <a:cubicBezTo>
                      <a:pt x="822" y="1179"/>
                      <a:pt x="832" y="1211"/>
                      <a:pt x="838" y="1211"/>
                    </a:cubicBezTo>
                    <a:cubicBezTo>
                      <a:pt x="841" y="1211"/>
                      <a:pt x="843" y="1204"/>
                      <a:pt x="843" y="1183"/>
                    </a:cubicBezTo>
                    <a:cubicBezTo>
                      <a:pt x="859" y="1199"/>
                      <a:pt x="865" y="1225"/>
                      <a:pt x="860" y="1236"/>
                    </a:cubicBezTo>
                    <a:lnTo>
                      <a:pt x="860" y="1236"/>
                    </a:lnTo>
                    <a:cubicBezTo>
                      <a:pt x="862" y="1236"/>
                      <a:pt x="864" y="1236"/>
                      <a:pt x="866" y="1236"/>
                    </a:cubicBezTo>
                    <a:cubicBezTo>
                      <a:pt x="948" y="1236"/>
                      <a:pt x="1014" y="1130"/>
                      <a:pt x="1096" y="1130"/>
                    </a:cubicBezTo>
                    <a:cubicBezTo>
                      <a:pt x="1103" y="1130"/>
                      <a:pt x="1111" y="1131"/>
                      <a:pt x="1119" y="1133"/>
                    </a:cubicBezTo>
                    <a:cubicBezTo>
                      <a:pt x="1125" y="1145"/>
                      <a:pt x="1131" y="1150"/>
                      <a:pt x="1137" y="1150"/>
                    </a:cubicBezTo>
                    <a:cubicBezTo>
                      <a:pt x="1156" y="1150"/>
                      <a:pt x="1175" y="1108"/>
                      <a:pt x="1194" y="1108"/>
                    </a:cubicBezTo>
                    <a:cubicBezTo>
                      <a:pt x="1194" y="1108"/>
                      <a:pt x="1194" y="1133"/>
                      <a:pt x="1194" y="1158"/>
                    </a:cubicBezTo>
                    <a:cubicBezTo>
                      <a:pt x="1199" y="1143"/>
                      <a:pt x="1203" y="1138"/>
                      <a:pt x="1206" y="1138"/>
                    </a:cubicBezTo>
                    <a:cubicBezTo>
                      <a:pt x="1214" y="1138"/>
                      <a:pt x="1217" y="1171"/>
                      <a:pt x="1218" y="1171"/>
                    </a:cubicBezTo>
                    <a:cubicBezTo>
                      <a:pt x="1219" y="1171"/>
                      <a:pt x="1219" y="1156"/>
                      <a:pt x="1219" y="1108"/>
                    </a:cubicBezTo>
                    <a:cubicBezTo>
                      <a:pt x="1244" y="1108"/>
                      <a:pt x="1244" y="1133"/>
                      <a:pt x="1244" y="1158"/>
                    </a:cubicBezTo>
                    <a:cubicBezTo>
                      <a:pt x="1269" y="1108"/>
                      <a:pt x="1319" y="1108"/>
                      <a:pt x="1369" y="1108"/>
                    </a:cubicBezTo>
                    <a:cubicBezTo>
                      <a:pt x="1382" y="1045"/>
                      <a:pt x="1401" y="1045"/>
                      <a:pt x="1419" y="1045"/>
                    </a:cubicBezTo>
                    <a:cubicBezTo>
                      <a:pt x="1438" y="1045"/>
                      <a:pt x="1457" y="1045"/>
                      <a:pt x="1470" y="982"/>
                    </a:cubicBezTo>
                    <a:lnTo>
                      <a:pt x="1495" y="1007"/>
                    </a:lnTo>
                    <a:cubicBezTo>
                      <a:pt x="1503" y="972"/>
                      <a:pt x="1515" y="962"/>
                      <a:pt x="1530" y="962"/>
                    </a:cubicBezTo>
                    <a:cubicBezTo>
                      <a:pt x="1553" y="962"/>
                      <a:pt x="1582" y="987"/>
                      <a:pt x="1619" y="987"/>
                    </a:cubicBezTo>
                    <a:cubicBezTo>
                      <a:pt x="1628" y="987"/>
                      <a:pt x="1636" y="985"/>
                      <a:pt x="1645" y="982"/>
                    </a:cubicBezTo>
                    <a:cubicBezTo>
                      <a:pt x="1650" y="987"/>
                      <a:pt x="1655" y="989"/>
                      <a:pt x="1660" y="989"/>
                    </a:cubicBezTo>
                    <a:cubicBezTo>
                      <a:pt x="1679" y="989"/>
                      <a:pt x="1695" y="957"/>
                      <a:pt x="1695" y="957"/>
                    </a:cubicBezTo>
                    <a:lnTo>
                      <a:pt x="1720" y="1007"/>
                    </a:lnTo>
                    <a:cubicBezTo>
                      <a:pt x="1720" y="970"/>
                      <a:pt x="1727" y="957"/>
                      <a:pt x="1739" y="957"/>
                    </a:cubicBezTo>
                    <a:cubicBezTo>
                      <a:pt x="1758" y="957"/>
                      <a:pt x="1789" y="992"/>
                      <a:pt x="1820" y="1007"/>
                    </a:cubicBezTo>
                    <a:cubicBezTo>
                      <a:pt x="1846" y="1007"/>
                      <a:pt x="1846" y="982"/>
                      <a:pt x="1820" y="932"/>
                    </a:cubicBezTo>
                    <a:lnTo>
                      <a:pt x="1820" y="932"/>
                    </a:lnTo>
                    <a:lnTo>
                      <a:pt x="1846" y="957"/>
                    </a:lnTo>
                    <a:cubicBezTo>
                      <a:pt x="1795" y="907"/>
                      <a:pt x="1871" y="957"/>
                      <a:pt x="1795" y="857"/>
                    </a:cubicBezTo>
                    <a:lnTo>
                      <a:pt x="1795" y="857"/>
                    </a:lnTo>
                    <a:lnTo>
                      <a:pt x="1820" y="882"/>
                    </a:lnTo>
                    <a:cubicBezTo>
                      <a:pt x="1773" y="834"/>
                      <a:pt x="1772" y="823"/>
                      <a:pt x="1786" y="823"/>
                    </a:cubicBezTo>
                    <a:cubicBezTo>
                      <a:pt x="1798" y="823"/>
                      <a:pt x="1823" y="833"/>
                      <a:pt x="1833" y="833"/>
                    </a:cubicBezTo>
                    <a:cubicBezTo>
                      <a:pt x="1841" y="833"/>
                      <a:pt x="1841" y="827"/>
                      <a:pt x="1820" y="807"/>
                    </a:cubicBezTo>
                    <a:lnTo>
                      <a:pt x="1846" y="807"/>
                    </a:lnTo>
                    <a:cubicBezTo>
                      <a:pt x="1846" y="782"/>
                      <a:pt x="1820" y="782"/>
                      <a:pt x="1846" y="782"/>
                    </a:cubicBezTo>
                    <a:lnTo>
                      <a:pt x="1871" y="782"/>
                    </a:lnTo>
                    <a:cubicBezTo>
                      <a:pt x="1890" y="792"/>
                      <a:pt x="1902" y="796"/>
                      <a:pt x="1909" y="796"/>
                    </a:cubicBezTo>
                    <a:cubicBezTo>
                      <a:pt x="1936" y="796"/>
                      <a:pt x="1875" y="727"/>
                      <a:pt x="1896" y="707"/>
                    </a:cubicBezTo>
                    <a:lnTo>
                      <a:pt x="1896" y="707"/>
                    </a:lnTo>
                    <a:lnTo>
                      <a:pt x="1946" y="732"/>
                    </a:lnTo>
                    <a:cubicBezTo>
                      <a:pt x="1896" y="707"/>
                      <a:pt x="1946" y="707"/>
                      <a:pt x="1946" y="682"/>
                    </a:cubicBezTo>
                    <a:lnTo>
                      <a:pt x="1971" y="682"/>
                    </a:lnTo>
                    <a:cubicBezTo>
                      <a:pt x="1996" y="682"/>
                      <a:pt x="1971" y="631"/>
                      <a:pt x="1971" y="606"/>
                    </a:cubicBezTo>
                    <a:lnTo>
                      <a:pt x="1971" y="606"/>
                    </a:lnTo>
                    <a:lnTo>
                      <a:pt x="2021" y="631"/>
                    </a:lnTo>
                    <a:cubicBezTo>
                      <a:pt x="1962" y="592"/>
                      <a:pt x="2012" y="599"/>
                      <a:pt x="2023" y="579"/>
                    </a:cubicBezTo>
                    <a:lnTo>
                      <a:pt x="2023" y="579"/>
                    </a:lnTo>
                    <a:cubicBezTo>
                      <a:pt x="2070" y="529"/>
                      <a:pt x="2046" y="455"/>
                      <a:pt x="2046" y="381"/>
                    </a:cubicBezTo>
                    <a:lnTo>
                      <a:pt x="2046" y="381"/>
                    </a:lnTo>
                    <a:cubicBezTo>
                      <a:pt x="2046" y="381"/>
                      <a:pt x="2071" y="406"/>
                      <a:pt x="2071" y="406"/>
                    </a:cubicBezTo>
                    <a:cubicBezTo>
                      <a:pt x="2071" y="397"/>
                      <a:pt x="2068" y="388"/>
                      <a:pt x="2063" y="380"/>
                    </a:cubicBezTo>
                    <a:lnTo>
                      <a:pt x="2063" y="380"/>
                    </a:lnTo>
                    <a:cubicBezTo>
                      <a:pt x="2068" y="381"/>
                      <a:pt x="2071" y="381"/>
                      <a:pt x="2071" y="381"/>
                    </a:cubicBezTo>
                    <a:cubicBezTo>
                      <a:pt x="2081" y="391"/>
                      <a:pt x="2086" y="395"/>
                      <a:pt x="2088" y="395"/>
                    </a:cubicBezTo>
                    <a:cubicBezTo>
                      <a:pt x="2095" y="395"/>
                      <a:pt x="2067" y="352"/>
                      <a:pt x="2083" y="352"/>
                    </a:cubicBezTo>
                    <a:cubicBezTo>
                      <a:pt x="2086" y="352"/>
                      <a:pt x="2090" y="353"/>
                      <a:pt x="2096" y="356"/>
                    </a:cubicBezTo>
                    <a:cubicBezTo>
                      <a:pt x="2096" y="356"/>
                      <a:pt x="2071" y="331"/>
                      <a:pt x="2046" y="306"/>
                    </a:cubicBezTo>
                    <a:cubicBezTo>
                      <a:pt x="2071" y="256"/>
                      <a:pt x="2096" y="205"/>
                      <a:pt x="2071" y="130"/>
                    </a:cubicBezTo>
                    <a:lnTo>
                      <a:pt x="2071" y="130"/>
                    </a:lnTo>
                    <a:cubicBezTo>
                      <a:pt x="2096" y="155"/>
                      <a:pt x="2096" y="155"/>
                      <a:pt x="2121" y="180"/>
                    </a:cubicBezTo>
                    <a:cubicBezTo>
                      <a:pt x="2071" y="55"/>
                      <a:pt x="2146" y="55"/>
                      <a:pt x="2171" y="55"/>
                    </a:cubicBezTo>
                    <a:cubicBezTo>
                      <a:pt x="2171" y="30"/>
                      <a:pt x="2146" y="30"/>
                      <a:pt x="2146" y="5"/>
                    </a:cubicBezTo>
                    <a:cubicBezTo>
                      <a:pt x="2141" y="2"/>
                      <a:pt x="2136" y="1"/>
                      <a:pt x="2134"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72" name="Google Shape;3084;p66">
                <a:extLst>
                  <a:ext uri="{FF2B5EF4-FFF2-40B4-BE49-F238E27FC236}">
                    <a16:creationId xmlns:a16="http://schemas.microsoft.com/office/drawing/2014/main" id="{1DCE2367-EB3D-A742-CF6B-C2A5885B8349}"/>
                  </a:ext>
                </a:extLst>
              </p:cNvPr>
              <p:cNvSpPr/>
              <p:nvPr/>
            </p:nvSpPr>
            <p:spPr>
              <a:xfrm>
                <a:off x="4015200" y="3080225"/>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73" name="Google Shape;3085;p66">
                <a:extLst>
                  <a:ext uri="{FF2B5EF4-FFF2-40B4-BE49-F238E27FC236}">
                    <a16:creationId xmlns:a16="http://schemas.microsoft.com/office/drawing/2014/main" id="{E5995B6E-F59B-5DF4-552D-A583C3A09547}"/>
                  </a:ext>
                </a:extLst>
              </p:cNvPr>
              <p:cNvSpPr/>
              <p:nvPr/>
            </p:nvSpPr>
            <p:spPr>
              <a:xfrm>
                <a:off x="3965075" y="3102800"/>
                <a:ext cx="650" cy="650"/>
              </a:xfrm>
              <a:custGeom>
                <a:avLst/>
                <a:gdLst/>
                <a:ahLst/>
                <a:cxnLst/>
                <a:rect l="l" t="t" r="r" b="b"/>
                <a:pathLst>
                  <a:path w="26" h="26" extrusionOk="0">
                    <a:moveTo>
                      <a:pt x="25" y="25"/>
                    </a:moveTo>
                    <a:lnTo>
                      <a:pt x="0" y="0"/>
                    </a:lnTo>
                    <a:cubicBezTo>
                      <a:pt x="25" y="25"/>
                      <a:pt x="25" y="25"/>
                      <a:pt x="25" y="25"/>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74" name="Google Shape;3086;p66">
                <a:extLst>
                  <a:ext uri="{FF2B5EF4-FFF2-40B4-BE49-F238E27FC236}">
                    <a16:creationId xmlns:a16="http://schemas.microsoft.com/office/drawing/2014/main" id="{589BF462-A150-32B2-8847-266B035E4A6D}"/>
                  </a:ext>
                </a:extLst>
              </p:cNvPr>
              <p:cNvSpPr/>
              <p:nvPr/>
            </p:nvSpPr>
            <p:spPr>
              <a:xfrm>
                <a:off x="4145525" y="3129725"/>
                <a:ext cx="1275" cy="650"/>
              </a:xfrm>
              <a:custGeom>
                <a:avLst/>
                <a:gdLst/>
                <a:ahLst/>
                <a:cxnLst/>
                <a:rect l="l" t="t" r="r" b="b"/>
                <a:pathLst>
                  <a:path w="51" h="26" extrusionOk="0">
                    <a:moveTo>
                      <a:pt x="0" y="1"/>
                    </a:moveTo>
                    <a:lnTo>
                      <a:pt x="50" y="26"/>
                    </a:lnTo>
                    <a:lnTo>
                      <a:pt x="25"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75" name="Google Shape;3087;p66">
                <a:extLst>
                  <a:ext uri="{FF2B5EF4-FFF2-40B4-BE49-F238E27FC236}">
                    <a16:creationId xmlns:a16="http://schemas.microsoft.com/office/drawing/2014/main" id="{2D56EE4F-8C92-D1C5-5EC2-09C9A704418E}"/>
                  </a:ext>
                </a:extLst>
              </p:cNvPr>
              <p:cNvSpPr/>
              <p:nvPr/>
            </p:nvSpPr>
            <p:spPr>
              <a:xfrm>
                <a:off x="4145575" y="3130225"/>
                <a:ext cx="3550" cy="1400"/>
              </a:xfrm>
              <a:custGeom>
                <a:avLst/>
                <a:gdLst/>
                <a:ahLst/>
                <a:cxnLst/>
                <a:rect l="l" t="t" r="r" b="b"/>
                <a:pathLst>
                  <a:path w="142" h="56" extrusionOk="0">
                    <a:moveTo>
                      <a:pt x="6" y="1"/>
                    </a:moveTo>
                    <a:lnTo>
                      <a:pt x="6" y="1"/>
                    </a:lnTo>
                    <a:cubicBezTo>
                      <a:pt x="0" y="1"/>
                      <a:pt x="141" y="56"/>
                      <a:pt x="98" y="56"/>
                    </a:cubicBezTo>
                    <a:lnTo>
                      <a:pt x="123" y="56"/>
                    </a:lnTo>
                    <a:lnTo>
                      <a:pt x="23" y="6"/>
                    </a:lnTo>
                    <a:cubicBezTo>
                      <a:pt x="12" y="2"/>
                      <a:pt x="7" y="1"/>
                      <a:pt x="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76" name="Google Shape;3088;p66">
                <a:extLst>
                  <a:ext uri="{FF2B5EF4-FFF2-40B4-BE49-F238E27FC236}">
                    <a16:creationId xmlns:a16="http://schemas.microsoft.com/office/drawing/2014/main" id="{36EEB7F6-78BC-14BF-72B9-A7D690F083BD}"/>
                  </a:ext>
                </a:extLst>
              </p:cNvPr>
              <p:cNvSpPr/>
              <p:nvPr/>
            </p:nvSpPr>
            <p:spPr>
              <a:xfrm>
                <a:off x="4146775" y="3131600"/>
                <a:ext cx="2525" cy="675"/>
              </a:xfrm>
              <a:custGeom>
                <a:avLst/>
                <a:gdLst/>
                <a:ahLst/>
                <a:cxnLst/>
                <a:rect l="l" t="t" r="r" b="b"/>
                <a:pathLst>
                  <a:path w="101" h="27" extrusionOk="0">
                    <a:moveTo>
                      <a:pt x="25" y="1"/>
                    </a:moveTo>
                    <a:cubicBezTo>
                      <a:pt x="0" y="1"/>
                      <a:pt x="50" y="1"/>
                      <a:pt x="75" y="26"/>
                    </a:cubicBezTo>
                    <a:cubicBezTo>
                      <a:pt x="50" y="1"/>
                      <a:pt x="101" y="1"/>
                      <a:pt x="2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77" name="Google Shape;3089;p66">
                <a:extLst>
                  <a:ext uri="{FF2B5EF4-FFF2-40B4-BE49-F238E27FC236}">
                    <a16:creationId xmlns:a16="http://schemas.microsoft.com/office/drawing/2014/main" id="{7F818471-312D-4FBE-8D97-B949A29B61D2}"/>
                  </a:ext>
                </a:extLst>
              </p:cNvPr>
              <p:cNvSpPr/>
              <p:nvPr/>
            </p:nvSpPr>
            <p:spPr>
              <a:xfrm>
                <a:off x="4144275" y="3146650"/>
                <a:ext cx="0" cy="25"/>
              </a:xfrm>
              <a:custGeom>
                <a:avLst/>
                <a:gdLst/>
                <a:ahLst/>
                <a:cxnLst/>
                <a:rect l="l" t="t" r="r" b="b"/>
                <a:pathLst>
                  <a:path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78" name="Google Shape;3090;p66">
                <a:extLst>
                  <a:ext uri="{FF2B5EF4-FFF2-40B4-BE49-F238E27FC236}">
                    <a16:creationId xmlns:a16="http://schemas.microsoft.com/office/drawing/2014/main" id="{E8C7CA1B-3A25-E108-E913-C517AE0D2FFA}"/>
                  </a:ext>
                </a:extLst>
              </p:cNvPr>
              <p:cNvSpPr/>
              <p:nvPr/>
            </p:nvSpPr>
            <p:spPr>
              <a:xfrm>
                <a:off x="4101025" y="3131600"/>
                <a:ext cx="52650" cy="58675"/>
              </a:xfrm>
              <a:custGeom>
                <a:avLst/>
                <a:gdLst/>
                <a:ahLst/>
                <a:cxnLst/>
                <a:rect l="l" t="t" r="r" b="b"/>
                <a:pathLst>
                  <a:path w="2106" h="2347" extrusionOk="0">
                    <a:moveTo>
                      <a:pt x="1805" y="26"/>
                    </a:moveTo>
                    <a:lnTo>
                      <a:pt x="1805" y="26"/>
                    </a:lnTo>
                    <a:cubicBezTo>
                      <a:pt x="1793" y="39"/>
                      <a:pt x="1811" y="45"/>
                      <a:pt x="1827" y="48"/>
                    </a:cubicBezTo>
                    <a:lnTo>
                      <a:pt x="1827" y="48"/>
                    </a:lnTo>
                    <a:lnTo>
                      <a:pt x="1805" y="26"/>
                    </a:lnTo>
                    <a:close/>
                    <a:moveTo>
                      <a:pt x="1892" y="190"/>
                    </a:moveTo>
                    <a:cubicBezTo>
                      <a:pt x="1896" y="194"/>
                      <a:pt x="1901" y="198"/>
                      <a:pt x="1905" y="201"/>
                    </a:cubicBezTo>
                    <a:cubicBezTo>
                      <a:pt x="1901" y="197"/>
                      <a:pt x="1897" y="193"/>
                      <a:pt x="1892" y="190"/>
                    </a:cubicBezTo>
                    <a:close/>
                    <a:moveTo>
                      <a:pt x="1880" y="452"/>
                    </a:moveTo>
                    <a:cubicBezTo>
                      <a:pt x="1902" y="452"/>
                      <a:pt x="1905" y="471"/>
                      <a:pt x="1905" y="476"/>
                    </a:cubicBezTo>
                    <a:lnTo>
                      <a:pt x="1905" y="476"/>
                    </a:lnTo>
                    <a:cubicBezTo>
                      <a:pt x="1891" y="474"/>
                      <a:pt x="1880" y="468"/>
                      <a:pt x="1880" y="452"/>
                    </a:cubicBezTo>
                    <a:close/>
                    <a:moveTo>
                      <a:pt x="1830" y="1"/>
                    </a:moveTo>
                    <a:cubicBezTo>
                      <a:pt x="1784" y="1"/>
                      <a:pt x="1865" y="43"/>
                      <a:pt x="1840" y="50"/>
                    </a:cubicBezTo>
                    <a:lnTo>
                      <a:pt x="1840" y="50"/>
                    </a:lnTo>
                    <a:cubicBezTo>
                      <a:pt x="1837" y="50"/>
                      <a:pt x="1832" y="49"/>
                      <a:pt x="1827" y="48"/>
                    </a:cubicBezTo>
                    <a:lnTo>
                      <a:pt x="1827" y="48"/>
                    </a:lnTo>
                    <a:lnTo>
                      <a:pt x="1830" y="51"/>
                    </a:lnTo>
                    <a:cubicBezTo>
                      <a:pt x="1834" y="51"/>
                      <a:pt x="1838" y="51"/>
                      <a:pt x="1840" y="50"/>
                    </a:cubicBezTo>
                    <a:lnTo>
                      <a:pt x="1840" y="50"/>
                    </a:lnTo>
                    <a:cubicBezTo>
                      <a:pt x="1847" y="51"/>
                      <a:pt x="1847" y="51"/>
                      <a:pt x="1830" y="51"/>
                    </a:cubicBezTo>
                    <a:lnTo>
                      <a:pt x="1780" y="51"/>
                    </a:lnTo>
                    <a:cubicBezTo>
                      <a:pt x="1805" y="76"/>
                      <a:pt x="1755" y="101"/>
                      <a:pt x="1830" y="151"/>
                    </a:cubicBezTo>
                    <a:cubicBezTo>
                      <a:pt x="1814" y="146"/>
                      <a:pt x="1805" y="144"/>
                      <a:pt x="1800" y="144"/>
                    </a:cubicBezTo>
                    <a:cubicBezTo>
                      <a:pt x="1785" y="144"/>
                      <a:pt x="1800" y="159"/>
                      <a:pt x="1785" y="159"/>
                    </a:cubicBezTo>
                    <a:cubicBezTo>
                      <a:pt x="1780" y="159"/>
                      <a:pt x="1771" y="157"/>
                      <a:pt x="1755" y="151"/>
                    </a:cubicBezTo>
                    <a:lnTo>
                      <a:pt x="1755" y="151"/>
                    </a:lnTo>
                    <a:cubicBezTo>
                      <a:pt x="1780" y="176"/>
                      <a:pt x="1780" y="176"/>
                      <a:pt x="1805" y="201"/>
                    </a:cubicBezTo>
                    <a:cubicBezTo>
                      <a:pt x="1755" y="277"/>
                      <a:pt x="1805" y="377"/>
                      <a:pt x="1755" y="477"/>
                    </a:cubicBezTo>
                    <a:cubicBezTo>
                      <a:pt x="1880" y="552"/>
                      <a:pt x="1730" y="552"/>
                      <a:pt x="1755" y="628"/>
                    </a:cubicBezTo>
                    <a:lnTo>
                      <a:pt x="1730" y="603"/>
                    </a:lnTo>
                    <a:lnTo>
                      <a:pt x="1730" y="603"/>
                    </a:lnTo>
                    <a:cubicBezTo>
                      <a:pt x="1755" y="628"/>
                      <a:pt x="1755" y="678"/>
                      <a:pt x="1755" y="703"/>
                    </a:cubicBezTo>
                    <a:lnTo>
                      <a:pt x="1805" y="728"/>
                    </a:lnTo>
                    <a:cubicBezTo>
                      <a:pt x="1705" y="853"/>
                      <a:pt x="1805" y="953"/>
                      <a:pt x="1755" y="1079"/>
                    </a:cubicBezTo>
                    <a:cubicBezTo>
                      <a:pt x="1755" y="1129"/>
                      <a:pt x="1755" y="1179"/>
                      <a:pt x="1730" y="1179"/>
                    </a:cubicBezTo>
                    <a:cubicBezTo>
                      <a:pt x="1705" y="1229"/>
                      <a:pt x="1680" y="1354"/>
                      <a:pt x="1805" y="1430"/>
                    </a:cubicBezTo>
                    <a:lnTo>
                      <a:pt x="1780" y="1430"/>
                    </a:lnTo>
                    <a:cubicBezTo>
                      <a:pt x="1805" y="1480"/>
                      <a:pt x="1755" y="1505"/>
                      <a:pt x="1780" y="1555"/>
                    </a:cubicBezTo>
                    <a:lnTo>
                      <a:pt x="1755" y="1530"/>
                    </a:lnTo>
                    <a:lnTo>
                      <a:pt x="1755" y="1530"/>
                    </a:lnTo>
                    <a:cubicBezTo>
                      <a:pt x="1805" y="1580"/>
                      <a:pt x="1805" y="1655"/>
                      <a:pt x="1805" y="1680"/>
                    </a:cubicBezTo>
                    <a:cubicBezTo>
                      <a:pt x="1780" y="1705"/>
                      <a:pt x="1780" y="1730"/>
                      <a:pt x="1830" y="1780"/>
                    </a:cubicBezTo>
                    <a:cubicBezTo>
                      <a:pt x="1830" y="1805"/>
                      <a:pt x="1830" y="1831"/>
                      <a:pt x="1830" y="1856"/>
                    </a:cubicBezTo>
                    <a:lnTo>
                      <a:pt x="1755" y="1856"/>
                    </a:lnTo>
                    <a:cubicBezTo>
                      <a:pt x="1730" y="1881"/>
                      <a:pt x="1680" y="1881"/>
                      <a:pt x="1630" y="1906"/>
                    </a:cubicBezTo>
                    <a:lnTo>
                      <a:pt x="1630" y="1881"/>
                    </a:lnTo>
                    <a:cubicBezTo>
                      <a:pt x="1605" y="1899"/>
                      <a:pt x="1581" y="1905"/>
                      <a:pt x="1557" y="1905"/>
                    </a:cubicBezTo>
                    <a:cubicBezTo>
                      <a:pt x="1500" y="1905"/>
                      <a:pt x="1444" y="1868"/>
                      <a:pt x="1396" y="1868"/>
                    </a:cubicBezTo>
                    <a:cubicBezTo>
                      <a:pt x="1381" y="1868"/>
                      <a:pt x="1367" y="1872"/>
                      <a:pt x="1354" y="1881"/>
                    </a:cubicBezTo>
                    <a:cubicBezTo>
                      <a:pt x="1343" y="1875"/>
                      <a:pt x="1332" y="1873"/>
                      <a:pt x="1322" y="1873"/>
                    </a:cubicBezTo>
                    <a:cubicBezTo>
                      <a:pt x="1252" y="1873"/>
                      <a:pt x="1205" y="1989"/>
                      <a:pt x="1136" y="1989"/>
                    </a:cubicBezTo>
                    <a:cubicBezTo>
                      <a:pt x="1125" y="1989"/>
                      <a:pt x="1115" y="1987"/>
                      <a:pt x="1103" y="1981"/>
                    </a:cubicBezTo>
                    <a:cubicBezTo>
                      <a:pt x="1089" y="1957"/>
                      <a:pt x="1075" y="1947"/>
                      <a:pt x="1062" y="1947"/>
                    </a:cubicBezTo>
                    <a:cubicBezTo>
                      <a:pt x="1021" y="1947"/>
                      <a:pt x="985" y="2040"/>
                      <a:pt x="944" y="2040"/>
                    </a:cubicBezTo>
                    <a:cubicBezTo>
                      <a:pt x="931" y="2040"/>
                      <a:pt x="918" y="2030"/>
                      <a:pt x="903" y="2006"/>
                    </a:cubicBezTo>
                    <a:cubicBezTo>
                      <a:pt x="859" y="1935"/>
                      <a:pt x="821" y="1908"/>
                      <a:pt x="786" y="1908"/>
                    </a:cubicBezTo>
                    <a:cubicBezTo>
                      <a:pt x="722" y="1908"/>
                      <a:pt x="667" y="2000"/>
                      <a:pt x="602" y="2081"/>
                    </a:cubicBezTo>
                    <a:cubicBezTo>
                      <a:pt x="591" y="2075"/>
                      <a:pt x="579" y="2073"/>
                      <a:pt x="567" y="2073"/>
                    </a:cubicBezTo>
                    <a:cubicBezTo>
                      <a:pt x="507" y="2073"/>
                      <a:pt x="447" y="2138"/>
                      <a:pt x="387" y="2138"/>
                    </a:cubicBezTo>
                    <a:cubicBezTo>
                      <a:pt x="358" y="2138"/>
                      <a:pt x="330" y="2124"/>
                      <a:pt x="301" y="2081"/>
                    </a:cubicBezTo>
                    <a:cubicBezTo>
                      <a:pt x="291" y="2101"/>
                      <a:pt x="281" y="2109"/>
                      <a:pt x="271" y="2109"/>
                    </a:cubicBezTo>
                    <a:cubicBezTo>
                      <a:pt x="234" y="2109"/>
                      <a:pt x="197" y="2004"/>
                      <a:pt x="160" y="2004"/>
                    </a:cubicBezTo>
                    <a:cubicBezTo>
                      <a:pt x="157" y="2004"/>
                      <a:pt x="154" y="2005"/>
                      <a:pt x="151" y="2006"/>
                    </a:cubicBezTo>
                    <a:lnTo>
                      <a:pt x="151" y="2056"/>
                    </a:lnTo>
                    <a:cubicBezTo>
                      <a:pt x="146" y="2037"/>
                      <a:pt x="142" y="2029"/>
                      <a:pt x="139" y="2029"/>
                    </a:cubicBezTo>
                    <a:cubicBezTo>
                      <a:pt x="130" y="2029"/>
                      <a:pt x="125" y="2084"/>
                      <a:pt x="117" y="2084"/>
                    </a:cubicBezTo>
                    <a:cubicBezTo>
                      <a:pt x="112" y="2084"/>
                      <a:pt x="108" y="2071"/>
                      <a:pt x="101" y="2031"/>
                    </a:cubicBezTo>
                    <a:cubicBezTo>
                      <a:pt x="98" y="2021"/>
                      <a:pt x="95" y="2017"/>
                      <a:pt x="93" y="2017"/>
                    </a:cubicBezTo>
                    <a:cubicBezTo>
                      <a:pt x="83" y="2017"/>
                      <a:pt x="93" y="2146"/>
                      <a:pt x="83" y="2146"/>
                    </a:cubicBezTo>
                    <a:cubicBezTo>
                      <a:pt x="82" y="2146"/>
                      <a:pt x="79" y="2141"/>
                      <a:pt x="76" y="2131"/>
                    </a:cubicBezTo>
                    <a:cubicBezTo>
                      <a:pt x="76" y="2122"/>
                      <a:pt x="76" y="2113"/>
                      <a:pt x="76" y="2106"/>
                    </a:cubicBezTo>
                    <a:cubicBezTo>
                      <a:pt x="54" y="2106"/>
                      <a:pt x="70" y="2161"/>
                      <a:pt x="59" y="2161"/>
                    </a:cubicBezTo>
                    <a:cubicBezTo>
                      <a:pt x="57" y="2161"/>
                      <a:pt x="54" y="2160"/>
                      <a:pt x="51" y="2156"/>
                    </a:cubicBezTo>
                    <a:cubicBezTo>
                      <a:pt x="51" y="2102"/>
                      <a:pt x="48" y="2090"/>
                      <a:pt x="43" y="2090"/>
                    </a:cubicBezTo>
                    <a:cubicBezTo>
                      <a:pt x="40" y="2090"/>
                      <a:pt x="36" y="2097"/>
                      <a:pt x="33" y="2097"/>
                    </a:cubicBezTo>
                    <a:cubicBezTo>
                      <a:pt x="29" y="2097"/>
                      <a:pt x="26" y="2085"/>
                      <a:pt x="26" y="2031"/>
                    </a:cubicBezTo>
                    <a:cubicBezTo>
                      <a:pt x="26" y="2006"/>
                      <a:pt x="1" y="1956"/>
                      <a:pt x="26" y="1906"/>
                    </a:cubicBezTo>
                    <a:cubicBezTo>
                      <a:pt x="1" y="1906"/>
                      <a:pt x="1" y="1906"/>
                      <a:pt x="1" y="1981"/>
                    </a:cubicBezTo>
                    <a:cubicBezTo>
                      <a:pt x="1" y="2056"/>
                      <a:pt x="1" y="2131"/>
                      <a:pt x="26" y="2181"/>
                    </a:cubicBezTo>
                    <a:lnTo>
                      <a:pt x="26" y="2207"/>
                    </a:lnTo>
                    <a:cubicBezTo>
                      <a:pt x="51" y="2207"/>
                      <a:pt x="51" y="2282"/>
                      <a:pt x="76" y="2307"/>
                    </a:cubicBezTo>
                    <a:cubicBezTo>
                      <a:pt x="76" y="2296"/>
                      <a:pt x="76" y="2288"/>
                      <a:pt x="76" y="2282"/>
                    </a:cubicBezTo>
                    <a:lnTo>
                      <a:pt x="101" y="2307"/>
                    </a:lnTo>
                    <a:cubicBezTo>
                      <a:pt x="126" y="2282"/>
                      <a:pt x="176" y="2257"/>
                      <a:pt x="201" y="2257"/>
                    </a:cubicBezTo>
                    <a:cubicBezTo>
                      <a:pt x="201" y="2232"/>
                      <a:pt x="226" y="2257"/>
                      <a:pt x="226" y="2181"/>
                    </a:cubicBezTo>
                    <a:cubicBezTo>
                      <a:pt x="226" y="2258"/>
                      <a:pt x="241" y="2291"/>
                      <a:pt x="259" y="2291"/>
                    </a:cubicBezTo>
                    <a:cubicBezTo>
                      <a:pt x="265" y="2291"/>
                      <a:pt x="270" y="2288"/>
                      <a:pt x="276" y="2282"/>
                    </a:cubicBezTo>
                    <a:cubicBezTo>
                      <a:pt x="276" y="2307"/>
                      <a:pt x="276" y="2307"/>
                      <a:pt x="276" y="2307"/>
                    </a:cubicBezTo>
                    <a:cubicBezTo>
                      <a:pt x="282" y="2336"/>
                      <a:pt x="285" y="2346"/>
                      <a:pt x="287" y="2346"/>
                    </a:cubicBezTo>
                    <a:cubicBezTo>
                      <a:pt x="292" y="2346"/>
                      <a:pt x="290" y="2292"/>
                      <a:pt x="302" y="2292"/>
                    </a:cubicBezTo>
                    <a:cubicBezTo>
                      <a:pt x="307" y="2292"/>
                      <a:pt x="315" y="2303"/>
                      <a:pt x="326" y="2332"/>
                    </a:cubicBezTo>
                    <a:cubicBezTo>
                      <a:pt x="318" y="2298"/>
                      <a:pt x="318" y="2290"/>
                      <a:pt x="322" y="2290"/>
                    </a:cubicBezTo>
                    <a:cubicBezTo>
                      <a:pt x="326" y="2290"/>
                      <a:pt x="333" y="2298"/>
                      <a:pt x="339" y="2298"/>
                    </a:cubicBezTo>
                    <a:cubicBezTo>
                      <a:pt x="346" y="2298"/>
                      <a:pt x="352" y="2290"/>
                      <a:pt x="352" y="2257"/>
                    </a:cubicBezTo>
                    <a:cubicBezTo>
                      <a:pt x="352" y="2257"/>
                      <a:pt x="352" y="2282"/>
                      <a:pt x="352" y="2307"/>
                    </a:cubicBezTo>
                    <a:cubicBezTo>
                      <a:pt x="402" y="2307"/>
                      <a:pt x="427" y="2332"/>
                      <a:pt x="452" y="2332"/>
                    </a:cubicBezTo>
                    <a:cubicBezTo>
                      <a:pt x="459" y="2312"/>
                      <a:pt x="467" y="2306"/>
                      <a:pt x="476" y="2306"/>
                    </a:cubicBezTo>
                    <a:cubicBezTo>
                      <a:pt x="488" y="2306"/>
                      <a:pt x="500" y="2316"/>
                      <a:pt x="509" y="2316"/>
                    </a:cubicBezTo>
                    <a:cubicBezTo>
                      <a:pt x="520" y="2316"/>
                      <a:pt x="527" y="2304"/>
                      <a:pt x="527" y="2257"/>
                    </a:cubicBezTo>
                    <a:cubicBezTo>
                      <a:pt x="544" y="2274"/>
                      <a:pt x="562" y="2303"/>
                      <a:pt x="579" y="2303"/>
                    </a:cubicBezTo>
                    <a:cubicBezTo>
                      <a:pt x="587" y="2303"/>
                      <a:pt x="594" y="2297"/>
                      <a:pt x="602" y="2282"/>
                    </a:cubicBezTo>
                    <a:cubicBezTo>
                      <a:pt x="627" y="2282"/>
                      <a:pt x="652" y="2257"/>
                      <a:pt x="652" y="2181"/>
                    </a:cubicBezTo>
                    <a:cubicBezTo>
                      <a:pt x="677" y="2307"/>
                      <a:pt x="677" y="2282"/>
                      <a:pt x="702" y="2307"/>
                    </a:cubicBezTo>
                    <a:cubicBezTo>
                      <a:pt x="727" y="2257"/>
                      <a:pt x="753" y="2282"/>
                      <a:pt x="778" y="2232"/>
                    </a:cubicBezTo>
                    <a:cubicBezTo>
                      <a:pt x="778" y="2243"/>
                      <a:pt x="779" y="2247"/>
                      <a:pt x="781" y="2247"/>
                    </a:cubicBezTo>
                    <a:cubicBezTo>
                      <a:pt x="784" y="2247"/>
                      <a:pt x="790" y="2235"/>
                      <a:pt x="795" y="2235"/>
                    </a:cubicBezTo>
                    <a:cubicBezTo>
                      <a:pt x="799" y="2235"/>
                      <a:pt x="803" y="2245"/>
                      <a:pt x="803" y="2282"/>
                    </a:cubicBezTo>
                    <a:cubicBezTo>
                      <a:pt x="827" y="2198"/>
                      <a:pt x="862" y="2166"/>
                      <a:pt x="903" y="2166"/>
                    </a:cubicBezTo>
                    <a:cubicBezTo>
                      <a:pt x="949" y="2166"/>
                      <a:pt x="1001" y="2204"/>
                      <a:pt x="1053" y="2257"/>
                    </a:cubicBezTo>
                    <a:cubicBezTo>
                      <a:pt x="1053" y="2209"/>
                      <a:pt x="1053" y="2141"/>
                      <a:pt x="1053" y="2081"/>
                    </a:cubicBezTo>
                    <a:cubicBezTo>
                      <a:pt x="1075" y="2081"/>
                      <a:pt x="1096" y="2136"/>
                      <a:pt x="1102" y="2136"/>
                    </a:cubicBezTo>
                    <a:cubicBezTo>
                      <a:pt x="1103" y="2136"/>
                      <a:pt x="1103" y="2135"/>
                      <a:pt x="1103" y="2131"/>
                    </a:cubicBezTo>
                    <a:cubicBezTo>
                      <a:pt x="1103" y="2156"/>
                      <a:pt x="1103" y="2156"/>
                      <a:pt x="1103" y="2156"/>
                    </a:cubicBezTo>
                    <a:cubicBezTo>
                      <a:pt x="1106" y="2153"/>
                      <a:pt x="1109" y="2152"/>
                      <a:pt x="1112" y="2152"/>
                    </a:cubicBezTo>
                    <a:cubicBezTo>
                      <a:pt x="1127" y="2152"/>
                      <a:pt x="1141" y="2185"/>
                      <a:pt x="1148" y="2185"/>
                    </a:cubicBezTo>
                    <a:cubicBezTo>
                      <a:pt x="1152" y="2185"/>
                      <a:pt x="1154" y="2178"/>
                      <a:pt x="1154" y="2156"/>
                    </a:cubicBezTo>
                    <a:cubicBezTo>
                      <a:pt x="1179" y="2181"/>
                      <a:pt x="1179" y="2207"/>
                      <a:pt x="1179" y="2207"/>
                    </a:cubicBezTo>
                    <a:cubicBezTo>
                      <a:pt x="1294" y="2207"/>
                      <a:pt x="1389" y="2078"/>
                      <a:pt x="1501" y="2078"/>
                    </a:cubicBezTo>
                    <a:cubicBezTo>
                      <a:pt x="1510" y="2078"/>
                      <a:pt x="1520" y="2079"/>
                      <a:pt x="1530" y="2081"/>
                    </a:cubicBezTo>
                    <a:lnTo>
                      <a:pt x="1530" y="2106"/>
                    </a:lnTo>
                    <a:lnTo>
                      <a:pt x="1555" y="2056"/>
                    </a:lnTo>
                    <a:cubicBezTo>
                      <a:pt x="1555" y="2056"/>
                      <a:pt x="1555" y="2081"/>
                      <a:pt x="1555" y="2081"/>
                    </a:cubicBezTo>
                    <a:cubicBezTo>
                      <a:pt x="1560" y="2091"/>
                      <a:pt x="1565" y="2095"/>
                      <a:pt x="1570" y="2095"/>
                    </a:cubicBezTo>
                    <a:cubicBezTo>
                      <a:pt x="1588" y="2095"/>
                      <a:pt x="1608" y="2052"/>
                      <a:pt x="1639" y="2052"/>
                    </a:cubicBezTo>
                    <a:cubicBezTo>
                      <a:pt x="1644" y="2052"/>
                      <a:pt x="1649" y="2053"/>
                      <a:pt x="1655" y="2056"/>
                    </a:cubicBezTo>
                    <a:cubicBezTo>
                      <a:pt x="1655" y="2056"/>
                      <a:pt x="1655" y="2081"/>
                      <a:pt x="1655" y="2106"/>
                    </a:cubicBezTo>
                    <a:cubicBezTo>
                      <a:pt x="1655" y="2089"/>
                      <a:pt x="1659" y="2084"/>
                      <a:pt x="1664" y="2084"/>
                    </a:cubicBezTo>
                    <a:cubicBezTo>
                      <a:pt x="1674" y="2084"/>
                      <a:pt x="1690" y="2101"/>
                      <a:pt x="1701" y="2101"/>
                    </a:cubicBezTo>
                    <a:cubicBezTo>
                      <a:pt x="1709" y="2101"/>
                      <a:pt x="1713" y="2089"/>
                      <a:pt x="1707" y="2044"/>
                    </a:cubicBezTo>
                    <a:lnTo>
                      <a:pt x="1707" y="2044"/>
                    </a:lnTo>
                    <a:cubicBezTo>
                      <a:pt x="1713" y="2064"/>
                      <a:pt x="1730" y="2081"/>
                      <a:pt x="1730" y="2081"/>
                    </a:cubicBezTo>
                    <a:cubicBezTo>
                      <a:pt x="1805" y="2031"/>
                      <a:pt x="1880" y="2031"/>
                      <a:pt x="2006" y="2031"/>
                    </a:cubicBezTo>
                    <a:cubicBezTo>
                      <a:pt x="1905" y="1881"/>
                      <a:pt x="2006" y="1881"/>
                      <a:pt x="1931" y="1755"/>
                    </a:cubicBezTo>
                    <a:lnTo>
                      <a:pt x="1956" y="1755"/>
                    </a:lnTo>
                    <a:cubicBezTo>
                      <a:pt x="1855" y="1655"/>
                      <a:pt x="1956" y="1605"/>
                      <a:pt x="1956" y="1530"/>
                    </a:cubicBezTo>
                    <a:cubicBezTo>
                      <a:pt x="1956" y="1505"/>
                      <a:pt x="1931" y="1480"/>
                      <a:pt x="1931" y="1430"/>
                    </a:cubicBezTo>
                    <a:lnTo>
                      <a:pt x="1931" y="1430"/>
                    </a:lnTo>
                    <a:lnTo>
                      <a:pt x="1981" y="1455"/>
                    </a:lnTo>
                    <a:cubicBezTo>
                      <a:pt x="1855" y="1379"/>
                      <a:pt x="2106" y="1354"/>
                      <a:pt x="1956" y="1279"/>
                    </a:cubicBezTo>
                    <a:lnTo>
                      <a:pt x="2006" y="1279"/>
                    </a:lnTo>
                    <a:cubicBezTo>
                      <a:pt x="1931" y="1279"/>
                      <a:pt x="2031" y="1254"/>
                      <a:pt x="1905" y="1254"/>
                    </a:cubicBezTo>
                    <a:lnTo>
                      <a:pt x="1956" y="1254"/>
                    </a:lnTo>
                    <a:cubicBezTo>
                      <a:pt x="1880" y="1204"/>
                      <a:pt x="1880" y="1204"/>
                      <a:pt x="1905" y="1179"/>
                    </a:cubicBezTo>
                    <a:cubicBezTo>
                      <a:pt x="1931" y="1179"/>
                      <a:pt x="1981" y="1154"/>
                      <a:pt x="1905" y="1129"/>
                    </a:cubicBezTo>
                    <a:lnTo>
                      <a:pt x="1956" y="1129"/>
                    </a:lnTo>
                    <a:cubicBezTo>
                      <a:pt x="1931" y="1129"/>
                      <a:pt x="1905" y="1104"/>
                      <a:pt x="1931" y="1104"/>
                    </a:cubicBezTo>
                    <a:lnTo>
                      <a:pt x="1956" y="1104"/>
                    </a:lnTo>
                    <a:cubicBezTo>
                      <a:pt x="2056" y="1054"/>
                      <a:pt x="1931" y="1029"/>
                      <a:pt x="1931" y="978"/>
                    </a:cubicBezTo>
                    <a:lnTo>
                      <a:pt x="1981" y="978"/>
                    </a:lnTo>
                    <a:cubicBezTo>
                      <a:pt x="1931" y="978"/>
                      <a:pt x="1981" y="928"/>
                      <a:pt x="1956" y="903"/>
                    </a:cubicBezTo>
                    <a:lnTo>
                      <a:pt x="1931" y="903"/>
                    </a:lnTo>
                    <a:lnTo>
                      <a:pt x="1981" y="878"/>
                    </a:lnTo>
                    <a:cubicBezTo>
                      <a:pt x="1981" y="853"/>
                      <a:pt x="1931" y="828"/>
                      <a:pt x="1931" y="803"/>
                    </a:cubicBezTo>
                    <a:lnTo>
                      <a:pt x="1981" y="803"/>
                    </a:lnTo>
                    <a:cubicBezTo>
                      <a:pt x="1880" y="778"/>
                      <a:pt x="1981" y="728"/>
                      <a:pt x="1931" y="703"/>
                    </a:cubicBezTo>
                    <a:lnTo>
                      <a:pt x="1956" y="703"/>
                    </a:lnTo>
                    <a:cubicBezTo>
                      <a:pt x="1956" y="653"/>
                      <a:pt x="1931" y="552"/>
                      <a:pt x="1905" y="477"/>
                    </a:cubicBezTo>
                    <a:lnTo>
                      <a:pt x="1931" y="477"/>
                    </a:lnTo>
                    <a:cubicBezTo>
                      <a:pt x="1925" y="477"/>
                      <a:pt x="1919" y="477"/>
                      <a:pt x="1913" y="477"/>
                    </a:cubicBezTo>
                    <a:lnTo>
                      <a:pt x="1913" y="477"/>
                    </a:lnTo>
                    <a:cubicBezTo>
                      <a:pt x="1964" y="472"/>
                      <a:pt x="1906" y="422"/>
                      <a:pt x="1917" y="422"/>
                    </a:cubicBezTo>
                    <a:cubicBezTo>
                      <a:pt x="1919" y="422"/>
                      <a:pt x="1923" y="423"/>
                      <a:pt x="1931" y="427"/>
                    </a:cubicBezTo>
                    <a:cubicBezTo>
                      <a:pt x="1931" y="402"/>
                      <a:pt x="1905" y="402"/>
                      <a:pt x="1880" y="402"/>
                    </a:cubicBezTo>
                    <a:cubicBezTo>
                      <a:pt x="1880" y="327"/>
                      <a:pt x="1880" y="252"/>
                      <a:pt x="1830" y="176"/>
                    </a:cubicBezTo>
                    <a:cubicBezTo>
                      <a:pt x="1851" y="176"/>
                      <a:pt x="1872" y="176"/>
                      <a:pt x="1892" y="190"/>
                    </a:cubicBezTo>
                    <a:lnTo>
                      <a:pt x="1892" y="190"/>
                    </a:lnTo>
                    <a:cubicBezTo>
                      <a:pt x="1786" y="98"/>
                      <a:pt x="1856" y="50"/>
                      <a:pt x="1880" y="26"/>
                    </a:cubicBezTo>
                    <a:cubicBezTo>
                      <a:pt x="1855" y="1"/>
                      <a:pt x="1855" y="1"/>
                      <a:pt x="183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79" name="Google Shape;3091;p66">
                <a:extLst>
                  <a:ext uri="{FF2B5EF4-FFF2-40B4-BE49-F238E27FC236}">
                    <a16:creationId xmlns:a16="http://schemas.microsoft.com/office/drawing/2014/main" id="{71154F58-DF23-5164-8DDA-33F71BF18850}"/>
                  </a:ext>
                </a:extLst>
              </p:cNvPr>
              <p:cNvSpPr/>
              <p:nvPr/>
            </p:nvSpPr>
            <p:spPr>
              <a:xfrm>
                <a:off x="4148650" y="314352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0" name="Google Shape;3092;p66">
                <a:extLst>
                  <a:ext uri="{FF2B5EF4-FFF2-40B4-BE49-F238E27FC236}">
                    <a16:creationId xmlns:a16="http://schemas.microsoft.com/office/drawing/2014/main" id="{6809FFBE-96B4-D770-C999-D86817FFC2DF}"/>
                  </a:ext>
                </a:extLst>
              </p:cNvPr>
              <p:cNvSpPr/>
              <p:nvPr/>
            </p:nvSpPr>
            <p:spPr>
              <a:xfrm>
                <a:off x="4102900" y="3189250"/>
                <a:ext cx="25" cy="650"/>
              </a:xfrm>
              <a:custGeom>
                <a:avLst/>
                <a:gdLst/>
                <a:ahLst/>
                <a:cxnLst/>
                <a:rect l="l" t="t" r="r" b="b"/>
                <a:pathLst>
                  <a:path w="1" h="26" extrusionOk="0">
                    <a:moveTo>
                      <a:pt x="1" y="26"/>
                    </a:moveTo>
                    <a:lnTo>
                      <a:pt x="1" y="1"/>
                    </a:lnTo>
                    <a:cubicBezTo>
                      <a:pt x="1" y="26"/>
                      <a:pt x="1" y="26"/>
                      <a:pt x="1"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1" name="Google Shape;3093;p66">
                <a:extLst>
                  <a:ext uri="{FF2B5EF4-FFF2-40B4-BE49-F238E27FC236}">
                    <a16:creationId xmlns:a16="http://schemas.microsoft.com/office/drawing/2014/main" id="{25367606-6F7C-4896-CDF2-386E988CBFFF}"/>
                  </a:ext>
                </a:extLst>
              </p:cNvPr>
              <p:cNvSpPr/>
              <p:nvPr/>
            </p:nvSpPr>
            <p:spPr>
              <a:xfrm>
                <a:off x="4308425" y="3191775"/>
                <a:ext cx="1275" cy="0"/>
              </a:xfrm>
              <a:custGeom>
                <a:avLst/>
                <a:gdLst/>
                <a:ahLst/>
                <a:cxnLst/>
                <a:rect l="l" t="t" r="r" b="b"/>
                <a:pathLst>
                  <a:path w="51" extrusionOk="0">
                    <a:moveTo>
                      <a:pt x="26" y="0"/>
                    </a:moveTo>
                    <a:lnTo>
                      <a:pt x="0" y="0"/>
                    </a:lnTo>
                    <a:lnTo>
                      <a:pt x="51"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2" name="Google Shape;3094;p66">
                <a:extLst>
                  <a:ext uri="{FF2B5EF4-FFF2-40B4-BE49-F238E27FC236}">
                    <a16:creationId xmlns:a16="http://schemas.microsoft.com/office/drawing/2014/main" id="{B0A8CA2E-7B24-20B1-9142-56AE48550836}"/>
                  </a:ext>
                </a:extLst>
              </p:cNvPr>
              <p:cNvSpPr/>
              <p:nvPr/>
            </p:nvSpPr>
            <p:spPr>
              <a:xfrm>
                <a:off x="4307175" y="3192400"/>
                <a:ext cx="5650" cy="25"/>
              </a:xfrm>
              <a:custGeom>
                <a:avLst/>
                <a:gdLst/>
                <a:ahLst/>
                <a:cxnLst/>
                <a:rect l="l" t="t" r="r" b="b"/>
                <a:pathLst>
                  <a:path w="226" h="1" extrusionOk="0">
                    <a:moveTo>
                      <a:pt x="176" y="0"/>
                    </a:moveTo>
                    <a:cubicBezTo>
                      <a:pt x="176" y="0"/>
                      <a:pt x="176" y="0"/>
                      <a:pt x="201" y="0"/>
                    </a:cubicBezTo>
                    <a:lnTo>
                      <a:pt x="76" y="0"/>
                    </a:lnTo>
                    <a:cubicBezTo>
                      <a:pt x="0" y="0"/>
                      <a:pt x="226" y="0"/>
                      <a:pt x="17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3" name="Google Shape;3095;p66">
                <a:extLst>
                  <a:ext uri="{FF2B5EF4-FFF2-40B4-BE49-F238E27FC236}">
                    <a16:creationId xmlns:a16="http://schemas.microsoft.com/office/drawing/2014/main" id="{51CFE4ED-920F-AC87-E926-657D89B029E9}"/>
                  </a:ext>
                </a:extLst>
              </p:cNvPr>
              <p:cNvSpPr/>
              <p:nvPr/>
            </p:nvSpPr>
            <p:spPr>
              <a:xfrm>
                <a:off x="4310300" y="3192400"/>
                <a:ext cx="2525" cy="650"/>
              </a:xfrm>
              <a:custGeom>
                <a:avLst/>
                <a:gdLst/>
                <a:ahLst/>
                <a:cxnLst/>
                <a:rect l="l" t="t" r="r" b="b"/>
                <a:pathLst>
                  <a:path w="101" h="26" extrusionOk="0">
                    <a:moveTo>
                      <a:pt x="26" y="0"/>
                    </a:moveTo>
                    <a:cubicBezTo>
                      <a:pt x="1" y="25"/>
                      <a:pt x="51" y="25"/>
                      <a:pt x="76" y="25"/>
                    </a:cubicBezTo>
                    <a:cubicBezTo>
                      <a:pt x="26" y="25"/>
                      <a:pt x="101" y="0"/>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4" name="Google Shape;3096;p66">
                <a:extLst>
                  <a:ext uri="{FF2B5EF4-FFF2-40B4-BE49-F238E27FC236}">
                    <a16:creationId xmlns:a16="http://schemas.microsoft.com/office/drawing/2014/main" id="{4334A5F2-01D3-2521-48EC-DD2558FCD674}"/>
                  </a:ext>
                </a:extLst>
              </p:cNvPr>
              <p:cNvSpPr/>
              <p:nvPr/>
            </p:nvSpPr>
            <p:spPr>
              <a:xfrm>
                <a:off x="4312800" y="3208675"/>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5" name="Google Shape;3097;p66">
                <a:extLst>
                  <a:ext uri="{FF2B5EF4-FFF2-40B4-BE49-F238E27FC236}">
                    <a16:creationId xmlns:a16="http://schemas.microsoft.com/office/drawing/2014/main" id="{5164CBFC-E755-38FA-23FA-2100466AA878}"/>
                  </a:ext>
                </a:extLst>
              </p:cNvPr>
              <p:cNvSpPr/>
              <p:nvPr/>
            </p:nvSpPr>
            <p:spPr>
              <a:xfrm>
                <a:off x="4257050" y="3193025"/>
                <a:ext cx="63925" cy="55150"/>
              </a:xfrm>
              <a:custGeom>
                <a:avLst/>
                <a:gdLst/>
                <a:ahLst/>
                <a:cxnLst/>
                <a:rect l="l" t="t" r="r" b="b"/>
                <a:pathLst>
                  <a:path w="2557" h="2206" extrusionOk="0">
                    <a:moveTo>
                      <a:pt x="1629" y="1955"/>
                    </a:moveTo>
                    <a:cubicBezTo>
                      <a:pt x="1625" y="1955"/>
                      <a:pt x="1621" y="1955"/>
                      <a:pt x="1617" y="1955"/>
                    </a:cubicBezTo>
                    <a:lnTo>
                      <a:pt x="1617" y="1955"/>
                    </a:lnTo>
                    <a:lnTo>
                      <a:pt x="1604" y="1980"/>
                    </a:lnTo>
                    <a:lnTo>
                      <a:pt x="1629" y="1955"/>
                    </a:lnTo>
                    <a:close/>
                    <a:moveTo>
                      <a:pt x="1128" y="1980"/>
                    </a:moveTo>
                    <a:cubicBezTo>
                      <a:pt x="1128" y="1980"/>
                      <a:pt x="1128" y="1980"/>
                      <a:pt x="1128" y="1980"/>
                    </a:cubicBezTo>
                    <a:cubicBezTo>
                      <a:pt x="1128" y="1980"/>
                      <a:pt x="1128" y="1980"/>
                      <a:pt x="1128" y="1980"/>
                    </a:cubicBezTo>
                    <a:close/>
                    <a:moveTo>
                      <a:pt x="1805" y="1980"/>
                    </a:moveTo>
                    <a:cubicBezTo>
                      <a:pt x="1805" y="1980"/>
                      <a:pt x="1805" y="1980"/>
                      <a:pt x="1805" y="1980"/>
                    </a:cubicBezTo>
                    <a:cubicBezTo>
                      <a:pt x="1805" y="1980"/>
                      <a:pt x="1805" y="1980"/>
                      <a:pt x="1805" y="1980"/>
                    </a:cubicBezTo>
                    <a:close/>
                    <a:moveTo>
                      <a:pt x="2106" y="0"/>
                    </a:moveTo>
                    <a:cubicBezTo>
                      <a:pt x="2081" y="25"/>
                      <a:pt x="2206" y="25"/>
                      <a:pt x="2131" y="50"/>
                    </a:cubicBezTo>
                    <a:lnTo>
                      <a:pt x="2106" y="50"/>
                    </a:lnTo>
                    <a:cubicBezTo>
                      <a:pt x="2093" y="63"/>
                      <a:pt x="2112" y="63"/>
                      <a:pt x="2131" y="63"/>
                    </a:cubicBezTo>
                    <a:cubicBezTo>
                      <a:pt x="2149" y="63"/>
                      <a:pt x="2168" y="63"/>
                      <a:pt x="2156" y="75"/>
                    </a:cubicBezTo>
                    <a:lnTo>
                      <a:pt x="2106" y="75"/>
                    </a:lnTo>
                    <a:cubicBezTo>
                      <a:pt x="2131" y="100"/>
                      <a:pt x="2081" y="125"/>
                      <a:pt x="2181" y="151"/>
                    </a:cubicBezTo>
                    <a:cubicBezTo>
                      <a:pt x="2106" y="151"/>
                      <a:pt x="2181" y="176"/>
                      <a:pt x="2106" y="201"/>
                    </a:cubicBezTo>
                    <a:lnTo>
                      <a:pt x="2181" y="201"/>
                    </a:lnTo>
                    <a:cubicBezTo>
                      <a:pt x="2131" y="301"/>
                      <a:pt x="2206" y="376"/>
                      <a:pt x="2206" y="476"/>
                    </a:cubicBezTo>
                    <a:cubicBezTo>
                      <a:pt x="2356" y="526"/>
                      <a:pt x="2181" y="577"/>
                      <a:pt x="2231" y="627"/>
                    </a:cubicBezTo>
                    <a:cubicBezTo>
                      <a:pt x="2256" y="652"/>
                      <a:pt x="2281" y="677"/>
                      <a:pt x="2256" y="677"/>
                    </a:cubicBezTo>
                    <a:lnTo>
                      <a:pt x="2306" y="702"/>
                    </a:lnTo>
                    <a:cubicBezTo>
                      <a:pt x="2206" y="827"/>
                      <a:pt x="2306" y="953"/>
                      <a:pt x="2256" y="1078"/>
                    </a:cubicBezTo>
                    <a:cubicBezTo>
                      <a:pt x="2231" y="1252"/>
                      <a:pt x="2133" y="1204"/>
                      <a:pt x="2228" y="1398"/>
                    </a:cubicBezTo>
                    <a:lnTo>
                      <a:pt x="2228" y="1398"/>
                    </a:lnTo>
                    <a:cubicBezTo>
                      <a:pt x="2217" y="1429"/>
                      <a:pt x="2181" y="1432"/>
                      <a:pt x="2181" y="1454"/>
                    </a:cubicBezTo>
                    <a:lnTo>
                      <a:pt x="2156" y="1454"/>
                    </a:lnTo>
                    <a:cubicBezTo>
                      <a:pt x="2181" y="1579"/>
                      <a:pt x="2030" y="1554"/>
                      <a:pt x="2030" y="1679"/>
                    </a:cubicBezTo>
                    <a:cubicBezTo>
                      <a:pt x="2030" y="1679"/>
                      <a:pt x="2005" y="1704"/>
                      <a:pt x="2005" y="1704"/>
                    </a:cubicBezTo>
                    <a:cubicBezTo>
                      <a:pt x="1930" y="1729"/>
                      <a:pt x="1805" y="1755"/>
                      <a:pt x="1705" y="1805"/>
                    </a:cubicBezTo>
                    <a:lnTo>
                      <a:pt x="1705" y="1780"/>
                    </a:lnTo>
                    <a:cubicBezTo>
                      <a:pt x="1692" y="1788"/>
                      <a:pt x="1678" y="1792"/>
                      <a:pt x="1664" y="1792"/>
                    </a:cubicBezTo>
                    <a:cubicBezTo>
                      <a:pt x="1609" y="1792"/>
                      <a:pt x="1546" y="1742"/>
                      <a:pt x="1481" y="1742"/>
                    </a:cubicBezTo>
                    <a:cubicBezTo>
                      <a:pt x="1464" y="1742"/>
                      <a:pt x="1446" y="1746"/>
                      <a:pt x="1429" y="1755"/>
                    </a:cubicBezTo>
                    <a:cubicBezTo>
                      <a:pt x="1419" y="1749"/>
                      <a:pt x="1409" y="1747"/>
                      <a:pt x="1399" y="1747"/>
                    </a:cubicBezTo>
                    <a:cubicBezTo>
                      <a:pt x="1327" y="1747"/>
                      <a:pt x="1266" y="1870"/>
                      <a:pt x="1195" y="1870"/>
                    </a:cubicBezTo>
                    <a:cubicBezTo>
                      <a:pt x="1182" y="1870"/>
                      <a:pt x="1168" y="1866"/>
                      <a:pt x="1153" y="1855"/>
                    </a:cubicBezTo>
                    <a:cubicBezTo>
                      <a:pt x="1139" y="1830"/>
                      <a:pt x="1125" y="1821"/>
                      <a:pt x="1112" y="1821"/>
                    </a:cubicBezTo>
                    <a:cubicBezTo>
                      <a:pt x="1071" y="1821"/>
                      <a:pt x="1038" y="1913"/>
                      <a:pt x="1007" y="1913"/>
                    </a:cubicBezTo>
                    <a:cubicBezTo>
                      <a:pt x="997" y="1913"/>
                      <a:pt x="987" y="1904"/>
                      <a:pt x="978" y="1880"/>
                    </a:cubicBezTo>
                    <a:cubicBezTo>
                      <a:pt x="925" y="1809"/>
                      <a:pt x="878" y="1782"/>
                      <a:pt x="835" y="1782"/>
                    </a:cubicBezTo>
                    <a:cubicBezTo>
                      <a:pt x="757" y="1782"/>
                      <a:pt x="692" y="1874"/>
                      <a:pt x="627" y="1955"/>
                    </a:cubicBezTo>
                    <a:cubicBezTo>
                      <a:pt x="614" y="1948"/>
                      <a:pt x="601" y="1946"/>
                      <a:pt x="587" y="1946"/>
                    </a:cubicBezTo>
                    <a:cubicBezTo>
                      <a:pt x="528" y="1946"/>
                      <a:pt x="468" y="2001"/>
                      <a:pt x="409" y="2001"/>
                    </a:cubicBezTo>
                    <a:cubicBezTo>
                      <a:pt x="381" y="2001"/>
                      <a:pt x="354" y="1989"/>
                      <a:pt x="326" y="1955"/>
                    </a:cubicBezTo>
                    <a:cubicBezTo>
                      <a:pt x="317" y="1974"/>
                      <a:pt x="307" y="1981"/>
                      <a:pt x="296" y="1981"/>
                    </a:cubicBezTo>
                    <a:cubicBezTo>
                      <a:pt x="255" y="1981"/>
                      <a:pt x="206" y="1872"/>
                      <a:pt x="167" y="1872"/>
                    </a:cubicBezTo>
                    <a:cubicBezTo>
                      <a:pt x="161" y="1872"/>
                      <a:pt x="156" y="1875"/>
                      <a:pt x="151" y="1880"/>
                    </a:cubicBezTo>
                    <a:lnTo>
                      <a:pt x="151" y="1905"/>
                    </a:lnTo>
                    <a:cubicBezTo>
                      <a:pt x="146" y="1886"/>
                      <a:pt x="142" y="1878"/>
                      <a:pt x="139" y="1878"/>
                    </a:cubicBezTo>
                    <a:cubicBezTo>
                      <a:pt x="129" y="1878"/>
                      <a:pt x="124" y="1944"/>
                      <a:pt x="114" y="1944"/>
                    </a:cubicBezTo>
                    <a:cubicBezTo>
                      <a:pt x="111" y="1944"/>
                      <a:pt x="106" y="1934"/>
                      <a:pt x="101" y="1905"/>
                    </a:cubicBezTo>
                    <a:lnTo>
                      <a:pt x="101" y="1880"/>
                    </a:lnTo>
                    <a:cubicBezTo>
                      <a:pt x="101" y="1870"/>
                      <a:pt x="101" y="1866"/>
                      <a:pt x="101" y="1866"/>
                    </a:cubicBezTo>
                    <a:cubicBezTo>
                      <a:pt x="100" y="1866"/>
                      <a:pt x="98" y="1994"/>
                      <a:pt x="84" y="1994"/>
                    </a:cubicBezTo>
                    <a:cubicBezTo>
                      <a:pt x="82" y="1994"/>
                      <a:pt x="79" y="1990"/>
                      <a:pt x="75" y="1980"/>
                    </a:cubicBezTo>
                    <a:cubicBezTo>
                      <a:pt x="75" y="1990"/>
                      <a:pt x="75" y="1999"/>
                      <a:pt x="75" y="2005"/>
                    </a:cubicBezTo>
                    <a:cubicBezTo>
                      <a:pt x="66" y="1951"/>
                      <a:pt x="57" y="1939"/>
                      <a:pt x="50" y="1939"/>
                    </a:cubicBezTo>
                    <a:cubicBezTo>
                      <a:pt x="43" y="1939"/>
                      <a:pt x="38" y="1946"/>
                      <a:pt x="34" y="1946"/>
                    </a:cubicBezTo>
                    <a:cubicBezTo>
                      <a:pt x="29" y="1946"/>
                      <a:pt x="25" y="1934"/>
                      <a:pt x="25" y="1880"/>
                    </a:cubicBezTo>
                    <a:cubicBezTo>
                      <a:pt x="25" y="1880"/>
                      <a:pt x="0" y="1805"/>
                      <a:pt x="25" y="1780"/>
                    </a:cubicBezTo>
                    <a:cubicBezTo>
                      <a:pt x="25" y="1770"/>
                      <a:pt x="22" y="1765"/>
                      <a:pt x="18" y="1765"/>
                    </a:cubicBezTo>
                    <a:cubicBezTo>
                      <a:pt x="10" y="1765"/>
                      <a:pt x="0" y="1782"/>
                      <a:pt x="0" y="1830"/>
                    </a:cubicBezTo>
                    <a:cubicBezTo>
                      <a:pt x="0" y="1905"/>
                      <a:pt x="0" y="1980"/>
                      <a:pt x="25" y="2030"/>
                    </a:cubicBezTo>
                    <a:cubicBezTo>
                      <a:pt x="25" y="2036"/>
                      <a:pt x="25" y="2043"/>
                      <a:pt x="25" y="2055"/>
                    </a:cubicBezTo>
                    <a:cubicBezTo>
                      <a:pt x="50" y="2055"/>
                      <a:pt x="50" y="2130"/>
                      <a:pt x="75" y="2181"/>
                    </a:cubicBezTo>
                    <a:cubicBezTo>
                      <a:pt x="75" y="2181"/>
                      <a:pt x="75" y="2156"/>
                      <a:pt x="75" y="2156"/>
                    </a:cubicBezTo>
                    <a:cubicBezTo>
                      <a:pt x="75" y="2130"/>
                      <a:pt x="75" y="2124"/>
                      <a:pt x="79" y="2124"/>
                    </a:cubicBezTo>
                    <a:cubicBezTo>
                      <a:pt x="82" y="2124"/>
                      <a:pt x="88" y="2130"/>
                      <a:pt x="101" y="2130"/>
                    </a:cubicBezTo>
                    <a:cubicBezTo>
                      <a:pt x="101" y="2136"/>
                      <a:pt x="101" y="2146"/>
                      <a:pt x="101" y="2156"/>
                    </a:cubicBezTo>
                    <a:cubicBezTo>
                      <a:pt x="126" y="2130"/>
                      <a:pt x="176" y="2130"/>
                      <a:pt x="226" y="2130"/>
                    </a:cubicBezTo>
                    <a:cubicBezTo>
                      <a:pt x="226" y="2080"/>
                      <a:pt x="251" y="2130"/>
                      <a:pt x="226" y="2055"/>
                    </a:cubicBezTo>
                    <a:lnTo>
                      <a:pt x="226" y="2055"/>
                    </a:lnTo>
                    <a:cubicBezTo>
                      <a:pt x="251" y="2130"/>
                      <a:pt x="276" y="2156"/>
                      <a:pt x="276" y="2156"/>
                    </a:cubicBezTo>
                    <a:cubicBezTo>
                      <a:pt x="282" y="2185"/>
                      <a:pt x="286" y="2195"/>
                      <a:pt x="290" y="2195"/>
                    </a:cubicBezTo>
                    <a:cubicBezTo>
                      <a:pt x="298" y="2195"/>
                      <a:pt x="303" y="2152"/>
                      <a:pt x="310" y="2152"/>
                    </a:cubicBezTo>
                    <a:cubicBezTo>
                      <a:pt x="314" y="2152"/>
                      <a:pt x="319" y="2165"/>
                      <a:pt x="326" y="2206"/>
                    </a:cubicBezTo>
                    <a:cubicBezTo>
                      <a:pt x="326" y="2170"/>
                      <a:pt x="332" y="2163"/>
                      <a:pt x="341" y="2163"/>
                    </a:cubicBezTo>
                    <a:cubicBezTo>
                      <a:pt x="346" y="2163"/>
                      <a:pt x="352" y="2166"/>
                      <a:pt x="358" y="2166"/>
                    </a:cubicBezTo>
                    <a:cubicBezTo>
                      <a:pt x="368" y="2166"/>
                      <a:pt x="376" y="2157"/>
                      <a:pt x="376" y="2105"/>
                    </a:cubicBezTo>
                    <a:cubicBezTo>
                      <a:pt x="376" y="2130"/>
                      <a:pt x="376" y="2156"/>
                      <a:pt x="376" y="2181"/>
                    </a:cubicBezTo>
                    <a:cubicBezTo>
                      <a:pt x="401" y="2181"/>
                      <a:pt x="451" y="2206"/>
                      <a:pt x="477" y="2206"/>
                    </a:cubicBezTo>
                    <a:cubicBezTo>
                      <a:pt x="484" y="2176"/>
                      <a:pt x="491" y="2168"/>
                      <a:pt x="499" y="2168"/>
                    </a:cubicBezTo>
                    <a:cubicBezTo>
                      <a:pt x="507" y="2168"/>
                      <a:pt x="515" y="2177"/>
                      <a:pt x="523" y="2177"/>
                    </a:cubicBezTo>
                    <a:cubicBezTo>
                      <a:pt x="532" y="2177"/>
                      <a:pt x="542" y="2164"/>
                      <a:pt x="552" y="2105"/>
                    </a:cubicBezTo>
                    <a:cubicBezTo>
                      <a:pt x="569" y="2123"/>
                      <a:pt x="586" y="2163"/>
                      <a:pt x="603" y="2163"/>
                    </a:cubicBezTo>
                    <a:cubicBezTo>
                      <a:pt x="611" y="2163"/>
                      <a:pt x="619" y="2154"/>
                      <a:pt x="627" y="2130"/>
                    </a:cubicBezTo>
                    <a:lnTo>
                      <a:pt x="627" y="2156"/>
                    </a:lnTo>
                    <a:cubicBezTo>
                      <a:pt x="652" y="2156"/>
                      <a:pt x="677" y="2130"/>
                      <a:pt x="702" y="2055"/>
                    </a:cubicBezTo>
                    <a:cubicBezTo>
                      <a:pt x="702" y="2181"/>
                      <a:pt x="727" y="2156"/>
                      <a:pt x="727" y="2181"/>
                    </a:cubicBezTo>
                    <a:cubicBezTo>
                      <a:pt x="752" y="2130"/>
                      <a:pt x="777" y="2156"/>
                      <a:pt x="802" y="2105"/>
                    </a:cubicBezTo>
                    <a:cubicBezTo>
                      <a:pt x="810" y="2120"/>
                      <a:pt x="815" y="2124"/>
                      <a:pt x="819" y="2124"/>
                    </a:cubicBezTo>
                    <a:cubicBezTo>
                      <a:pt x="824" y="2124"/>
                      <a:pt x="828" y="2120"/>
                      <a:pt x="832" y="2120"/>
                    </a:cubicBezTo>
                    <a:cubicBezTo>
                      <a:pt x="837" y="2120"/>
                      <a:pt x="843" y="2126"/>
                      <a:pt x="852" y="2156"/>
                    </a:cubicBezTo>
                    <a:cubicBezTo>
                      <a:pt x="875" y="2075"/>
                      <a:pt x="909" y="2042"/>
                      <a:pt x="948" y="2042"/>
                    </a:cubicBezTo>
                    <a:cubicBezTo>
                      <a:pt x="995" y="2042"/>
                      <a:pt x="1049" y="2088"/>
                      <a:pt x="1103" y="2156"/>
                    </a:cubicBezTo>
                    <a:cubicBezTo>
                      <a:pt x="1103" y="2105"/>
                      <a:pt x="1103" y="2005"/>
                      <a:pt x="1128" y="1955"/>
                    </a:cubicBezTo>
                    <a:cubicBezTo>
                      <a:pt x="1128" y="1955"/>
                      <a:pt x="1128" y="1980"/>
                      <a:pt x="1128" y="1980"/>
                    </a:cubicBezTo>
                    <a:cubicBezTo>
                      <a:pt x="1128" y="1976"/>
                      <a:pt x="1129" y="1975"/>
                      <a:pt x="1130" y="1975"/>
                    </a:cubicBezTo>
                    <a:cubicBezTo>
                      <a:pt x="1134" y="1975"/>
                      <a:pt x="1150" y="2010"/>
                      <a:pt x="1167" y="2010"/>
                    </a:cubicBezTo>
                    <a:cubicBezTo>
                      <a:pt x="1171" y="2010"/>
                      <a:pt x="1175" y="2009"/>
                      <a:pt x="1178" y="2005"/>
                    </a:cubicBezTo>
                    <a:cubicBezTo>
                      <a:pt x="1178" y="2030"/>
                      <a:pt x="1178" y="2030"/>
                      <a:pt x="1178" y="2030"/>
                    </a:cubicBezTo>
                    <a:cubicBezTo>
                      <a:pt x="1178" y="2027"/>
                      <a:pt x="1179" y="2026"/>
                      <a:pt x="1179" y="2026"/>
                    </a:cubicBezTo>
                    <a:cubicBezTo>
                      <a:pt x="1182" y="2026"/>
                      <a:pt x="1192" y="2059"/>
                      <a:pt x="1198" y="2059"/>
                    </a:cubicBezTo>
                    <a:cubicBezTo>
                      <a:pt x="1201" y="2059"/>
                      <a:pt x="1203" y="2051"/>
                      <a:pt x="1203" y="2030"/>
                    </a:cubicBezTo>
                    <a:lnTo>
                      <a:pt x="1228" y="2055"/>
                    </a:lnTo>
                    <a:cubicBezTo>
                      <a:pt x="1228" y="2065"/>
                      <a:pt x="1228" y="2074"/>
                      <a:pt x="1228" y="2080"/>
                    </a:cubicBezTo>
                    <a:cubicBezTo>
                      <a:pt x="1238" y="2082"/>
                      <a:pt x="1248" y="2083"/>
                      <a:pt x="1257" y="2083"/>
                    </a:cubicBezTo>
                    <a:cubicBezTo>
                      <a:pt x="1370" y="2083"/>
                      <a:pt x="1483" y="1963"/>
                      <a:pt x="1617" y="1955"/>
                    </a:cubicBezTo>
                    <a:lnTo>
                      <a:pt x="1617" y="1955"/>
                    </a:lnTo>
                    <a:lnTo>
                      <a:pt x="1629" y="1930"/>
                    </a:lnTo>
                    <a:cubicBezTo>
                      <a:pt x="1629" y="1955"/>
                      <a:pt x="1629" y="1955"/>
                      <a:pt x="1629" y="1955"/>
                    </a:cubicBezTo>
                    <a:cubicBezTo>
                      <a:pt x="1642" y="1968"/>
                      <a:pt x="1653" y="1972"/>
                      <a:pt x="1663" y="1972"/>
                    </a:cubicBezTo>
                    <a:cubicBezTo>
                      <a:pt x="1692" y="1972"/>
                      <a:pt x="1711" y="1930"/>
                      <a:pt x="1730" y="1930"/>
                    </a:cubicBezTo>
                    <a:cubicBezTo>
                      <a:pt x="1730" y="1930"/>
                      <a:pt x="1730" y="1980"/>
                      <a:pt x="1755" y="1980"/>
                    </a:cubicBezTo>
                    <a:cubicBezTo>
                      <a:pt x="1755" y="1966"/>
                      <a:pt x="1757" y="1960"/>
                      <a:pt x="1759" y="1960"/>
                    </a:cubicBezTo>
                    <a:cubicBezTo>
                      <a:pt x="1766" y="1960"/>
                      <a:pt x="1780" y="1993"/>
                      <a:pt x="1785" y="1993"/>
                    </a:cubicBezTo>
                    <a:cubicBezTo>
                      <a:pt x="1788" y="1993"/>
                      <a:pt x="1788" y="1979"/>
                      <a:pt x="1780" y="1930"/>
                    </a:cubicBezTo>
                    <a:lnTo>
                      <a:pt x="1780" y="1930"/>
                    </a:lnTo>
                    <a:cubicBezTo>
                      <a:pt x="1780" y="1930"/>
                      <a:pt x="1805" y="1955"/>
                      <a:pt x="1805" y="1980"/>
                    </a:cubicBezTo>
                    <a:cubicBezTo>
                      <a:pt x="1855" y="1905"/>
                      <a:pt x="1905" y="1905"/>
                      <a:pt x="2005" y="1905"/>
                    </a:cubicBezTo>
                    <a:cubicBezTo>
                      <a:pt x="2030" y="1855"/>
                      <a:pt x="2055" y="1830"/>
                      <a:pt x="2055" y="1805"/>
                    </a:cubicBezTo>
                    <a:cubicBezTo>
                      <a:pt x="2106" y="1780"/>
                      <a:pt x="2156" y="1780"/>
                      <a:pt x="2131" y="1704"/>
                    </a:cubicBezTo>
                    <a:lnTo>
                      <a:pt x="2131" y="1704"/>
                    </a:lnTo>
                    <a:lnTo>
                      <a:pt x="2156" y="1729"/>
                    </a:lnTo>
                    <a:cubicBezTo>
                      <a:pt x="2156" y="1604"/>
                      <a:pt x="2281" y="1629"/>
                      <a:pt x="2331" y="1554"/>
                    </a:cubicBezTo>
                    <a:cubicBezTo>
                      <a:pt x="2356" y="1529"/>
                      <a:pt x="2356" y="1479"/>
                      <a:pt x="2356" y="1454"/>
                    </a:cubicBezTo>
                    <a:lnTo>
                      <a:pt x="2406" y="1479"/>
                    </a:lnTo>
                    <a:cubicBezTo>
                      <a:pt x="2306" y="1379"/>
                      <a:pt x="2557" y="1404"/>
                      <a:pt x="2431" y="1303"/>
                    </a:cubicBezTo>
                    <a:lnTo>
                      <a:pt x="2482" y="1303"/>
                    </a:lnTo>
                    <a:cubicBezTo>
                      <a:pt x="2406" y="1278"/>
                      <a:pt x="2507" y="1278"/>
                      <a:pt x="2406" y="1253"/>
                    </a:cubicBezTo>
                    <a:lnTo>
                      <a:pt x="2431" y="1253"/>
                    </a:lnTo>
                    <a:cubicBezTo>
                      <a:pt x="2281" y="1203"/>
                      <a:pt x="2507" y="1178"/>
                      <a:pt x="2406" y="1128"/>
                    </a:cubicBezTo>
                    <a:lnTo>
                      <a:pt x="2431" y="1128"/>
                    </a:lnTo>
                    <a:cubicBezTo>
                      <a:pt x="2406" y="1128"/>
                      <a:pt x="2406" y="1103"/>
                      <a:pt x="2431" y="1103"/>
                    </a:cubicBezTo>
                    <a:cubicBezTo>
                      <a:pt x="2557" y="1053"/>
                      <a:pt x="2431" y="1028"/>
                      <a:pt x="2431" y="978"/>
                    </a:cubicBezTo>
                    <a:lnTo>
                      <a:pt x="2482" y="978"/>
                    </a:lnTo>
                    <a:cubicBezTo>
                      <a:pt x="2406" y="953"/>
                      <a:pt x="2482" y="927"/>
                      <a:pt x="2456" y="902"/>
                    </a:cubicBezTo>
                    <a:lnTo>
                      <a:pt x="2482" y="902"/>
                    </a:lnTo>
                    <a:lnTo>
                      <a:pt x="2431" y="877"/>
                    </a:lnTo>
                    <a:lnTo>
                      <a:pt x="2482" y="877"/>
                    </a:lnTo>
                    <a:cubicBezTo>
                      <a:pt x="2482" y="852"/>
                      <a:pt x="2431" y="827"/>
                      <a:pt x="2431" y="777"/>
                    </a:cubicBezTo>
                    <a:lnTo>
                      <a:pt x="2482" y="777"/>
                    </a:lnTo>
                    <a:cubicBezTo>
                      <a:pt x="2406" y="752"/>
                      <a:pt x="2481" y="727"/>
                      <a:pt x="2431" y="677"/>
                    </a:cubicBezTo>
                    <a:lnTo>
                      <a:pt x="2431" y="677"/>
                    </a:lnTo>
                    <a:lnTo>
                      <a:pt x="2456" y="702"/>
                    </a:lnTo>
                    <a:cubicBezTo>
                      <a:pt x="2456" y="602"/>
                      <a:pt x="2381" y="526"/>
                      <a:pt x="2356" y="451"/>
                    </a:cubicBezTo>
                    <a:lnTo>
                      <a:pt x="2331" y="451"/>
                    </a:lnTo>
                    <a:cubicBezTo>
                      <a:pt x="2331" y="443"/>
                      <a:pt x="2334" y="440"/>
                      <a:pt x="2338" y="440"/>
                    </a:cubicBezTo>
                    <a:cubicBezTo>
                      <a:pt x="2345" y="440"/>
                      <a:pt x="2356" y="451"/>
                      <a:pt x="2356" y="451"/>
                    </a:cubicBezTo>
                    <a:cubicBezTo>
                      <a:pt x="2431" y="426"/>
                      <a:pt x="2306" y="401"/>
                      <a:pt x="2356" y="376"/>
                    </a:cubicBezTo>
                    <a:lnTo>
                      <a:pt x="2306" y="376"/>
                    </a:lnTo>
                    <a:cubicBezTo>
                      <a:pt x="2281" y="301"/>
                      <a:pt x="2256" y="251"/>
                      <a:pt x="2181" y="176"/>
                    </a:cubicBezTo>
                    <a:lnTo>
                      <a:pt x="2256" y="176"/>
                    </a:lnTo>
                    <a:cubicBezTo>
                      <a:pt x="2131" y="125"/>
                      <a:pt x="2156" y="50"/>
                      <a:pt x="218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6" name="Google Shape;3098;p66">
                <a:extLst>
                  <a:ext uri="{FF2B5EF4-FFF2-40B4-BE49-F238E27FC236}">
                    <a16:creationId xmlns:a16="http://schemas.microsoft.com/office/drawing/2014/main" id="{A09D3B75-CF9A-508B-786E-2104742167BE}"/>
                  </a:ext>
                </a:extLst>
              </p:cNvPr>
              <p:cNvSpPr/>
              <p:nvPr/>
            </p:nvSpPr>
            <p:spPr>
              <a:xfrm>
                <a:off x="4315950" y="320430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7" name="Google Shape;3099;p66">
                <a:extLst>
                  <a:ext uri="{FF2B5EF4-FFF2-40B4-BE49-F238E27FC236}">
                    <a16:creationId xmlns:a16="http://schemas.microsoft.com/office/drawing/2014/main" id="{264DF1E5-DC7C-A9D0-5A44-2EAE2FB3826E}"/>
                  </a:ext>
                </a:extLst>
              </p:cNvPr>
              <p:cNvSpPr/>
              <p:nvPr/>
            </p:nvSpPr>
            <p:spPr>
              <a:xfrm>
                <a:off x="4258925" y="3247525"/>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8" name="Google Shape;3100;p66">
                <a:extLst>
                  <a:ext uri="{FF2B5EF4-FFF2-40B4-BE49-F238E27FC236}">
                    <a16:creationId xmlns:a16="http://schemas.microsoft.com/office/drawing/2014/main" id="{FCF855F7-FECC-2310-D77E-916F0838D991}"/>
                  </a:ext>
                </a:extLst>
              </p:cNvPr>
              <p:cNvSpPr/>
              <p:nvPr/>
            </p:nvSpPr>
            <p:spPr>
              <a:xfrm>
                <a:off x="4181850" y="3087750"/>
                <a:ext cx="25" cy="1275"/>
              </a:xfrm>
              <a:custGeom>
                <a:avLst/>
                <a:gdLst/>
                <a:ahLst/>
                <a:cxnLst/>
                <a:rect l="l" t="t" r="r" b="b"/>
                <a:pathLst>
                  <a:path w="1" h="51" extrusionOk="0">
                    <a:moveTo>
                      <a:pt x="1" y="26"/>
                    </a:moveTo>
                    <a:lnTo>
                      <a:pt x="1" y="1"/>
                    </a:lnTo>
                    <a:lnTo>
                      <a:pt x="1" y="5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9" name="Google Shape;3101;p66">
                <a:extLst>
                  <a:ext uri="{FF2B5EF4-FFF2-40B4-BE49-F238E27FC236}">
                    <a16:creationId xmlns:a16="http://schemas.microsoft.com/office/drawing/2014/main" id="{1CA06EBA-74FC-3737-89C4-CD16BFFB6EE2}"/>
                  </a:ext>
                </a:extLst>
              </p:cNvPr>
              <p:cNvSpPr/>
              <p:nvPr/>
            </p:nvSpPr>
            <p:spPr>
              <a:xfrm>
                <a:off x="4181175" y="3087950"/>
                <a:ext cx="1325" cy="3575"/>
              </a:xfrm>
              <a:custGeom>
                <a:avLst/>
                <a:gdLst/>
                <a:ahLst/>
                <a:cxnLst/>
                <a:rect l="l" t="t" r="r" b="b"/>
                <a:pathLst>
                  <a:path w="53" h="143" extrusionOk="0">
                    <a:moveTo>
                      <a:pt x="12" y="1"/>
                    </a:moveTo>
                    <a:lnTo>
                      <a:pt x="12" y="1"/>
                    </a:lnTo>
                    <a:cubicBezTo>
                      <a:pt x="1" y="1"/>
                      <a:pt x="37" y="104"/>
                      <a:pt x="33" y="118"/>
                    </a:cubicBezTo>
                    <a:lnTo>
                      <a:pt x="33" y="118"/>
                    </a:lnTo>
                    <a:cubicBezTo>
                      <a:pt x="30" y="118"/>
                      <a:pt x="28" y="118"/>
                      <a:pt x="28" y="118"/>
                    </a:cubicBezTo>
                    <a:lnTo>
                      <a:pt x="28" y="118"/>
                    </a:lnTo>
                    <a:cubicBezTo>
                      <a:pt x="29" y="119"/>
                      <a:pt x="30" y="120"/>
                      <a:pt x="31" y="120"/>
                    </a:cubicBezTo>
                    <a:cubicBezTo>
                      <a:pt x="32" y="120"/>
                      <a:pt x="32" y="120"/>
                      <a:pt x="33" y="118"/>
                    </a:cubicBezTo>
                    <a:lnTo>
                      <a:pt x="33" y="118"/>
                    </a:lnTo>
                    <a:cubicBezTo>
                      <a:pt x="38" y="120"/>
                      <a:pt x="46" y="123"/>
                      <a:pt x="51" y="131"/>
                    </a:cubicBezTo>
                    <a:lnTo>
                      <a:pt x="51" y="131"/>
                    </a:lnTo>
                    <a:lnTo>
                      <a:pt x="28" y="18"/>
                    </a:lnTo>
                    <a:cubicBezTo>
                      <a:pt x="20" y="6"/>
                      <a:pt x="15" y="1"/>
                      <a:pt x="12" y="1"/>
                    </a:cubicBezTo>
                    <a:close/>
                    <a:moveTo>
                      <a:pt x="51" y="131"/>
                    </a:moveTo>
                    <a:lnTo>
                      <a:pt x="53" y="143"/>
                    </a:lnTo>
                    <a:cubicBezTo>
                      <a:pt x="53" y="138"/>
                      <a:pt x="52" y="134"/>
                      <a:pt x="51" y="13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90" name="Google Shape;3102;p66">
                <a:extLst>
                  <a:ext uri="{FF2B5EF4-FFF2-40B4-BE49-F238E27FC236}">
                    <a16:creationId xmlns:a16="http://schemas.microsoft.com/office/drawing/2014/main" id="{E58498AD-52DB-2BED-A286-B46A0D0398B3}"/>
                  </a:ext>
                </a:extLst>
              </p:cNvPr>
              <p:cNvSpPr/>
              <p:nvPr/>
            </p:nvSpPr>
            <p:spPr>
              <a:xfrm>
                <a:off x="4181450" y="3090125"/>
                <a:ext cx="750" cy="1400"/>
              </a:xfrm>
              <a:custGeom>
                <a:avLst/>
                <a:gdLst/>
                <a:ahLst/>
                <a:cxnLst/>
                <a:rect l="l" t="t" r="r" b="b"/>
                <a:pathLst>
                  <a:path w="30" h="56" extrusionOk="0">
                    <a:moveTo>
                      <a:pt x="9" y="1"/>
                    </a:moveTo>
                    <a:cubicBezTo>
                      <a:pt x="1" y="1"/>
                      <a:pt x="10" y="35"/>
                      <a:pt x="15" y="49"/>
                    </a:cubicBezTo>
                    <a:lnTo>
                      <a:pt x="15" y="49"/>
                    </a:lnTo>
                    <a:cubicBezTo>
                      <a:pt x="15" y="50"/>
                      <a:pt x="16" y="50"/>
                      <a:pt x="17" y="50"/>
                    </a:cubicBezTo>
                    <a:cubicBezTo>
                      <a:pt x="23" y="50"/>
                      <a:pt x="29" y="43"/>
                      <a:pt x="17" y="6"/>
                    </a:cubicBezTo>
                    <a:cubicBezTo>
                      <a:pt x="13" y="2"/>
                      <a:pt x="11" y="1"/>
                      <a:pt x="9" y="1"/>
                    </a:cubicBezTo>
                    <a:close/>
                    <a:moveTo>
                      <a:pt x="10" y="48"/>
                    </a:moveTo>
                    <a:lnTo>
                      <a:pt x="10" y="48"/>
                    </a:lnTo>
                    <a:cubicBezTo>
                      <a:pt x="9" y="48"/>
                      <a:pt x="11" y="50"/>
                      <a:pt x="17" y="56"/>
                    </a:cubicBezTo>
                    <a:cubicBezTo>
                      <a:pt x="17" y="56"/>
                      <a:pt x="16" y="53"/>
                      <a:pt x="15" y="49"/>
                    </a:cubicBezTo>
                    <a:lnTo>
                      <a:pt x="15" y="49"/>
                    </a:lnTo>
                    <a:cubicBezTo>
                      <a:pt x="12" y="49"/>
                      <a:pt x="10" y="48"/>
                      <a:pt x="10" y="48"/>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91" name="Google Shape;3103;p66">
                <a:extLst>
                  <a:ext uri="{FF2B5EF4-FFF2-40B4-BE49-F238E27FC236}">
                    <a16:creationId xmlns:a16="http://schemas.microsoft.com/office/drawing/2014/main" id="{EB1C0DC0-1CEC-BBA3-A750-F60ED1D1EAD3}"/>
                  </a:ext>
                </a:extLst>
              </p:cNvPr>
              <p:cNvSpPr/>
              <p:nvPr/>
            </p:nvSpPr>
            <p:spPr>
              <a:xfrm>
                <a:off x="4167450" y="3100275"/>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92" name="Google Shape;3104;p66">
                <a:extLst>
                  <a:ext uri="{FF2B5EF4-FFF2-40B4-BE49-F238E27FC236}">
                    <a16:creationId xmlns:a16="http://schemas.microsoft.com/office/drawing/2014/main" id="{3DCDA505-02C2-3A85-A300-990167FD763A}"/>
                  </a:ext>
                </a:extLst>
              </p:cNvPr>
              <p:cNvSpPr/>
              <p:nvPr/>
            </p:nvSpPr>
            <p:spPr>
              <a:xfrm>
                <a:off x="4103525" y="3089525"/>
                <a:ext cx="77725" cy="55275"/>
              </a:xfrm>
              <a:custGeom>
                <a:avLst/>
                <a:gdLst/>
                <a:ahLst/>
                <a:cxnLst/>
                <a:rect l="l" t="t" r="r" b="b"/>
                <a:pathLst>
                  <a:path w="3109" h="2211" extrusionOk="0">
                    <a:moveTo>
                      <a:pt x="3077" y="1"/>
                    </a:moveTo>
                    <a:cubicBezTo>
                      <a:pt x="3065" y="1"/>
                      <a:pt x="3077" y="59"/>
                      <a:pt x="3065" y="59"/>
                    </a:cubicBezTo>
                    <a:cubicBezTo>
                      <a:pt x="3064" y="59"/>
                      <a:pt x="3061" y="58"/>
                      <a:pt x="3059" y="55"/>
                    </a:cubicBezTo>
                    <a:lnTo>
                      <a:pt x="3034" y="5"/>
                    </a:lnTo>
                    <a:cubicBezTo>
                      <a:pt x="3012" y="5"/>
                      <a:pt x="3046" y="60"/>
                      <a:pt x="3040" y="60"/>
                    </a:cubicBezTo>
                    <a:cubicBezTo>
                      <a:pt x="3039" y="60"/>
                      <a:pt x="3037" y="58"/>
                      <a:pt x="3034" y="55"/>
                    </a:cubicBezTo>
                    <a:cubicBezTo>
                      <a:pt x="3008" y="30"/>
                      <a:pt x="3008" y="30"/>
                      <a:pt x="3008" y="30"/>
                    </a:cubicBezTo>
                    <a:cubicBezTo>
                      <a:pt x="2983" y="55"/>
                      <a:pt x="2958" y="30"/>
                      <a:pt x="2958" y="105"/>
                    </a:cubicBezTo>
                    <a:cubicBezTo>
                      <a:pt x="2951" y="91"/>
                      <a:pt x="2946" y="87"/>
                      <a:pt x="2942" y="87"/>
                    </a:cubicBezTo>
                    <a:cubicBezTo>
                      <a:pt x="2934" y="87"/>
                      <a:pt x="2927" y="98"/>
                      <a:pt x="2915" y="98"/>
                    </a:cubicBezTo>
                    <a:cubicBezTo>
                      <a:pt x="2907" y="98"/>
                      <a:pt x="2897" y="94"/>
                      <a:pt x="2883" y="80"/>
                    </a:cubicBezTo>
                    <a:lnTo>
                      <a:pt x="2883" y="80"/>
                    </a:lnTo>
                    <a:cubicBezTo>
                      <a:pt x="2908" y="105"/>
                      <a:pt x="2883" y="105"/>
                      <a:pt x="2908" y="155"/>
                    </a:cubicBezTo>
                    <a:cubicBezTo>
                      <a:pt x="2808" y="155"/>
                      <a:pt x="2758" y="306"/>
                      <a:pt x="2683" y="331"/>
                    </a:cubicBezTo>
                    <a:cubicBezTo>
                      <a:pt x="2708" y="456"/>
                      <a:pt x="2582" y="381"/>
                      <a:pt x="2557" y="456"/>
                    </a:cubicBezTo>
                    <a:lnTo>
                      <a:pt x="2557" y="431"/>
                    </a:lnTo>
                    <a:cubicBezTo>
                      <a:pt x="2557" y="481"/>
                      <a:pt x="2557" y="506"/>
                      <a:pt x="2532" y="506"/>
                    </a:cubicBezTo>
                    <a:lnTo>
                      <a:pt x="2557" y="556"/>
                    </a:lnTo>
                    <a:cubicBezTo>
                      <a:pt x="2382" y="581"/>
                      <a:pt x="2357" y="732"/>
                      <a:pt x="2232" y="807"/>
                    </a:cubicBezTo>
                    <a:cubicBezTo>
                      <a:pt x="2131" y="907"/>
                      <a:pt x="1956" y="982"/>
                      <a:pt x="2056" y="1183"/>
                    </a:cubicBezTo>
                    <a:lnTo>
                      <a:pt x="2031" y="1183"/>
                    </a:lnTo>
                    <a:cubicBezTo>
                      <a:pt x="2031" y="1233"/>
                      <a:pt x="1981" y="1233"/>
                      <a:pt x="1981" y="1283"/>
                    </a:cubicBezTo>
                    <a:cubicBezTo>
                      <a:pt x="2031" y="1408"/>
                      <a:pt x="1881" y="1458"/>
                      <a:pt x="1956" y="1584"/>
                    </a:cubicBezTo>
                    <a:cubicBezTo>
                      <a:pt x="1956" y="1609"/>
                      <a:pt x="1931" y="1634"/>
                      <a:pt x="1931" y="1659"/>
                    </a:cubicBezTo>
                    <a:cubicBezTo>
                      <a:pt x="1856" y="1659"/>
                      <a:pt x="1805" y="1684"/>
                      <a:pt x="1730" y="1734"/>
                    </a:cubicBezTo>
                    <a:lnTo>
                      <a:pt x="1705" y="1709"/>
                    </a:lnTo>
                    <a:cubicBezTo>
                      <a:pt x="1692" y="1718"/>
                      <a:pt x="1678" y="1721"/>
                      <a:pt x="1664" y="1721"/>
                    </a:cubicBezTo>
                    <a:cubicBezTo>
                      <a:pt x="1610" y="1721"/>
                      <a:pt x="1546" y="1672"/>
                      <a:pt x="1481" y="1672"/>
                    </a:cubicBezTo>
                    <a:cubicBezTo>
                      <a:pt x="1464" y="1672"/>
                      <a:pt x="1447" y="1675"/>
                      <a:pt x="1430" y="1684"/>
                    </a:cubicBezTo>
                    <a:cubicBezTo>
                      <a:pt x="1424" y="1682"/>
                      <a:pt x="1418" y="1682"/>
                      <a:pt x="1412" y="1682"/>
                    </a:cubicBezTo>
                    <a:cubicBezTo>
                      <a:pt x="1334" y="1682"/>
                      <a:pt x="1284" y="1817"/>
                      <a:pt x="1193" y="1817"/>
                    </a:cubicBezTo>
                    <a:cubicBezTo>
                      <a:pt x="1181" y="1817"/>
                      <a:pt x="1168" y="1815"/>
                      <a:pt x="1154" y="1809"/>
                    </a:cubicBezTo>
                    <a:cubicBezTo>
                      <a:pt x="1139" y="1785"/>
                      <a:pt x="1127" y="1776"/>
                      <a:pt x="1115" y="1776"/>
                    </a:cubicBezTo>
                    <a:cubicBezTo>
                      <a:pt x="1079" y="1776"/>
                      <a:pt x="1054" y="1868"/>
                      <a:pt x="1017" y="1868"/>
                    </a:cubicBezTo>
                    <a:cubicBezTo>
                      <a:pt x="1006" y="1868"/>
                      <a:pt x="993" y="1859"/>
                      <a:pt x="978" y="1834"/>
                    </a:cubicBezTo>
                    <a:cubicBezTo>
                      <a:pt x="929" y="1777"/>
                      <a:pt x="888" y="1754"/>
                      <a:pt x="852" y="1754"/>
                    </a:cubicBezTo>
                    <a:cubicBezTo>
                      <a:pt x="776" y="1754"/>
                      <a:pt x="720" y="1850"/>
                      <a:pt x="653" y="1935"/>
                    </a:cubicBezTo>
                    <a:cubicBezTo>
                      <a:pt x="638" y="1929"/>
                      <a:pt x="624" y="1926"/>
                      <a:pt x="611" y="1926"/>
                    </a:cubicBezTo>
                    <a:cubicBezTo>
                      <a:pt x="542" y="1926"/>
                      <a:pt x="486" y="1992"/>
                      <a:pt x="423" y="1992"/>
                    </a:cubicBezTo>
                    <a:cubicBezTo>
                      <a:pt x="394" y="1992"/>
                      <a:pt x="362" y="1977"/>
                      <a:pt x="327" y="1935"/>
                    </a:cubicBezTo>
                    <a:cubicBezTo>
                      <a:pt x="322" y="1955"/>
                      <a:pt x="314" y="1963"/>
                      <a:pt x="306" y="1963"/>
                    </a:cubicBezTo>
                    <a:cubicBezTo>
                      <a:pt x="277" y="1963"/>
                      <a:pt x="232" y="1876"/>
                      <a:pt x="194" y="1876"/>
                    </a:cubicBezTo>
                    <a:cubicBezTo>
                      <a:pt x="188" y="1876"/>
                      <a:pt x="182" y="1879"/>
                      <a:pt x="176" y="1884"/>
                    </a:cubicBezTo>
                    <a:lnTo>
                      <a:pt x="176" y="1910"/>
                    </a:lnTo>
                    <a:cubicBezTo>
                      <a:pt x="172" y="1892"/>
                      <a:pt x="168" y="1885"/>
                      <a:pt x="165" y="1885"/>
                    </a:cubicBezTo>
                    <a:cubicBezTo>
                      <a:pt x="155" y="1885"/>
                      <a:pt x="150" y="1959"/>
                      <a:pt x="141" y="1959"/>
                    </a:cubicBezTo>
                    <a:cubicBezTo>
                      <a:pt x="137" y="1959"/>
                      <a:pt x="132" y="1946"/>
                      <a:pt x="126" y="1910"/>
                    </a:cubicBezTo>
                    <a:cubicBezTo>
                      <a:pt x="123" y="1899"/>
                      <a:pt x="120" y="1895"/>
                      <a:pt x="119" y="1895"/>
                    </a:cubicBezTo>
                    <a:cubicBezTo>
                      <a:pt x="109" y="1895"/>
                      <a:pt x="118" y="2009"/>
                      <a:pt x="110" y="2009"/>
                    </a:cubicBezTo>
                    <a:cubicBezTo>
                      <a:pt x="108" y="2009"/>
                      <a:pt x="105" y="2002"/>
                      <a:pt x="101" y="1985"/>
                    </a:cubicBezTo>
                    <a:lnTo>
                      <a:pt x="101" y="2035"/>
                    </a:lnTo>
                    <a:cubicBezTo>
                      <a:pt x="101" y="2035"/>
                      <a:pt x="101" y="1985"/>
                      <a:pt x="76" y="1985"/>
                    </a:cubicBezTo>
                    <a:cubicBezTo>
                      <a:pt x="76" y="1985"/>
                      <a:pt x="101" y="2035"/>
                      <a:pt x="76" y="2035"/>
                    </a:cubicBezTo>
                    <a:cubicBezTo>
                      <a:pt x="67" y="1977"/>
                      <a:pt x="61" y="1967"/>
                      <a:pt x="56" y="1967"/>
                    </a:cubicBezTo>
                    <a:cubicBezTo>
                      <a:pt x="53" y="1967"/>
                      <a:pt x="51" y="1970"/>
                      <a:pt x="48" y="1970"/>
                    </a:cubicBezTo>
                    <a:cubicBezTo>
                      <a:pt x="43" y="1970"/>
                      <a:pt x="37" y="1958"/>
                      <a:pt x="26" y="1884"/>
                    </a:cubicBezTo>
                    <a:cubicBezTo>
                      <a:pt x="51" y="1884"/>
                      <a:pt x="1" y="1834"/>
                      <a:pt x="26" y="1784"/>
                    </a:cubicBezTo>
                    <a:lnTo>
                      <a:pt x="26" y="1784"/>
                    </a:lnTo>
                    <a:cubicBezTo>
                      <a:pt x="26" y="1784"/>
                      <a:pt x="1" y="1784"/>
                      <a:pt x="1" y="1859"/>
                    </a:cubicBezTo>
                    <a:cubicBezTo>
                      <a:pt x="22" y="1924"/>
                      <a:pt x="25" y="1988"/>
                      <a:pt x="42" y="2037"/>
                    </a:cubicBezTo>
                    <a:lnTo>
                      <a:pt x="42" y="2037"/>
                    </a:lnTo>
                    <a:cubicBezTo>
                      <a:pt x="38" y="2032"/>
                      <a:pt x="33" y="2024"/>
                      <a:pt x="26" y="2010"/>
                    </a:cubicBezTo>
                    <a:lnTo>
                      <a:pt x="26" y="2010"/>
                    </a:lnTo>
                    <a:lnTo>
                      <a:pt x="51" y="2060"/>
                    </a:lnTo>
                    <a:cubicBezTo>
                      <a:pt x="47" y="2053"/>
                      <a:pt x="44" y="2045"/>
                      <a:pt x="42" y="2037"/>
                    </a:cubicBezTo>
                    <a:lnTo>
                      <a:pt x="42" y="2037"/>
                    </a:lnTo>
                    <a:cubicBezTo>
                      <a:pt x="51" y="2050"/>
                      <a:pt x="51" y="2042"/>
                      <a:pt x="51" y="2060"/>
                    </a:cubicBezTo>
                    <a:cubicBezTo>
                      <a:pt x="76" y="2085"/>
                      <a:pt x="76" y="2160"/>
                      <a:pt x="101" y="2185"/>
                    </a:cubicBezTo>
                    <a:cubicBezTo>
                      <a:pt x="101" y="2153"/>
                      <a:pt x="101" y="2144"/>
                      <a:pt x="103" y="2144"/>
                    </a:cubicBezTo>
                    <a:cubicBezTo>
                      <a:pt x="106" y="2144"/>
                      <a:pt x="112" y="2160"/>
                      <a:pt x="126" y="2160"/>
                    </a:cubicBezTo>
                    <a:cubicBezTo>
                      <a:pt x="176" y="2135"/>
                      <a:pt x="201" y="2135"/>
                      <a:pt x="252" y="2135"/>
                    </a:cubicBezTo>
                    <a:cubicBezTo>
                      <a:pt x="252" y="2085"/>
                      <a:pt x="277" y="2135"/>
                      <a:pt x="252" y="2060"/>
                    </a:cubicBezTo>
                    <a:lnTo>
                      <a:pt x="252" y="2060"/>
                    </a:lnTo>
                    <a:cubicBezTo>
                      <a:pt x="277" y="2135"/>
                      <a:pt x="302" y="2160"/>
                      <a:pt x="302" y="2160"/>
                    </a:cubicBezTo>
                    <a:cubicBezTo>
                      <a:pt x="314" y="2190"/>
                      <a:pt x="321" y="2200"/>
                      <a:pt x="326" y="2200"/>
                    </a:cubicBezTo>
                    <a:cubicBezTo>
                      <a:pt x="337" y="2200"/>
                      <a:pt x="336" y="2156"/>
                      <a:pt x="340" y="2156"/>
                    </a:cubicBezTo>
                    <a:cubicBezTo>
                      <a:pt x="342" y="2156"/>
                      <a:pt x="345" y="2170"/>
                      <a:pt x="352" y="2210"/>
                    </a:cubicBezTo>
                    <a:cubicBezTo>
                      <a:pt x="352" y="2167"/>
                      <a:pt x="358" y="2156"/>
                      <a:pt x="366" y="2156"/>
                    </a:cubicBezTo>
                    <a:cubicBezTo>
                      <a:pt x="373" y="2156"/>
                      <a:pt x="381" y="2164"/>
                      <a:pt x="388" y="2164"/>
                    </a:cubicBezTo>
                    <a:cubicBezTo>
                      <a:pt x="396" y="2164"/>
                      <a:pt x="402" y="2154"/>
                      <a:pt x="402" y="2110"/>
                    </a:cubicBezTo>
                    <a:cubicBezTo>
                      <a:pt x="402" y="2135"/>
                      <a:pt x="402" y="2160"/>
                      <a:pt x="402" y="2160"/>
                    </a:cubicBezTo>
                    <a:cubicBezTo>
                      <a:pt x="427" y="2160"/>
                      <a:pt x="477" y="2185"/>
                      <a:pt x="502" y="2185"/>
                    </a:cubicBezTo>
                    <a:cubicBezTo>
                      <a:pt x="509" y="2165"/>
                      <a:pt x="517" y="2159"/>
                      <a:pt x="526" y="2159"/>
                    </a:cubicBezTo>
                    <a:cubicBezTo>
                      <a:pt x="538" y="2159"/>
                      <a:pt x="550" y="2169"/>
                      <a:pt x="560" y="2169"/>
                    </a:cubicBezTo>
                    <a:cubicBezTo>
                      <a:pt x="570" y="2169"/>
                      <a:pt x="577" y="2158"/>
                      <a:pt x="577" y="2110"/>
                    </a:cubicBezTo>
                    <a:cubicBezTo>
                      <a:pt x="593" y="2125"/>
                      <a:pt x="608" y="2150"/>
                      <a:pt x="623" y="2150"/>
                    </a:cubicBezTo>
                    <a:cubicBezTo>
                      <a:pt x="633" y="2150"/>
                      <a:pt x="643" y="2140"/>
                      <a:pt x="653" y="2110"/>
                    </a:cubicBezTo>
                    <a:lnTo>
                      <a:pt x="653" y="2135"/>
                    </a:lnTo>
                    <a:cubicBezTo>
                      <a:pt x="678" y="2135"/>
                      <a:pt x="703" y="2110"/>
                      <a:pt x="703" y="2035"/>
                    </a:cubicBezTo>
                    <a:cubicBezTo>
                      <a:pt x="728" y="2160"/>
                      <a:pt x="753" y="2135"/>
                      <a:pt x="753" y="2160"/>
                    </a:cubicBezTo>
                    <a:cubicBezTo>
                      <a:pt x="778" y="2110"/>
                      <a:pt x="803" y="2110"/>
                      <a:pt x="828" y="2060"/>
                    </a:cubicBezTo>
                    <a:cubicBezTo>
                      <a:pt x="835" y="2075"/>
                      <a:pt x="841" y="2079"/>
                      <a:pt x="844" y="2079"/>
                    </a:cubicBezTo>
                    <a:cubicBezTo>
                      <a:pt x="848" y="2079"/>
                      <a:pt x="850" y="2074"/>
                      <a:pt x="852" y="2074"/>
                    </a:cubicBezTo>
                    <a:cubicBezTo>
                      <a:pt x="853" y="2074"/>
                      <a:pt x="853" y="2081"/>
                      <a:pt x="853" y="2110"/>
                    </a:cubicBezTo>
                    <a:cubicBezTo>
                      <a:pt x="891" y="2035"/>
                      <a:pt x="935" y="2004"/>
                      <a:pt x="982" y="2004"/>
                    </a:cubicBezTo>
                    <a:cubicBezTo>
                      <a:pt x="1029" y="2004"/>
                      <a:pt x="1079" y="2035"/>
                      <a:pt x="1129" y="2085"/>
                    </a:cubicBezTo>
                    <a:cubicBezTo>
                      <a:pt x="1129" y="2032"/>
                      <a:pt x="1129" y="1952"/>
                      <a:pt x="1129" y="1910"/>
                    </a:cubicBezTo>
                    <a:cubicBezTo>
                      <a:pt x="1150" y="1910"/>
                      <a:pt x="1172" y="1965"/>
                      <a:pt x="1177" y="1965"/>
                    </a:cubicBezTo>
                    <a:cubicBezTo>
                      <a:pt x="1178" y="1965"/>
                      <a:pt x="1179" y="1963"/>
                      <a:pt x="1179" y="1960"/>
                    </a:cubicBezTo>
                    <a:cubicBezTo>
                      <a:pt x="1179" y="1985"/>
                      <a:pt x="1179" y="1985"/>
                      <a:pt x="1179" y="1985"/>
                    </a:cubicBezTo>
                    <a:cubicBezTo>
                      <a:pt x="1182" y="1982"/>
                      <a:pt x="1185" y="1981"/>
                      <a:pt x="1188" y="1981"/>
                    </a:cubicBezTo>
                    <a:cubicBezTo>
                      <a:pt x="1202" y="1981"/>
                      <a:pt x="1216" y="2013"/>
                      <a:pt x="1224" y="2013"/>
                    </a:cubicBezTo>
                    <a:cubicBezTo>
                      <a:pt x="1227" y="2013"/>
                      <a:pt x="1229" y="2006"/>
                      <a:pt x="1229" y="1985"/>
                    </a:cubicBezTo>
                    <a:cubicBezTo>
                      <a:pt x="1254" y="2010"/>
                      <a:pt x="1254" y="2035"/>
                      <a:pt x="1229" y="2035"/>
                    </a:cubicBezTo>
                    <a:cubicBezTo>
                      <a:pt x="1379" y="2035"/>
                      <a:pt x="1480" y="1884"/>
                      <a:pt x="1630" y="1884"/>
                    </a:cubicBezTo>
                    <a:lnTo>
                      <a:pt x="1630" y="1910"/>
                    </a:lnTo>
                    <a:lnTo>
                      <a:pt x="1655" y="1859"/>
                    </a:lnTo>
                    <a:cubicBezTo>
                      <a:pt x="1655" y="1884"/>
                      <a:pt x="1655" y="1884"/>
                      <a:pt x="1655" y="1884"/>
                    </a:cubicBezTo>
                    <a:cubicBezTo>
                      <a:pt x="1661" y="1897"/>
                      <a:pt x="1668" y="1902"/>
                      <a:pt x="1674" y="1902"/>
                    </a:cubicBezTo>
                    <a:cubicBezTo>
                      <a:pt x="1693" y="1902"/>
                      <a:pt x="1711" y="1859"/>
                      <a:pt x="1730" y="1859"/>
                    </a:cubicBezTo>
                    <a:cubicBezTo>
                      <a:pt x="1730" y="1859"/>
                      <a:pt x="1730" y="1910"/>
                      <a:pt x="1755" y="1910"/>
                    </a:cubicBezTo>
                    <a:cubicBezTo>
                      <a:pt x="1755" y="1895"/>
                      <a:pt x="1757" y="1890"/>
                      <a:pt x="1760" y="1890"/>
                    </a:cubicBezTo>
                    <a:cubicBezTo>
                      <a:pt x="1767" y="1890"/>
                      <a:pt x="1780" y="1923"/>
                      <a:pt x="1785" y="1923"/>
                    </a:cubicBezTo>
                    <a:cubicBezTo>
                      <a:pt x="1789" y="1923"/>
                      <a:pt x="1788" y="1908"/>
                      <a:pt x="1780" y="1859"/>
                    </a:cubicBezTo>
                    <a:lnTo>
                      <a:pt x="1780" y="1859"/>
                    </a:lnTo>
                    <a:cubicBezTo>
                      <a:pt x="1780" y="1859"/>
                      <a:pt x="1805" y="1884"/>
                      <a:pt x="1805" y="1910"/>
                    </a:cubicBezTo>
                    <a:cubicBezTo>
                      <a:pt x="1881" y="1834"/>
                      <a:pt x="1956" y="1834"/>
                      <a:pt x="2081" y="1834"/>
                    </a:cubicBezTo>
                    <a:cubicBezTo>
                      <a:pt x="2056" y="1734"/>
                      <a:pt x="2056" y="1684"/>
                      <a:pt x="2056" y="1659"/>
                    </a:cubicBezTo>
                    <a:cubicBezTo>
                      <a:pt x="2081" y="1634"/>
                      <a:pt x="2106" y="1584"/>
                      <a:pt x="2056" y="1534"/>
                    </a:cubicBezTo>
                    <a:lnTo>
                      <a:pt x="2056" y="1534"/>
                    </a:lnTo>
                    <a:lnTo>
                      <a:pt x="2081" y="1559"/>
                    </a:lnTo>
                    <a:cubicBezTo>
                      <a:pt x="2031" y="1433"/>
                      <a:pt x="2156" y="1408"/>
                      <a:pt x="2156" y="1333"/>
                    </a:cubicBezTo>
                    <a:cubicBezTo>
                      <a:pt x="2181" y="1308"/>
                      <a:pt x="2156" y="1283"/>
                      <a:pt x="2181" y="1258"/>
                    </a:cubicBezTo>
                    <a:lnTo>
                      <a:pt x="2206" y="1258"/>
                    </a:lnTo>
                    <a:cubicBezTo>
                      <a:pt x="2131" y="1158"/>
                      <a:pt x="2357" y="1208"/>
                      <a:pt x="2282" y="1108"/>
                    </a:cubicBezTo>
                    <a:lnTo>
                      <a:pt x="2282" y="1108"/>
                    </a:lnTo>
                    <a:lnTo>
                      <a:pt x="2307" y="1133"/>
                    </a:lnTo>
                    <a:cubicBezTo>
                      <a:pt x="2257" y="1082"/>
                      <a:pt x="2357" y="1108"/>
                      <a:pt x="2232" y="1057"/>
                    </a:cubicBezTo>
                    <a:lnTo>
                      <a:pt x="2282" y="1057"/>
                    </a:lnTo>
                    <a:cubicBezTo>
                      <a:pt x="2219" y="995"/>
                      <a:pt x="2244" y="988"/>
                      <a:pt x="2275" y="988"/>
                    </a:cubicBezTo>
                    <a:cubicBezTo>
                      <a:pt x="2283" y="988"/>
                      <a:pt x="2291" y="989"/>
                      <a:pt x="2299" y="989"/>
                    </a:cubicBezTo>
                    <a:cubicBezTo>
                      <a:pt x="2321" y="989"/>
                      <a:pt x="2335" y="985"/>
                      <a:pt x="2307" y="957"/>
                    </a:cubicBezTo>
                    <a:lnTo>
                      <a:pt x="2332" y="957"/>
                    </a:lnTo>
                    <a:cubicBezTo>
                      <a:pt x="2332" y="932"/>
                      <a:pt x="2332" y="932"/>
                      <a:pt x="2357" y="932"/>
                    </a:cubicBezTo>
                    <a:cubicBezTo>
                      <a:pt x="2377" y="940"/>
                      <a:pt x="2393" y="944"/>
                      <a:pt x="2404" y="944"/>
                    </a:cubicBezTo>
                    <a:cubicBezTo>
                      <a:pt x="2460" y="944"/>
                      <a:pt x="2411" y="853"/>
                      <a:pt x="2432" y="832"/>
                    </a:cubicBezTo>
                    <a:lnTo>
                      <a:pt x="2432" y="832"/>
                    </a:lnTo>
                    <a:lnTo>
                      <a:pt x="2482" y="882"/>
                    </a:lnTo>
                    <a:cubicBezTo>
                      <a:pt x="2432" y="832"/>
                      <a:pt x="2507" y="832"/>
                      <a:pt x="2507" y="782"/>
                    </a:cubicBezTo>
                    <a:lnTo>
                      <a:pt x="2532" y="807"/>
                    </a:lnTo>
                    <a:cubicBezTo>
                      <a:pt x="2557" y="782"/>
                      <a:pt x="2557" y="732"/>
                      <a:pt x="2557" y="707"/>
                    </a:cubicBezTo>
                    <a:lnTo>
                      <a:pt x="2607" y="732"/>
                    </a:lnTo>
                    <a:cubicBezTo>
                      <a:pt x="2557" y="656"/>
                      <a:pt x="2633" y="681"/>
                      <a:pt x="2633" y="631"/>
                    </a:cubicBezTo>
                    <a:lnTo>
                      <a:pt x="2658" y="656"/>
                    </a:lnTo>
                    <a:cubicBezTo>
                      <a:pt x="2733" y="606"/>
                      <a:pt x="2733" y="506"/>
                      <a:pt x="2783" y="431"/>
                    </a:cubicBezTo>
                    <a:cubicBezTo>
                      <a:pt x="2796" y="439"/>
                      <a:pt x="2805" y="443"/>
                      <a:pt x="2812" y="443"/>
                    </a:cubicBezTo>
                    <a:cubicBezTo>
                      <a:pt x="2837" y="443"/>
                      <a:pt x="2825" y="394"/>
                      <a:pt x="2840" y="394"/>
                    </a:cubicBezTo>
                    <a:cubicBezTo>
                      <a:pt x="2844" y="394"/>
                      <a:pt x="2849" y="397"/>
                      <a:pt x="2858" y="406"/>
                    </a:cubicBezTo>
                    <a:cubicBezTo>
                      <a:pt x="2858" y="406"/>
                      <a:pt x="2833" y="356"/>
                      <a:pt x="2808" y="356"/>
                    </a:cubicBezTo>
                    <a:cubicBezTo>
                      <a:pt x="2858" y="280"/>
                      <a:pt x="2908" y="230"/>
                      <a:pt x="2933" y="155"/>
                    </a:cubicBezTo>
                    <a:cubicBezTo>
                      <a:pt x="2958" y="155"/>
                      <a:pt x="2958" y="180"/>
                      <a:pt x="2983" y="205"/>
                    </a:cubicBezTo>
                    <a:cubicBezTo>
                      <a:pt x="2958" y="55"/>
                      <a:pt x="3059" y="80"/>
                      <a:pt x="3109" y="55"/>
                    </a:cubicBezTo>
                    <a:cubicBezTo>
                      <a:pt x="3109" y="30"/>
                      <a:pt x="3109" y="30"/>
                      <a:pt x="3084" y="5"/>
                    </a:cubicBezTo>
                    <a:cubicBezTo>
                      <a:pt x="3081" y="2"/>
                      <a:pt x="3079" y="1"/>
                      <a:pt x="3077"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93" name="Google Shape;3105;p66">
                <a:extLst>
                  <a:ext uri="{FF2B5EF4-FFF2-40B4-BE49-F238E27FC236}">
                    <a16:creationId xmlns:a16="http://schemas.microsoft.com/office/drawing/2014/main" id="{9CC8C10A-6849-F41C-BF7F-3ADFE85248BD}"/>
                  </a:ext>
                </a:extLst>
              </p:cNvPr>
              <p:cNvSpPr/>
              <p:nvPr/>
            </p:nvSpPr>
            <p:spPr>
              <a:xfrm>
                <a:off x="4173075" y="3100275"/>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94" name="Google Shape;3106;p66">
                <a:extLst>
                  <a:ext uri="{FF2B5EF4-FFF2-40B4-BE49-F238E27FC236}">
                    <a16:creationId xmlns:a16="http://schemas.microsoft.com/office/drawing/2014/main" id="{1018E208-ACF7-2AB0-32C8-7056844F2F28}"/>
                  </a:ext>
                </a:extLst>
              </p:cNvPr>
              <p:cNvSpPr/>
              <p:nvPr/>
            </p:nvSpPr>
            <p:spPr>
              <a:xfrm>
                <a:off x="4106050" y="314415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95" name="Google Shape;3107;p66">
                <a:extLst>
                  <a:ext uri="{FF2B5EF4-FFF2-40B4-BE49-F238E27FC236}">
                    <a16:creationId xmlns:a16="http://schemas.microsoft.com/office/drawing/2014/main" id="{1C5A74A6-C67A-9427-654C-8FE976838E23}"/>
                  </a:ext>
                </a:extLst>
              </p:cNvPr>
              <p:cNvSpPr/>
              <p:nvPr/>
            </p:nvSpPr>
            <p:spPr>
              <a:xfrm>
                <a:off x="4303400" y="3144150"/>
                <a:ext cx="1300" cy="25"/>
              </a:xfrm>
              <a:custGeom>
                <a:avLst/>
                <a:gdLst/>
                <a:ahLst/>
                <a:cxnLst/>
                <a:rect l="l" t="t" r="r" b="b"/>
                <a:pathLst>
                  <a:path w="52" h="1" extrusionOk="0">
                    <a:moveTo>
                      <a:pt x="26" y="0"/>
                    </a:moveTo>
                    <a:lnTo>
                      <a:pt x="1" y="0"/>
                    </a:lnTo>
                    <a:lnTo>
                      <a:pt x="51"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96" name="Google Shape;3108;p66">
                <a:extLst>
                  <a:ext uri="{FF2B5EF4-FFF2-40B4-BE49-F238E27FC236}">
                    <a16:creationId xmlns:a16="http://schemas.microsoft.com/office/drawing/2014/main" id="{C298D9EC-D555-4160-5752-D988D80CC0CC}"/>
                  </a:ext>
                </a:extLst>
              </p:cNvPr>
              <p:cNvSpPr/>
              <p:nvPr/>
            </p:nvSpPr>
            <p:spPr>
              <a:xfrm>
                <a:off x="4303400" y="3144150"/>
                <a:ext cx="4000" cy="300"/>
              </a:xfrm>
              <a:custGeom>
                <a:avLst/>
                <a:gdLst/>
                <a:ahLst/>
                <a:cxnLst/>
                <a:rect l="l" t="t" r="r" b="b"/>
                <a:pathLst>
                  <a:path w="160" h="12" extrusionOk="0">
                    <a:moveTo>
                      <a:pt x="26" y="0"/>
                    </a:moveTo>
                    <a:cubicBezTo>
                      <a:pt x="1" y="9"/>
                      <a:pt x="9" y="11"/>
                      <a:pt x="30" y="11"/>
                    </a:cubicBezTo>
                    <a:cubicBezTo>
                      <a:pt x="71" y="11"/>
                      <a:pt x="160" y="0"/>
                      <a:pt x="1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97" name="Google Shape;3109;p66">
                <a:extLst>
                  <a:ext uri="{FF2B5EF4-FFF2-40B4-BE49-F238E27FC236}">
                    <a16:creationId xmlns:a16="http://schemas.microsoft.com/office/drawing/2014/main" id="{57A9E313-5406-E00B-AC8D-8FEC0A43A059}"/>
                  </a:ext>
                </a:extLst>
              </p:cNvPr>
              <p:cNvSpPr/>
              <p:nvPr/>
            </p:nvSpPr>
            <p:spPr>
              <a:xfrm>
                <a:off x="4305925" y="3144500"/>
                <a:ext cx="1275" cy="300"/>
              </a:xfrm>
              <a:custGeom>
                <a:avLst/>
                <a:gdLst/>
                <a:ahLst/>
                <a:cxnLst/>
                <a:rect l="l" t="t" r="r" b="b"/>
                <a:pathLst>
                  <a:path w="51" h="12" extrusionOk="0">
                    <a:moveTo>
                      <a:pt x="41" y="0"/>
                    </a:moveTo>
                    <a:cubicBezTo>
                      <a:pt x="36" y="0"/>
                      <a:pt x="25" y="3"/>
                      <a:pt x="0" y="11"/>
                    </a:cubicBezTo>
                    <a:lnTo>
                      <a:pt x="50" y="11"/>
                    </a:lnTo>
                    <a:cubicBezTo>
                      <a:pt x="34" y="11"/>
                      <a:pt x="50" y="0"/>
                      <a:pt x="4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98" name="Google Shape;3110;p66">
                <a:extLst>
                  <a:ext uri="{FF2B5EF4-FFF2-40B4-BE49-F238E27FC236}">
                    <a16:creationId xmlns:a16="http://schemas.microsoft.com/office/drawing/2014/main" id="{FA2C7387-6125-18C3-D50E-238372309530}"/>
                  </a:ext>
                </a:extLst>
              </p:cNvPr>
              <p:cNvSpPr/>
              <p:nvPr/>
            </p:nvSpPr>
            <p:spPr>
              <a:xfrm>
                <a:off x="4307800" y="3157925"/>
                <a:ext cx="650" cy="650"/>
              </a:xfrm>
              <a:custGeom>
                <a:avLst/>
                <a:gdLst/>
                <a:ahLst/>
                <a:cxnLst/>
                <a:rect l="l" t="t" r="r" b="b"/>
                <a:pathLst>
                  <a:path w="26" h="26" extrusionOk="0">
                    <a:moveTo>
                      <a:pt x="0" y="1"/>
                    </a:moveTo>
                    <a:cubicBezTo>
                      <a:pt x="0" y="1"/>
                      <a:pt x="0" y="26"/>
                      <a:pt x="25" y="26"/>
                    </a:cubicBezTo>
                    <a:lnTo>
                      <a:pt x="0"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99" name="Google Shape;3111;p66">
                <a:extLst>
                  <a:ext uri="{FF2B5EF4-FFF2-40B4-BE49-F238E27FC236}">
                    <a16:creationId xmlns:a16="http://schemas.microsoft.com/office/drawing/2014/main" id="{7C7AFFC3-16A9-91F6-8884-D064F68102F0}"/>
                  </a:ext>
                </a:extLst>
              </p:cNvPr>
              <p:cNvSpPr/>
              <p:nvPr/>
            </p:nvSpPr>
            <p:spPr>
              <a:xfrm>
                <a:off x="4278350" y="3144775"/>
                <a:ext cx="43250" cy="54525"/>
              </a:xfrm>
              <a:custGeom>
                <a:avLst/>
                <a:gdLst/>
                <a:ahLst/>
                <a:cxnLst/>
                <a:rect l="l" t="t" r="r" b="b"/>
                <a:pathLst>
                  <a:path w="1730" h="2181" extrusionOk="0">
                    <a:moveTo>
                      <a:pt x="938" y="2137"/>
                    </a:moveTo>
                    <a:lnTo>
                      <a:pt x="938" y="2137"/>
                    </a:lnTo>
                    <a:cubicBezTo>
                      <a:pt x="935" y="2145"/>
                      <a:pt x="932" y="2151"/>
                      <a:pt x="928" y="2156"/>
                    </a:cubicBezTo>
                    <a:lnTo>
                      <a:pt x="953" y="2156"/>
                    </a:lnTo>
                    <a:cubicBezTo>
                      <a:pt x="948" y="2149"/>
                      <a:pt x="943" y="2143"/>
                      <a:pt x="938" y="2137"/>
                    </a:cubicBezTo>
                    <a:close/>
                    <a:moveTo>
                      <a:pt x="1128" y="0"/>
                    </a:moveTo>
                    <a:cubicBezTo>
                      <a:pt x="1112" y="0"/>
                      <a:pt x="1106" y="11"/>
                      <a:pt x="1097" y="11"/>
                    </a:cubicBezTo>
                    <a:cubicBezTo>
                      <a:pt x="1092" y="11"/>
                      <a:pt x="1086" y="9"/>
                      <a:pt x="1078" y="0"/>
                    </a:cubicBezTo>
                    <a:lnTo>
                      <a:pt x="1078" y="0"/>
                    </a:lnTo>
                    <a:cubicBezTo>
                      <a:pt x="1028" y="25"/>
                      <a:pt x="1153" y="25"/>
                      <a:pt x="1103" y="50"/>
                    </a:cubicBezTo>
                    <a:lnTo>
                      <a:pt x="1053" y="50"/>
                    </a:lnTo>
                    <a:cubicBezTo>
                      <a:pt x="1053" y="63"/>
                      <a:pt x="1072" y="63"/>
                      <a:pt x="1088" y="63"/>
                    </a:cubicBezTo>
                    <a:cubicBezTo>
                      <a:pt x="1103" y="63"/>
                      <a:pt x="1116" y="63"/>
                      <a:pt x="1103" y="75"/>
                    </a:cubicBezTo>
                    <a:lnTo>
                      <a:pt x="1053" y="75"/>
                    </a:lnTo>
                    <a:cubicBezTo>
                      <a:pt x="1078" y="101"/>
                      <a:pt x="1053" y="126"/>
                      <a:pt x="1128" y="126"/>
                    </a:cubicBezTo>
                    <a:cubicBezTo>
                      <a:pt x="1053" y="151"/>
                      <a:pt x="1128" y="151"/>
                      <a:pt x="1053" y="176"/>
                    </a:cubicBezTo>
                    <a:lnTo>
                      <a:pt x="1128" y="176"/>
                    </a:lnTo>
                    <a:cubicBezTo>
                      <a:pt x="1103" y="251"/>
                      <a:pt x="1178" y="326"/>
                      <a:pt x="1178" y="426"/>
                    </a:cubicBezTo>
                    <a:cubicBezTo>
                      <a:pt x="1304" y="451"/>
                      <a:pt x="1153" y="502"/>
                      <a:pt x="1203" y="552"/>
                    </a:cubicBezTo>
                    <a:cubicBezTo>
                      <a:pt x="1229" y="552"/>
                      <a:pt x="1254" y="577"/>
                      <a:pt x="1229" y="602"/>
                    </a:cubicBezTo>
                    <a:lnTo>
                      <a:pt x="1279" y="602"/>
                    </a:lnTo>
                    <a:cubicBezTo>
                      <a:pt x="1178" y="727"/>
                      <a:pt x="1279" y="827"/>
                      <a:pt x="1229" y="928"/>
                    </a:cubicBezTo>
                    <a:cubicBezTo>
                      <a:pt x="1203" y="1053"/>
                      <a:pt x="1128" y="1153"/>
                      <a:pt x="1304" y="1253"/>
                    </a:cubicBezTo>
                    <a:cubicBezTo>
                      <a:pt x="1304" y="1266"/>
                      <a:pt x="1304" y="1272"/>
                      <a:pt x="1301" y="1272"/>
                    </a:cubicBezTo>
                    <a:cubicBezTo>
                      <a:pt x="1297" y="1272"/>
                      <a:pt x="1291" y="1266"/>
                      <a:pt x="1279" y="1253"/>
                    </a:cubicBezTo>
                    <a:lnTo>
                      <a:pt x="1279" y="1253"/>
                    </a:lnTo>
                    <a:cubicBezTo>
                      <a:pt x="1304" y="1279"/>
                      <a:pt x="1304" y="1304"/>
                      <a:pt x="1304" y="1329"/>
                    </a:cubicBezTo>
                    <a:cubicBezTo>
                      <a:pt x="1304" y="1354"/>
                      <a:pt x="1304" y="1354"/>
                      <a:pt x="1304" y="1379"/>
                    </a:cubicBezTo>
                    <a:cubicBezTo>
                      <a:pt x="1404" y="1429"/>
                      <a:pt x="1304" y="1529"/>
                      <a:pt x="1429" y="1579"/>
                    </a:cubicBezTo>
                    <a:cubicBezTo>
                      <a:pt x="1404" y="1654"/>
                      <a:pt x="1454" y="1755"/>
                      <a:pt x="1479" y="1855"/>
                    </a:cubicBezTo>
                    <a:lnTo>
                      <a:pt x="1454" y="1830"/>
                    </a:lnTo>
                    <a:cubicBezTo>
                      <a:pt x="1442" y="1842"/>
                      <a:pt x="1423" y="1849"/>
                      <a:pt x="1401" y="1849"/>
                    </a:cubicBezTo>
                    <a:cubicBezTo>
                      <a:pt x="1379" y="1849"/>
                      <a:pt x="1354" y="1842"/>
                      <a:pt x="1329" y="1830"/>
                    </a:cubicBezTo>
                    <a:cubicBezTo>
                      <a:pt x="1293" y="1812"/>
                      <a:pt x="1270" y="1794"/>
                      <a:pt x="1251" y="1794"/>
                    </a:cubicBezTo>
                    <a:cubicBezTo>
                      <a:pt x="1243" y="1794"/>
                      <a:pt x="1236" y="1797"/>
                      <a:pt x="1229" y="1805"/>
                    </a:cubicBezTo>
                    <a:cubicBezTo>
                      <a:pt x="1221" y="1794"/>
                      <a:pt x="1213" y="1789"/>
                      <a:pt x="1204" y="1789"/>
                    </a:cubicBezTo>
                    <a:cubicBezTo>
                      <a:pt x="1159" y="1789"/>
                      <a:pt x="1095" y="1896"/>
                      <a:pt x="1037" y="1896"/>
                    </a:cubicBezTo>
                    <a:cubicBezTo>
                      <a:pt x="1026" y="1896"/>
                      <a:pt x="1014" y="1891"/>
                      <a:pt x="1003" y="1880"/>
                    </a:cubicBezTo>
                    <a:cubicBezTo>
                      <a:pt x="993" y="1855"/>
                      <a:pt x="982" y="1846"/>
                      <a:pt x="971" y="1846"/>
                    </a:cubicBezTo>
                    <a:cubicBezTo>
                      <a:pt x="937" y="1846"/>
                      <a:pt x="899" y="1926"/>
                      <a:pt x="865" y="1926"/>
                    </a:cubicBezTo>
                    <a:cubicBezTo>
                      <a:pt x="851" y="1926"/>
                      <a:pt x="839" y="1914"/>
                      <a:pt x="828" y="1880"/>
                    </a:cubicBezTo>
                    <a:cubicBezTo>
                      <a:pt x="792" y="1818"/>
                      <a:pt x="760" y="1793"/>
                      <a:pt x="728" y="1793"/>
                    </a:cubicBezTo>
                    <a:cubicBezTo>
                      <a:pt x="671" y="1793"/>
                      <a:pt x="617" y="1874"/>
                      <a:pt x="552" y="1955"/>
                    </a:cubicBezTo>
                    <a:cubicBezTo>
                      <a:pt x="533" y="1941"/>
                      <a:pt x="515" y="1936"/>
                      <a:pt x="497" y="1936"/>
                    </a:cubicBezTo>
                    <a:cubicBezTo>
                      <a:pt x="448" y="1936"/>
                      <a:pt x="403" y="1977"/>
                      <a:pt x="356" y="1977"/>
                    </a:cubicBezTo>
                    <a:cubicBezTo>
                      <a:pt x="330" y="1977"/>
                      <a:pt x="304" y="1965"/>
                      <a:pt x="276" y="1930"/>
                    </a:cubicBezTo>
                    <a:cubicBezTo>
                      <a:pt x="272" y="1942"/>
                      <a:pt x="268" y="1947"/>
                      <a:pt x="262" y="1947"/>
                    </a:cubicBezTo>
                    <a:cubicBezTo>
                      <a:pt x="237" y="1947"/>
                      <a:pt x="199" y="1828"/>
                      <a:pt x="160" y="1828"/>
                    </a:cubicBezTo>
                    <a:cubicBezTo>
                      <a:pt x="157" y="1828"/>
                      <a:pt x="154" y="1828"/>
                      <a:pt x="151" y="1830"/>
                    </a:cubicBezTo>
                    <a:lnTo>
                      <a:pt x="151" y="1855"/>
                    </a:lnTo>
                    <a:cubicBezTo>
                      <a:pt x="147" y="1844"/>
                      <a:pt x="144" y="1839"/>
                      <a:pt x="141" y="1839"/>
                    </a:cubicBezTo>
                    <a:cubicBezTo>
                      <a:pt x="130" y="1839"/>
                      <a:pt x="125" y="1908"/>
                      <a:pt x="116" y="1908"/>
                    </a:cubicBezTo>
                    <a:cubicBezTo>
                      <a:pt x="112" y="1908"/>
                      <a:pt x="107" y="1894"/>
                      <a:pt x="101" y="1855"/>
                    </a:cubicBezTo>
                    <a:cubicBezTo>
                      <a:pt x="101" y="1845"/>
                      <a:pt x="100" y="1841"/>
                      <a:pt x="99" y="1841"/>
                    </a:cubicBezTo>
                    <a:cubicBezTo>
                      <a:pt x="95" y="1841"/>
                      <a:pt x="83" y="1954"/>
                      <a:pt x="78" y="1954"/>
                    </a:cubicBezTo>
                    <a:cubicBezTo>
                      <a:pt x="76" y="1954"/>
                      <a:pt x="76" y="1947"/>
                      <a:pt x="76" y="1930"/>
                    </a:cubicBezTo>
                    <a:cubicBezTo>
                      <a:pt x="76" y="1930"/>
                      <a:pt x="76" y="1962"/>
                      <a:pt x="63" y="1962"/>
                    </a:cubicBezTo>
                    <a:cubicBezTo>
                      <a:pt x="60" y="1962"/>
                      <a:pt x="56" y="1960"/>
                      <a:pt x="51" y="1955"/>
                    </a:cubicBezTo>
                    <a:cubicBezTo>
                      <a:pt x="51" y="1907"/>
                      <a:pt x="48" y="1895"/>
                      <a:pt x="44" y="1895"/>
                    </a:cubicBezTo>
                    <a:cubicBezTo>
                      <a:pt x="41" y="1895"/>
                      <a:pt x="36" y="1907"/>
                      <a:pt x="33" y="1907"/>
                    </a:cubicBezTo>
                    <a:cubicBezTo>
                      <a:pt x="29" y="1907"/>
                      <a:pt x="26" y="1892"/>
                      <a:pt x="26" y="1830"/>
                    </a:cubicBezTo>
                    <a:cubicBezTo>
                      <a:pt x="26" y="1830"/>
                      <a:pt x="26" y="1755"/>
                      <a:pt x="26" y="1730"/>
                    </a:cubicBezTo>
                    <a:cubicBezTo>
                      <a:pt x="26" y="1723"/>
                      <a:pt x="24" y="1720"/>
                      <a:pt x="21" y="1720"/>
                    </a:cubicBezTo>
                    <a:cubicBezTo>
                      <a:pt x="14" y="1720"/>
                      <a:pt x="0" y="1743"/>
                      <a:pt x="0" y="1780"/>
                    </a:cubicBezTo>
                    <a:cubicBezTo>
                      <a:pt x="26" y="1880"/>
                      <a:pt x="0" y="1930"/>
                      <a:pt x="26" y="2005"/>
                    </a:cubicBezTo>
                    <a:cubicBezTo>
                      <a:pt x="51" y="2005"/>
                      <a:pt x="51" y="2106"/>
                      <a:pt x="51" y="2131"/>
                    </a:cubicBezTo>
                    <a:cubicBezTo>
                      <a:pt x="51" y="2098"/>
                      <a:pt x="55" y="2089"/>
                      <a:pt x="60" y="2089"/>
                    </a:cubicBezTo>
                    <a:cubicBezTo>
                      <a:pt x="67" y="2089"/>
                      <a:pt x="76" y="2106"/>
                      <a:pt x="76" y="2106"/>
                    </a:cubicBezTo>
                    <a:lnTo>
                      <a:pt x="76" y="2131"/>
                    </a:lnTo>
                    <a:cubicBezTo>
                      <a:pt x="76" y="2143"/>
                      <a:pt x="76" y="2148"/>
                      <a:pt x="77" y="2148"/>
                    </a:cubicBezTo>
                    <a:cubicBezTo>
                      <a:pt x="82" y="2148"/>
                      <a:pt x="91" y="2088"/>
                      <a:pt x="97" y="2088"/>
                    </a:cubicBezTo>
                    <a:cubicBezTo>
                      <a:pt x="99" y="2088"/>
                      <a:pt x="101" y="2099"/>
                      <a:pt x="101" y="2131"/>
                    </a:cubicBezTo>
                    <a:cubicBezTo>
                      <a:pt x="126" y="2081"/>
                      <a:pt x="151" y="2081"/>
                      <a:pt x="176" y="2081"/>
                    </a:cubicBezTo>
                    <a:cubicBezTo>
                      <a:pt x="201" y="2055"/>
                      <a:pt x="201" y="2081"/>
                      <a:pt x="201" y="2005"/>
                    </a:cubicBezTo>
                    <a:cubicBezTo>
                      <a:pt x="201" y="2106"/>
                      <a:pt x="226" y="2131"/>
                      <a:pt x="251" y="2131"/>
                    </a:cubicBezTo>
                    <a:cubicBezTo>
                      <a:pt x="257" y="2160"/>
                      <a:pt x="260" y="2170"/>
                      <a:pt x="262" y="2170"/>
                    </a:cubicBezTo>
                    <a:cubicBezTo>
                      <a:pt x="265" y="2170"/>
                      <a:pt x="262" y="2127"/>
                      <a:pt x="265" y="2127"/>
                    </a:cubicBezTo>
                    <a:lnTo>
                      <a:pt x="265" y="2127"/>
                    </a:lnTo>
                    <a:cubicBezTo>
                      <a:pt x="266" y="2127"/>
                      <a:pt x="269" y="2140"/>
                      <a:pt x="276" y="2181"/>
                    </a:cubicBezTo>
                    <a:cubicBezTo>
                      <a:pt x="276" y="2145"/>
                      <a:pt x="279" y="2138"/>
                      <a:pt x="285" y="2138"/>
                    </a:cubicBezTo>
                    <a:cubicBezTo>
                      <a:pt x="288" y="2138"/>
                      <a:pt x="292" y="2141"/>
                      <a:pt x="297" y="2141"/>
                    </a:cubicBezTo>
                    <a:cubicBezTo>
                      <a:pt x="306" y="2141"/>
                      <a:pt x="316" y="2132"/>
                      <a:pt x="326" y="2081"/>
                    </a:cubicBezTo>
                    <a:cubicBezTo>
                      <a:pt x="326" y="2106"/>
                      <a:pt x="326" y="2131"/>
                      <a:pt x="326" y="2156"/>
                    </a:cubicBezTo>
                    <a:cubicBezTo>
                      <a:pt x="351" y="2156"/>
                      <a:pt x="376" y="2181"/>
                      <a:pt x="401" y="2181"/>
                    </a:cubicBezTo>
                    <a:cubicBezTo>
                      <a:pt x="408" y="2161"/>
                      <a:pt x="415" y="2155"/>
                      <a:pt x="422" y="2155"/>
                    </a:cubicBezTo>
                    <a:cubicBezTo>
                      <a:pt x="430" y="2155"/>
                      <a:pt x="439" y="2165"/>
                      <a:pt x="448" y="2165"/>
                    </a:cubicBezTo>
                    <a:cubicBezTo>
                      <a:pt x="458" y="2165"/>
                      <a:pt x="467" y="2153"/>
                      <a:pt x="477" y="2106"/>
                    </a:cubicBezTo>
                    <a:cubicBezTo>
                      <a:pt x="477" y="2123"/>
                      <a:pt x="489" y="2152"/>
                      <a:pt x="504" y="2152"/>
                    </a:cubicBezTo>
                    <a:cubicBezTo>
                      <a:pt x="511" y="2152"/>
                      <a:pt x="519" y="2146"/>
                      <a:pt x="527" y="2131"/>
                    </a:cubicBezTo>
                    <a:lnTo>
                      <a:pt x="527" y="2156"/>
                    </a:lnTo>
                    <a:cubicBezTo>
                      <a:pt x="552" y="2131"/>
                      <a:pt x="577" y="2131"/>
                      <a:pt x="602" y="2055"/>
                    </a:cubicBezTo>
                    <a:cubicBezTo>
                      <a:pt x="602" y="2181"/>
                      <a:pt x="627" y="2156"/>
                      <a:pt x="627" y="2181"/>
                    </a:cubicBezTo>
                    <a:cubicBezTo>
                      <a:pt x="652" y="2131"/>
                      <a:pt x="677" y="2156"/>
                      <a:pt x="702" y="2081"/>
                    </a:cubicBezTo>
                    <a:cubicBezTo>
                      <a:pt x="702" y="2118"/>
                      <a:pt x="708" y="2118"/>
                      <a:pt x="715" y="2118"/>
                    </a:cubicBezTo>
                    <a:cubicBezTo>
                      <a:pt x="721" y="2118"/>
                      <a:pt x="727" y="2118"/>
                      <a:pt x="727" y="2156"/>
                    </a:cubicBezTo>
                    <a:cubicBezTo>
                      <a:pt x="749" y="2079"/>
                      <a:pt x="780" y="2050"/>
                      <a:pt x="815" y="2050"/>
                    </a:cubicBezTo>
                    <a:cubicBezTo>
                      <a:pt x="855" y="2050"/>
                      <a:pt x="899" y="2089"/>
                      <a:pt x="938" y="2137"/>
                    </a:cubicBezTo>
                    <a:lnTo>
                      <a:pt x="938" y="2137"/>
                    </a:lnTo>
                    <a:cubicBezTo>
                      <a:pt x="953" y="2098"/>
                      <a:pt x="953" y="2018"/>
                      <a:pt x="953" y="1955"/>
                    </a:cubicBezTo>
                    <a:cubicBezTo>
                      <a:pt x="978" y="1980"/>
                      <a:pt x="953" y="1980"/>
                      <a:pt x="953" y="1980"/>
                    </a:cubicBezTo>
                    <a:cubicBezTo>
                      <a:pt x="974" y="1980"/>
                      <a:pt x="996" y="2035"/>
                      <a:pt x="1001" y="2035"/>
                    </a:cubicBezTo>
                    <a:cubicBezTo>
                      <a:pt x="1002" y="2035"/>
                      <a:pt x="1003" y="2034"/>
                      <a:pt x="1003" y="2030"/>
                    </a:cubicBezTo>
                    <a:cubicBezTo>
                      <a:pt x="1003" y="2055"/>
                      <a:pt x="1003" y="2055"/>
                      <a:pt x="1003" y="2055"/>
                    </a:cubicBezTo>
                    <a:cubicBezTo>
                      <a:pt x="1003" y="2053"/>
                      <a:pt x="1003" y="2051"/>
                      <a:pt x="1004" y="2051"/>
                    </a:cubicBezTo>
                    <a:cubicBezTo>
                      <a:pt x="1007" y="2051"/>
                      <a:pt x="1019" y="2084"/>
                      <a:pt x="1032" y="2084"/>
                    </a:cubicBezTo>
                    <a:cubicBezTo>
                      <a:pt x="1039" y="2084"/>
                      <a:pt x="1046" y="2077"/>
                      <a:pt x="1053" y="2055"/>
                    </a:cubicBezTo>
                    <a:cubicBezTo>
                      <a:pt x="1053" y="2070"/>
                      <a:pt x="1053" y="2094"/>
                      <a:pt x="1053" y="2106"/>
                    </a:cubicBezTo>
                    <a:cubicBezTo>
                      <a:pt x="1059" y="2108"/>
                      <a:pt x="1065" y="2108"/>
                      <a:pt x="1073" y="2108"/>
                    </a:cubicBezTo>
                    <a:cubicBezTo>
                      <a:pt x="1152" y="2108"/>
                      <a:pt x="1311" y="2002"/>
                      <a:pt x="1443" y="2002"/>
                    </a:cubicBezTo>
                    <a:cubicBezTo>
                      <a:pt x="1456" y="2002"/>
                      <a:pt x="1468" y="2003"/>
                      <a:pt x="1479" y="2005"/>
                    </a:cubicBezTo>
                    <a:lnTo>
                      <a:pt x="1504" y="2030"/>
                    </a:lnTo>
                    <a:cubicBezTo>
                      <a:pt x="1504" y="2030"/>
                      <a:pt x="1504" y="2005"/>
                      <a:pt x="1504" y="1980"/>
                    </a:cubicBezTo>
                    <a:cubicBezTo>
                      <a:pt x="1504" y="2005"/>
                      <a:pt x="1504" y="2005"/>
                      <a:pt x="1529" y="2005"/>
                    </a:cubicBezTo>
                    <a:cubicBezTo>
                      <a:pt x="1549" y="2018"/>
                      <a:pt x="1562" y="2023"/>
                      <a:pt x="1571" y="2023"/>
                    </a:cubicBezTo>
                    <a:cubicBezTo>
                      <a:pt x="1591" y="2023"/>
                      <a:pt x="1593" y="2000"/>
                      <a:pt x="1611" y="2000"/>
                    </a:cubicBezTo>
                    <a:cubicBezTo>
                      <a:pt x="1616" y="2000"/>
                      <a:pt x="1622" y="2002"/>
                      <a:pt x="1630" y="2005"/>
                    </a:cubicBezTo>
                    <a:cubicBezTo>
                      <a:pt x="1630" y="2005"/>
                      <a:pt x="1655" y="2030"/>
                      <a:pt x="1680" y="2055"/>
                    </a:cubicBezTo>
                    <a:cubicBezTo>
                      <a:pt x="1680" y="2030"/>
                      <a:pt x="1680" y="2030"/>
                      <a:pt x="1680" y="2030"/>
                    </a:cubicBezTo>
                    <a:lnTo>
                      <a:pt x="1705" y="2030"/>
                    </a:lnTo>
                    <a:cubicBezTo>
                      <a:pt x="1730" y="2030"/>
                      <a:pt x="1730" y="2030"/>
                      <a:pt x="1630" y="1955"/>
                    </a:cubicBezTo>
                    <a:cubicBezTo>
                      <a:pt x="1655" y="1955"/>
                      <a:pt x="1680" y="1980"/>
                      <a:pt x="1705" y="2005"/>
                    </a:cubicBezTo>
                    <a:cubicBezTo>
                      <a:pt x="1630" y="1855"/>
                      <a:pt x="1630" y="1805"/>
                      <a:pt x="1630" y="1705"/>
                    </a:cubicBezTo>
                    <a:cubicBezTo>
                      <a:pt x="1479" y="1604"/>
                      <a:pt x="1604" y="1579"/>
                      <a:pt x="1479" y="1504"/>
                    </a:cubicBezTo>
                    <a:lnTo>
                      <a:pt x="1529" y="1504"/>
                    </a:lnTo>
                    <a:cubicBezTo>
                      <a:pt x="1404" y="1454"/>
                      <a:pt x="1504" y="1379"/>
                      <a:pt x="1479" y="1304"/>
                    </a:cubicBezTo>
                    <a:cubicBezTo>
                      <a:pt x="1479" y="1278"/>
                      <a:pt x="1454" y="1278"/>
                      <a:pt x="1454" y="1253"/>
                    </a:cubicBezTo>
                    <a:lnTo>
                      <a:pt x="1479" y="1228"/>
                    </a:lnTo>
                    <a:cubicBezTo>
                      <a:pt x="1354" y="1203"/>
                      <a:pt x="1579" y="1128"/>
                      <a:pt x="1454" y="1103"/>
                    </a:cubicBezTo>
                    <a:lnTo>
                      <a:pt x="1479" y="1103"/>
                    </a:lnTo>
                    <a:cubicBezTo>
                      <a:pt x="1439" y="1103"/>
                      <a:pt x="1479" y="1071"/>
                      <a:pt x="1433" y="1071"/>
                    </a:cubicBezTo>
                    <a:cubicBezTo>
                      <a:pt x="1421" y="1071"/>
                      <a:pt x="1404" y="1073"/>
                      <a:pt x="1379" y="1078"/>
                    </a:cubicBezTo>
                    <a:lnTo>
                      <a:pt x="1429" y="1053"/>
                    </a:lnTo>
                    <a:cubicBezTo>
                      <a:pt x="1254" y="1053"/>
                      <a:pt x="1504" y="1003"/>
                      <a:pt x="1379" y="978"/>
                    </a:cubicBezTo>
                    <a:lnTo>
                      <a:pt x="1429" y="978"/>
                    </a:lnTo>
                    <a:cubicBezTo>
                      <a:pt x="1404" y="953"/>
                      <a:pt x="1379" y="953"/>
                      <a:pt x="1404" y="928"/>
                    </a:cubicBezTo>
                    <a:lnTo>
                      <a:pt x="1429" y="928"/>
                    </a:lnTo>
                    <a:cubicBezTo>
                      <a:pt x="1529" y="903"/>
                      <a:pt x="1404" y="877"/>
                      <a:pt x="1404" y="827"/>
                    </a:cubicBezTo>
                    <a:lnTo>
                      <a:pt x="1454" y="827"/>
                    </a:lnTo>
                    <a:cubicBezTo>
                      <a:pt x="1404" y="827"/>
                      <a:pt x="1454" y="777"/>
                      <a:pt x="1429" y="752"/>
                    </a:cubicBezTo>
                    <a:lnTo>
                      <a:pt x="1454" y="752"/>
                    </a:lnTo>
                    <a:cubicBezTo>
                      <a:pt x="1454" y="727"/>
                      <a:pt x="1404" y="702"/>
                      <a:pt x="1404" y="677"/>
                    </a:cubicBezTo>
                    <a:lnTo>
                      <a:pt x="1454" y="652"/>
                    </a:lnTo>
                    <a:cubicBezTo>
                      <a:pt x="1354" y="652"/>
                      <a:pt x="1454" y="602"/>
                      <a:pt x="1404" y="577"/>
                    </a:cubicBezTo>
                    <a:lnTo>
                      <a:pt x="1429" y="577"/>
                    </a:lnTo>
                    <a:cubicBezTo>
                      <a:pt x="1429" y="502"/>
                      <a:pt x="1354" y="451"/>
                      <a:pt x="1304" y="376"/>
                    </a:cubicBezTo>
                    <a:lnTo>
                      <a:pt x="1329" y="376"/>
                    </a:lnTo>
                    <a:cubicBezTo>
                      <a:pt x="1404" y="351"/>
                      <a:pt x="1254" y="326"/>
                      <a:pt x="1329" y="326"/>
                    </a:cubicBezTo>
                    <a:lnTo>
                      <a:pt x="1254" y="326"/>
                    </a:lnTo>
                    <a:cubicBezTo>
                      <a:pt x="1229" y="276"/>
                      <a:pt x="1203" y="201"/>
                      <a:pt x="1153" y="151"/>
                    </a:cubicBezTo>
                    <a:lnTo>
                      <a:pt x="1203" y="151"/>
                    </a:lnTo>
                    <a:cubicBezTo>
                      <a:pt x="1078" y="101"/>
                      <a:pt x="1128" y="50"/>
                      <a:pt x="1128"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00" name="Google Shape;3112;p66">
                <a:extLst>
                  <a:ext uri="{FF2B5EF4-FFF2-40B4-BE49-F238E27FC236}">
                    <a16:creationId xmlns:a16="http://schemas.microsoft.com/office/drawing/2014/main" id="{07ED5BB7-1829-B009-51C0-1F26E12C9DCE}"/>
                  </a:ext>
                </a:extLst>
              </p:cNvPr>
              <p:cNvSpPr/>
              <p:nvPr/>
            </p:nvSpPr>
            <p:spPr>
              <a:xfrm>
                <a:off x="4310925" y="3154175"/>
                <a:ext cx="650" cy="25"/>
              </a:xfrm>
              <a:custGeom>
                <a:avLst/>
                <a:gdLst/>
                <a:ahLst/>
                <a:cxnLst/>
                <a:rect l="l" t="t" r="r" b="b"/>
                <a:pathLst>
                  <a:path w="26" h="1" extrusionOk="0">
                    <a:moveTo>
                      <a:pt x="26" y="0"/>
                    </a:moveTo>
                    <a:lnTo>
                      <a:pt x="1" y="0"/>
                    </a:lnTo>
                    <a:cubicBezTo>
                      <a:pt x="26" y="0"/>
                      <a:pt x="26" y="0"/>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01" name="Google Shape;3113;p66">
                <a:extLst>
                  <a:ext uri="{FF2B5EF4-FFF2-40B4-BE49-F238E27FC236}">
                    <a16:creationId xmlns:a16="http://schemas.microsoft.com/office/drawing/2014/main" id="{0186A5A8-2FF0-9C9C-E2EE-F2C779073DFD}"/>
                  </a:ext>
                </a:extLst>
              </p:cNvPr>
              <p:cNvSpPr/>
              <p:nvPr/>
            </p:nvSpPr>
            <p:spPr>
              <a:xfrm>
                <a:off x="4279600" y="3198025"/>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02" name="Google Shape;3114;p66">
                <a:extLst>
                  <a:ext uri="{FF2B5EF4-FFF2-40B4-BE49-F238E27FC236}">
                    <a16:creationId xmlns:a16="http://schemas.microsoft.com/office/drawing/2014/main" id="{DE84BDF1-44E1-0ED8-14BF-E1EFF753C25C}"/>
                  </a:ext>
                </a:extLst>
              </p:cNvPr>
              <p:cNvSpPr/>
              <p:nvPr/>
            </p:nvSpPr>
            <p:spPr>
              <a:xfrm>
                <a:off x="4276475" y="3062700"/>
                <a:ext cx="1275" cy="650"/>
              </a:xfrm>
              <a:custGeom>
                <a:avLst/>
                <a:gdLst/>
                <a:ahLst/>
                <a:cxnLst/>
                <a:rect l="l" t="t" r="r" b="b"/>
                <a:pathLst>
                  <a:path w="51" h="26" extrusionOk="0">
                    <a:moveTo>
                      <a:pt x="50" y="0"/>
                    </a:moveTo>
                    <a:lnTo>
                      <a:pt x="0" y="25"/>
                    </a:lnTo>
                    <a:lnTo>
                      <a:pt x="25" y="25"/>
                    </a:lnTo>
                    <a:lnTo>
                      <a:pt x="50"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03" name="Google Shape;3115;p66">
                <a:extLst>
                  <a:ext uri="{FF2B5EF4-FFF2-40B4-BE49-F238E27FC236}">
                    <a16:creationId xmlns:a16="http://schemas.microsoft.com/office/drawing/2014/main" id="{1ABF1267-3CD8-957D-FC41-CED28E24653B}"/>
                  </a:ext>
                </a:extLst>
              </p:cNvPr>
              <p:cNvSpPr/>
              <p:nvPr/>
            </p:nvSpPr>
            <p:spPr>
              <a:xfrm>
                <a:off x="4276825" y="3061425"/>
                <a:ext cx="2800" cy="2175"/>
              </a:xfrm>
              <a:custGeom>
                <a:avLst/>
                <a:gdLst/>
                <a:ahLst/>
                <a:cxnLst/>
                <a:rect l="l" t="t" r="r" b="b"/>
                <a:pathLst>
                  <a:path w="112" h="87" extrusionOk="0">
                    <a:moveTo>
                      <a:pt x="112" y="1"/>
                    </a:moveTo>
                    <a:lnTo>
                      <a:pt x="89" y="18"/>
                    </a:lnTo>
                    <a:lnTo>
                      <a:pt x="89" y="18"/>
                    </a:lnTo>
                    <a:cubicBezTo>
                      <a:pt x="89" y="16"/>
                      <a:pt x="89" y="16"/>
                      <a:pt x="87" y="16"/>
                    </a:cubicBezTo>
                    <a:cubicBezTo>
                      <a:pt x="78" y="16"/>
                      <a:pt x="37" y="53"/>
                      <a:pt x="15" y="73"/>
                    </a:cubicBezTo>
                    <a:lnTo>
                      <a:pt x="15" y="73"/>
                    </a:lnTo>
                    <a:lnTo>
                      <a:pt x="89" y="18"/>
                    </a:lnTo>
                    <a:lnTo>
                      <a:pt x="89" y="18"/>
                    </a:lnTo>
                    <a:cubicBezTo>
                      <a:pt x="89" y="19"/>
                      <a:pt x="89" y="22"/>
                      <a:pt x="87" y="26"/>
                    </a:cubicBezTo>
                    <a:cubicBezTo>
                      <a:pt x="87" y="26"/>
                      <a:pt x="112" y="1"/>
                      <a:pt x="112" y="1"/>
                    </a:cubicBezTo>
                    <a:close/>
                    <a:moveTo>
                      <a:pt x="15" y="73"/>
                    </a:moveTo>
                    <a:lnTo>
                      <a:pt x="11" y="76"/>
                    </a:lnTo>
                    <a:cubicBezTo>
                      <a:pt x="4" y="83"/>
                      <a:pt x="1" y="87"/>
                      <a:pt x="1" y="87"/>
                    </a:cubicBezTo>
                    <a:cubicBezTo>
                      <a:pt x="1" y="87"/>
                      <a:pt x="7" y="81"/>
                      <a:pt x="15" y="73"/>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04" name="Google Shape;3116;p66">
                <a:extLst>
                  <a:ext uri="{FF2B5EF4-FFF2-40B4-BE49-F238E27FC236}">
                    <a16:creationId xmlns:a16="http://schemas.microsoft.com/office/drawing/2014/main" id="{D68CAA59-1E62-C59A-C87D-AD864DFE7104}"/>
                  </a:ext>
                </a:extLst>
              </p:cNvPr>
              <p:cNvSpPr/>
              <p:nvPr/>
            </p:nvSpPr>
            <p:spPr>
              <a:xfrm>
                <a:off x="4278775" y="3061425"/>
                <a:ext cx="850" cy="925"/>
              </a:xfrm>
              <a:custGeom>
                <a:avLst/>
                <a:gdLst/>
                <a:ahLst/>
                <a:cxnLst/>
                <a:rect l="l" t="t" r="r" b="b"/>
                <a:pathLst>
                  <a:path w="34" h="37" extrusionOk="0">
                    <a:moveTo>
                      <a:pt x="34" y="1"/>
                    </a:moveTo>
                    <a:lnTo>
                      <a:pt x="34" y="1"/>
                    </a:lnTo>
                    <a:cubicBezTo>
                      <a:pt x="28" y="7"/>
                      <a:pt x="26" y="8"/>
                      <a:pt x="26" y="8"/>
                    </a:cubicBezTo>
                    <a:lnTo>
                      <a:pt x="26" y="8"/>
                    </a:lnTo>
                    <a:cubicBezTo>
                      <a:pt x="22" y="12"/>
                      <a:pt x="17" y="18"/>
                      <a:pt x="9" y="26"/>
                    </a:cubicBezTo>
                    <a:cubicBezTo>
                      <a:pt x="1" y="33"/>
                      <a:pt x="0" y="36"/>
                      <a:pt x="3" y="36"/>
                    </a:cubicBezTo>
                    <a:cubicBezTo>
                      <a:pt x="9" y="36"/>
                      <a:pt x="34" y="19"/>
                      <a:pt x="34"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05" name="Google Shape;3117;p66">
                <a:extLst>
                  <a:ext uri="{FF2B5EF4-FFF2-40B4-BE49-F238E27FC236}">
                    <a16:creationId xmlns:a16="http://schemas.microsoft.com/office/drawing/2014/main" id="{FBEE06D4-E8B7-D024-20B0-DB933EE38C87}"/>
                  </a:ext>
                </a:extLst>
              </p:cNvPr>
              <p:cNvSpPr/>
              <p:nvPr/>
            </p:nvSpPr>
            <p:spPr>
              <a:xfrm>
                <a:off x="4283350" y="3067075"/>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06" name="Google Shape;3118;p66">
                <a:extLst>
                  <a:ext uri="{FF2B5EF4-FFF2-40B4-BE49-F238E27FC236}">
                    <a16:creationId xmlns:a16="http://schemas.microsoft.com/office/drawing/2014/main" id="{F1C9EA91-1AC2-D5DF-1A6E-D28C3E52086E}"/>
                  </a:ext>
                </a:extLst>
              </p:cNvPr>
              <p:cNvSpPr/>
              <p:nvPr/>
            </p:nvSpPr>
            <p:spPr>
              <a:xfrm>
                <a:off x="4277875" y="3062075"/>
                <a:ext cx="31950" cy="35100"/>
              </a:xfrm>
              <a:custGeom>
                <a:avLst/>
                <a:gdLst/>
                <a:ahLst/>
                <a:cxnLst/>
                <a:rect l="l" t="t" r="r" b="b"/>
                <a:pathLst>
                  <a:path w="1278" h="1404" extrusionOk="0">
                    <a:moveTo>
                      <a:pt x="145" y="25"/>
                    </a:moveTo>
                    <a:cubicBezTo>
                      <a:pt x="133" y="25"/>
                      <a:pt x="127" y="30"/>
                      <a:pt x="121" y="36"/>
                    </a:cubicBezTo>
                    <a:lnTo>
                      <a:pt x="121" y="36"/>
                    </a:lnTo>
                    <a:cubicBezTo>
                      <a:pt x="128" y="33"/>
                      <a:pt x="136" y="29"/>
                      <a:pt x="145" y="25"/>
                    </a:cubicBezTo>
                    <a:close/>
                    <a:moveTo>
                      <a:pt x="35" y="34"/>
                    </a:moveTo>
                    <a:lnTo>
                      <a:pt x="35" y="34"/>
                    </a:lnTo>
                    <a:cubicBezTo>
                      <a:pt x="21" y="40"/>
                      <a:pt x="1" y="55"/>
                      <a:pt x="6" y="55"/>
                    </a:cubicBezTo>
                    <a:cubicBezTo>
                      <a:pt x="8" y="55"/>
                      <a:pt x="12" y="54"/>
                      <a:pt x="19" y="50"/>
                    </a:cubicBezTo>
                    <a:cubicBezTo>
                      <a:pt x="26" y="43"/>
                      <a:pt x="31" y="38"/>
                      <a:pt x="35" y="34"/>
                    </a:cubicBezTo>
                    <a:close/>
                    <a:moveTo>
                      <a:pt x="46" y="33"/>
                    </a:moveTo>
                    <a:cubicBezTo>
                      <a:pt x="35" y="36"/>
                      <a:pt x="1" y="75"/>
                      <a:pt x="19" y="75"/>
                    </a:cubicBezTo>
                    <a:cubicBezTo>
                      <a:pt x="19" y="75"/>
                      <a:pt x="19" y="50"/>
                      <a:pt x="45" y="50"/>
                    </a:cubicBezTo>
                    <a:cubicBezTo>
                      <a:pt x="50" y="40"/>
                      <a:pt x="50" y="35"/>
                      <a:pt x="46" y="33"/>
                    </a:cubicBezTo>
                    <a:close/>
                    <a:moveTo>
                      <a:pt x="471" y="100"/>
                    </a:moveTo>
                    <a:lnTo>
                      <a:pt x="436" y="118"/>
                    </a:lnTo>
                    <a:lnTo>
                      <a:pt x="436" y="118"/>
                    </a:lnTo>
                    <a:cubicBezTo>
                      <a:pt x="442" y="117"/>
                      <a:pt x="453" y="112"/>
                      <a:pt x="471" y="100"/>
                    </a:cubicBezTo>
                    <a:close/>
                    <a:moveTo>
                      <a:pt x="580" y="376"/>
                    </a:moveTo>
                    <a:cubicBezTo>
                      <a:pt x="583" y="378"/>
                      <a:pt x="587" y="379"/>
                      <a:pt x="594" y="379"/>
                    </a:cubicBezTo>
                    <a:cubicBezTo>
                      <a:pt x="601" y="379"/>
                      <a:pt x="609" y="378"/>
                      <a:pt x="621" y="376"/>
                    </a:cubicBezTo>
                    <a:close/>
                    <a:moveTo>
                      <a:pt x="863" y="577"/>
                    </a:moveTo>
                    <a:lnTo>
                      <a:pt x="863" y="577"/>
                    </a:lnTo>
                    <a:cubicBezTo>
                      <a:pt x="855" y="582"/>
                      <a:pt x="842" y="589"/>
                      <a:pt x="821" y="602"/>
                    </a:cubicBezTo>
                    <a:cubicBezTo>
                      <a:pt x="821" y="602"/>
                      <a:pt x="841" y="582"/>
                      <a:pt x="863" y="577"/>
                    </a:cubicBezTo>
                    <a:close/>
                    <a:moveTo>
                      <a:pt x="997" y="802"/>
                    </a:moveTo>
                    <a:cubicBezTo>
                      <a:pt x="992" y="802"/>
                      <a:pt x="987" y="802"/>
                      <a:pt x="984" y="802"/>
                    </a:cubicBezTo>
                    <a:lnTo>
                      <a:pt x="984" y="802"/>
                    </a:lnTo>
                    <a:cubicBezTo>
                      <a:pt x="982" y="805"/>
                      <a:pt x="981" y="807"/>
                      <a:pt x="984" y="807"/>
                    </a:cubicBezTo>
                    <a:cubicBezTo>
                      <a:pt x="985" y="807"/>
                      <a:pt x="990" y="806"/>
                      <a:pt x="997" y="802"/>
                    </a:cubicBezTo>
                    <a:close/>
                    <a:moveTo>
                      <a:pt x="1112" y="1266"/>
                    </a:moveTo>
                    <a:cubicBezTo>
                      <a:pt x="1114" y="1266"/>
                      <a:pt x="1110" y="1270"/>
                      <a:pt x="1097" y="1278"/>
                    </a:cubicBezTo>
                    <a:lnTo>
                      <a:pt x="1108" y="1267"/>
                    </a:lnTo>
                    <a:lnTo>
                      <a:pt x="1108" y="1267"/>
                    </a:lnTo>
                    <a:cubicBezTo>
                      <a:pt x="1110" y="1267"/>
                      <a:pt x="1111" y="1266"/>
                      <a:pt x="1112" y="1266"/>
                    </a:cubicBezTo>
                    <a:close/>
                    <a:moveTo>
                      <a:pt x="70" y="0"/>
                    </a:moveTo>
                    <a:lnTo>
                      <a:pt x="70" y="0"/>
                    </a:lnTo>
                    <a:cubicBezTo>
                      <a:pt x="51" y="18"/>
                      <a:pt x="46" y="23"/>
                      <a:pt x="35" y="34"/>
                    </a:cubicBezTo>
                    <a:lnTo>
                      <a:pt x="35" y="34"/>
                    </a:lnTo>
                    <a:cubicBezTo>
                      <a:pt x="38" y="33"/>
                      <a:pt x="41" y="32"/>
                      <a:pt x="43" y="32"/>
                    </a:cubicBezTo>
                    <a:cubicBezTo>
                      <a:pt x="45" y="32"/>
                      <a:pt x="46" y="33"/>
                      <a:pt x="46" y="33"/>
                    </a:cubicBezTo>
                    <a:lnTo>
                      <a:pt x="46" y="33"/>
                    </a:lnTo>
                    <a:cubicBezTo>
                      <a:pt x="47" y="33"/>
                      <a:pt x="47" y="33"/>
                      <a:pt x="48" y="33"/>
                    </a:cubicBezTo>
                    <a:cubicBezTo>
                      <a:pt x="51" y="33"/>
                      <a:pt x="51" y="38"/>
                      <a:pt x="45" y="50"/>
                    </a:cubicBezTo>
                    <a:lnTo>
                      <a:pt x="19" y="75"/>
                    </a:lnTo>
                    <a:cubicBezTo>
                      <a:pt x="19" y="75"/>
                      <a:pt x="19" y="81"/>
                      <a:pt x="26" y="81"/>
                    </a:cubicBezTo>
                    <a:cubicBezTo>
                      <a:pt x="32" y="81"/>
                      <a:pt x="44" y="75"/>
                      <a:pt x="70" y="50"/>
                    </a:cubicBezTo>
                    <a:lnTo>
                      <a:pt x="70" y="50"/>
                    </a:lnTo>
                    <a:cubicBezTo>
                      <a:pt x="19" y="100"/>
                      <a:pt x="95" y="75"/>
                      <a:pt x="45" y="100"/>
                    </a:cubicBezTo>
                    <a:cubicBezTo>
                      <a:pt x="70" y="100"/>
                      <a:pt x="45" y="100"/>
                      <a:pt x="95" y="75"/>
                    </a:cubicBezTo>
                    <a:cubicBezTo>
                      <a:pt x="95" y="125"/>
                      <a:pt x="170" y="125"/>
                      <a:pt x="170" y="150"/>
                    </a:cubicBezTo>
                    <a:cubicBezTo>
                      <a:pt x="199" y="133"/>
                      <a:pt x="216" y="126"/>
                      <a:pt x="226" y="126"/>
                    </a:cubicBezTo>
                    <a:cubicBezTo>
                      <a:pt x="252" y="126"/>
                      <a:pt x="218" y="179"/>
                      <a:pt x="235" y="179"/>
                    </a:cubicBezTo>
                    <a:cubicBezTo>
                      <a:pt x="237" y="179"/>
                      <a:pt x="240" y="178"/>
                      <a:pt x="245" y="175"/>
                    </a:cubicBezTo>
                    <a:lnTo>
                      <a:pt x="245" y="175"/>
                    </a:lnTo>
                    <a:lnTo>
                      <a:pt x="220" y="201"/>
                    </a:lnTo>
                    <a:cubicBezTo>
                      <a:pt x="232" y="188"/>
                      <a:pt x="245" y="182"/>
                      <a:pt x="254" y="182"/>
                    </a:cubicBezTo>
                    <a:cubicBezTo>
                      <a:pt x="264" y="182"/>
                      <a:pt x="270" y="188"/>
                      <a:pt x="270" y="201"/>
                    </a:cubicBezTo>
                    <a:lnTo>
                      <a:pt x="320" y="175"/>
                    </a:lnTo>
                    <a:lnTo>
                      <a:pt x="320" y="175"/>
                    </a:lnTo>
                    <a:cubicBezTo>
                      <a:pt x="245" y="276"/>
                      <a:pt x="345" y="276"/>
                      <a:pt x="345" y="351"/>
                    </a:cubicBezTo>
                    <a:cubicBezTo>
                      <a:pt x="345" y="376"/>
                      <a:pt x="320" y="401"/>
                      <a:pt x="320" y="426"/>
                    </a:cubicBezTo>
                    <a:cubicBezTo>
                      <a:pt x="338" y="444"/>
                      <a:pt x="356" y="462"/>
                      <a:pt x="400" y="462"/>
                    </a:cubicBezTo>
                    <a:cubicBezTo>
                      <a:pt x="414" y="462"/>
                      <a:pt x="430" y="460"/>
                      <a:pt x="450" y="456"/>
                    </a:cubicBezTo>
                    <a:lnTo>
                      <a:pt x="450" y="456"/>
                    </a:lnTo>
                    <a:cubicBezTo>
                      <a:pt x="468" y="479"/>
                      <a:pt x="447" y="501"/>
                      <a:pt x="471" y="501"/>
                    </a:cubicBezTo>
                    <a:lnTo>
                      <a:pt x="446" y="501"/>
                    </a:lnTo>
                    <a:cubicBezTo>
                      <a:pt x="571" y="501"/>
                      <a:pt x="496" y="576"/>
                      <a:pt x="596" y="576"/>
                    </a:cubicBezTo>
                    <a:cubicBezTo>
                      <a:pt x="621" y="602"/>
                      <a:pt x="646" y="652"/>
                      <a:pt x="696" y="677"/>
                    </a:cubicBezTo>
                    <a:lnTo>
                      <a:pt x="671" y="702"/>
                    </a:lnTo>
                    <a:cubicBezTo>
                      <a:pt x="746" y="702"/>
                      <a:pt x="646" y="802"/>
                      <a:pt x="696" y="827"/>
                    </a:cubicBezTo>
                    <a:cubicBezTo>
                      <a:pt x="671" y="877"/>
                      <a:pt x="872" y="827"/>
                      <a:pt x="821" y="902"/>
                    </a:cubicBezTo>
                    <a:cubicBezTo>
                      <a:pt x="790" y="926"/>
                      <a:pt x="793" y="932"/>
                      <a:pt x="809" y="932"/>
                    </a:cubicBezTo>
                    <a:cubicBezTo>
                      <a:pt x="828" y="932"/>
                      <a:pt x="865" y="923"/>
                      <a:pt x="884" y="923"/>
                    </a:cubicBezTo>
                    <a:cubicBezTo>
                      <a:pt x="900" y="923"/>
                      <a:pt x="903" y="929"/>
                      <a:pt x="872" y="952"/>
                    </a:cubicBezTo>
                    <a:cubicBezTo>
                      <a:pt x="778" y="1046"/>
                      <a:pt x="801" y="1072"/>
                      <a:pt x="862" y="1072"/>
                    </a:cubicBezTo>
                    <a:cubicBezTo>
                      <a:pt x="899" y="1072"/>
                      <a:pt x="950" y="1062"/>
                      <a:pt x="997" y="1053"/>
                    </a:cubicBezTo>
                    <a:lnTo>
                      <a:pt x="997" y="1053"/>
                    </a:lnTo>
                    <a:cubicBezTo>
                      <a:pt x="947" y="1128"/>
                      <a:pt x="1122" y="1078"/>
                      <a:pt x="1022" y="1203"/>
                    </a:cubicBezTo>
                    <a:cubicBezTo>
                      <a:pt x="1031" y="1201"/>
                      <a:pt x="1038" y="1200"/>
                      <a:pt x="1043" y="1200"/>
                    </a:cubicBezTo>
                    <a:cubicBezTo>
                      <a:pt x="1092" y="1200"/>
                      <a:pt x="949" y="1303"/>
                      <a:pt x="972" y="1303"/>
                    </a:cubicBezTo>
                    <a:lnTo>
                      <a:pt x="982" y="1293"/>
                    </a:lnTo>
                    <a:lnTo>
                      <a:pt x="982" y="1293"/>
                    </a:lnTo>
                    <a:cubicBezTo>
                      <a:pt x="983" y="1293"/>
                      <a:pt x="983" y="1293"/>
                      <a:pt x="984" y="1293"/>
                    </a:cubicBezTo>
                    <a:cubicBezTo>
                      <a:pt x="995" y="1293"/>
                      <a:pt x="1043" y="1274"/>
                      <a:pt x="1049" y="1274"/>
                    </a:cubicBezTo>
                    <a:cubicBezTo>
                      <a:pt x="1053" y="1274"/>
                      <a:pt x="1041" y="1281"/>
                      <a:pt x="997" y="1303"/>
                    </a:cubicBezTo>
                    <a:cubicBezTo>
                      <a:pt x="988" y="1312"/>
                      <a:pt x="988" y="1315"/>
                      <a:pt x="993" y="1315"/>
                    </a:cubicBezTo>
                    <a:cubicBezTo>
                      <a:pt x="1006" y="1315"/>
                      <a:pt x="1058" y="1290"/>
                      <a:pt x="1089" y="1276"/>
                    </a:cubicBezTo>
                    <a:lnTo>
                      <a:pt x="1089" y="1276"/>
                    </a:lnTo>
                    <a:cubicBezTo>
                      <a:pt x="1080" y="1284"/>
                      <a:pt x="1072" y="1294"/>
                      <a:pt x="1072" y="1303"/>
                    </a:cubicBezTo>
                    <a:cubicBezTo>
                      <a:pt x="1072" y="1303"/>
                      <a:pt x="1104" y="1271"/>
                      <a:pt x="1117" y="1271"/>
                    </a:cubicBezTo>
                    <a:cubicBezTo>
                      <a:pt x="1120" y="1271"/>
                      <a:pt x="1122" y="1273"/>
                      <a:pt x="1122" y="1278"/>
                    </a:cubicBezTo>
                    <a:cubicBezTo>
                      <a:pt x="1047" y="1316"/>
                      <a:pt x="1053" y="1316"/>
                      <a:pt x="1060" y="1316"/>
                    </a:cubicBezTo>
                    <a:cubicBezTo>
                      <a:pt x="1066" y="1316"/>
                      <a:pt x="1072" y="1316"/>
                      <a:pt x="997" y="1353"/>
                    </a:cubicBezTo>
                    <a:cubicBezTo>
                      <a:pt x="997" y="1353"/>
                      <a:pt x="963" y="1370"/>
                      <a:pt x="937" y="1390"/>
                    </a:cubicBezTo>
                    <a:lnTo>
                      <a:pt x="937" y="1390"/>
                    </a:lnTo>
                    <a:cubicBezTo>
                      <a:pt x="947" y="1387"/>
                      <a:pt x="958" y="1383"/>
                      <a:pt x="972" y="1378"/>
                    </a:cubicBezTo>
                    <a:cubicBezTo>
                      <a:pt x="1035" y="1358"/>
                      <a:pt x="1080" y="1319"/>
                      <a:pt x="1123" y="1292"/>
                    </a:cubicBezTo>
                    <a:lnTo>
                      <a:pt x="1123" y="1292"/>
                    </a:lnTo>
                    <a:cubicBezTo>
                      <a:pt x="1128" y="1291"/>
                      <a:pt x="1130" y="1291"/>
                      <a:pt x="1132" y="1291"/>
                    </a:cubicBezTo>
                    <a:cubicBezTo>
                      <a:pt x="1135" y="1291"/>
                      <a:pt x="1135" y="1291"/>
                      <a:pt x="1147" y="1278"/>
                    </a:cubicBezTo>
                    <a:lnTo>
                      <a:pt x="1147" y="1278"/>
                    </a:lnTo>
                    <a:cubicBezTo>
                      <a:pt x="1147" y="1278"/>
                      <a:pt x="1147" y="1278"/>
                      <a:pt x="1147" y="1278"/>
                    </a:cubicBezTo>
                    <a:cubicBezTo>
                      <a:pt x="1172" y="1253"/>
                      <a:pt x="1222" y="1228"/>
                      <a:pt x="1248" y="1203"/>
                    </a:cubicBezTo>
                    <a:lnTo>
                      <a:pt x="1248" y="1203"/>
                    </a:lnTo>
                    <a:cubicBezTo>
                      <a:pt x="1231" y="1211"/>
                      <a:pt x="1222" y="1214"/>
                      <a:pt x="1219" y="1214"/>
                    </a:cubicBezTo>
                    <a:cubicBezTo>
                      <a:pt x="1214" y="1214"/>
                      <a:pt x="1217" y="1209"/>
                      <a:pt x="1220" y="1206"/>
                    </a:cubicBezTo>
                    <a:lnTo>
                      <a:pt x="1220" y="1206"/>
                    </a:lnTo>
                    <a:cubicBezTo>
                      <a:pt x="1219" y="1206"/>
                      <a:pt x="1217" y="1206"/>
                      <a:pt x="1217" y="1206"/>
                    </a:cubicBezTo>
                    <a:cubicBezTo>
                      <a:pt x="1213" y="1206"/>
                      <a:pt x="1219" y="1199"/>
                      <a:pt x="1248" y="1178"/>
                    </a:cubicBezTo>
                    <a:lnTo>
                      <a:pt x="1248" y="1178"/>
                    </a:lnTo>
                    <a:lnTo>
                      <a:pt x="1222" y="1203"/>
                    </a:lnTo>
                    <a:cubicBezTo>
                      <a:pt x="1222" y="1203"/>
                      <a:pt x="1221" y="1204"/>
                      <a:pt x="1220" y="1206"/>
                    </a:cubicBezTo>
                    <a:lnTo>
                      <a:pt x="1220" y="1206"/>
                    </a:lnTo>
                    <a:cubicBezTo>
                      <a:pt x="1234" y="1201"/>
                      <a:pt x="1278" y="1174"/>
                      <a:pt x="1264" y="1174"/>
                    </a:cubicBezTo>
                    <a:cubicBezTo>
                      <a:pt x="1262" y="1174"/>
                      <a:pt x="1256" y="1175"/>
                      <a:pt x="1248" y="1178"/>
                    </a:cubicBezTo>
                    <a:cubicBezTo>
                      <a:pt x="1222" y="1178"/>
                      <a:pt x="1197" y="1178"/>
                      <a:pt x="1197" y="1153"/>
                    </a:cubicBezTo>
                    <a:cubicBezTo>
                      <a:pt x="1191" y="1156"/>
                      <a:pt x="1187" y="1158"/>
                      <a:pt x="1183" y="1160"/>
                    </a:cubicBezTo>
                    <a:lnTo>
                      <a:pt x="1183" y="1160"/>
                    </a:lnTo>
                    <a:cubicBezTo>
                      <a:pt x="1212" y="1139"/>
                      <a:pt x="1222" y="1128"/>
                      <a:pt x="1222" y="1128"/>
                    </a:cubicBezTo>
                    <a:cubicBezTo>
                      <a:pt x="1222" y="1103"/>
                      <a:pt x="1222" y="1103"/>
                      <a:pt x="1222" y="1103"/>
                    </a:cubicBezTo>
                    <a:cubicBezTo>
                      <a:pt x="1244" y="1092"/>
                      <a:pt x="1252" y="1088"/>
                      <a:pt x="1252" y="1088"/>
                    </a:cubicBezTo>
                    <a:lnTo>
                      <a:pt x="1252" y="1088"/>
                    </a:lnTo>
                    <a:cubicBezTo>
                      <a:pt x="1251" y="1088"/>
                      <a:pt x="1212" y="1107"/>
                      <a:pt x="1206" y="1107"/>
                    </a:cubicBezTo>
                    <a:cubicBezTo>
                      <a:pt x="1202" y="1107"/>
                      <a:pt x="1211" y="1100"/>
                      <a:pt x="1248" y="1078"/>
                    </a:cubicBezTo>
                    <a:lnTo>
                      <a:pt x="1248" y="1078"/>
                    </a:lnTo>
                    <a:cubicBezTo>
                      <a:pt x="1220" y="1092"/>
                      <a:pt x="1209" y="1096"/>
                      <a:pt x="1207" y="1096"/>
                    </a:cubicBezTo>
                    <a:cubicBezTo>
                      <a:pt x="1202" y="1096"/>
                      <a:pt x="1218" y="1085"/>
                      <a:pt x="1213" y="1085"/>
                    </a:cubicBezTo>
                    <a:cubicBezTo>
                      <a:pt x="1211" y="1085"/>
                      <a:pt x="1200" y="1089"/>
                      <a:pt x="1172" y="1103"/>
                    </a:cubicBezTo>
                    <a:cubicBezTo>
                      <a:pt x="1172" y="1103"/>
                      <a:pt x="1197" y="1078"/>
                      <a:pt x="1222" y="1078"/>
                    </a:cubicBezTo>
                    <a:cubicBezTo>
                      <a:pt x="1222" y="1053"/>
                      <a:pt x="1248" y="1028"/>
                      <a:pt x="1222" y="1028"/>
                    </a:cubicBezTo>
                    <a:cubicBezTo>
                      <a:pt x="1211" y="1031"/>
                      <a:pt x="1204" y="1033"/>
                      <a:pt x="1199" y="1033"/>
                    </a:cubicBezTo>
                    <a:cubicBezTo>
                      <a:pt x="1181" y="1033"/>
                      <a:pt x="1204" y="1010"/>
                      <a:pt x="1192" y="1010"/>
                    </a:cubicBezTo>
                    <a:cubicBezTo>
                      <a:pt x="1186" y="1010"/>
                      <a:pt x="1173" y="1014"/>
                      <a:pt x="1147" y="1028"/>
                    </a:cubicBezTo>
                    <a:cubicBezTo>
                      <a:pt x="1172" y="1003"/>
                      <a:pt x="1197" y="977"/>
                      <a:pt x="1147" y="977"/>
                    </a:cubicBezTo>
                    <a:lnTo>
                      <a:pt x="1172" y="977"/>
                    </a:lnTo>
                    <a:cubicBezTo>
                      <a:pt x="1160" y="977"/>
                      <a:pt x="1154" y="971"/>
                      <a:pt x="1141" y="971"/>
                    </a:cubicBezTo>
                    <a:cubicBezTo>
                      <a:pt x="1128" y="971"/>
                      <a:pt x="1110" y="977"/>
                      <a:pt x="1072" y="1003"/>
                    </a:cubicBezTo>
                    <a:cubicBezTo>
                      <a:pt x="1172" y="927"/>
                      <a:pt x="1147" y="927"/>
                      <a:pt x="1172" y="927"/>
                    </a:cubicBezTo>
                    <a:cubicBezTo>
                      <a:pt x="1139" y="927"/>
                      <a:pt x="1139" y="916"/>
                      <a:pt x="1128" y="916"/>
                    </a:cubicBezTo>
                    <a:cubicBezTo>
                      <a:pt x="1122" y="916"/>
                      <a:pt x="1114" y="919"/>
                      <a:pt x="1097" y="927"/>
                    </a:cubicBezTo>
                    <a:cubicBezTo>
                      <a:pt x="1110" y="915"/>
                      <a:pt x="1103" y="915"/>
                      <a:pt x="1100" y="915"/>
                    </a:cubicBezTo>
                    <a:cubicBezTo>
                      <a:pt x="1097" y="915"/>
                      <a:pt x="1097" y="915"/>
                      <a:pt x="1122" y="902"/>
                    </a:cubicBezTo>
                    <a:lnTo>
                      <a:pt x="1122" y="902"/>
                    </a:lnTo>
                    <a:cubicBezTo>
                      <a:pt x="1096" y="907"/>
                      <a:pt x="1076" y="909"/>
                      <a:pt x="1060" y="909"/>
                    </a:cubicBezTo>
                    <a:cubicBezTo>
                      <a:pt x="983" y="909"/>
                      <a:pt x="1014" y="860"/>
                      <a:pt x="1097" y="777"/>
                    </a:cubicBezTo>
                    <a:lnTo>
                      <a:pt x="1097" y="777"/>
                    </a:lnTo>
                    <a:cubicBezTo>
                      <a:pt x="1047" y="802"/>
                      <a:pt x="972" y="852"/>
                      <a:pt x="922" y="877"/>
                    </a:cubicBezTo>
                    <a:cubicBezTo>
                      <a:pt x="922" y="852"/>
                      <a:pt x="922" y="852"/>
                      <a:pt x="922" y="852"/>
                    </a:cubicBezTo>
                    <a:cubicBezTo>
                      <a:pt x="922" y="852"/>
                      <a:pt x="972" y="827"/>
                      <a:pt x="972" y="827"/>
                    </a:cubicBezTo>
                    <a:cubicBezTo>
                      <a:pt x="972" y="807"/>
                      <a:pt x="972" y="803"/>
                      <a:pt x="984" y="802"/>
                    </a:cubicBezTo>
                    <a:lnTo>
                      <a:pt x="984" y="802"/>
                    </a:lnTo>
                    <a:cubicBezTo>
                      <a:pt x="991" y="793"/>
                      <a:pt x="1011" y="772"/>
                      <a:pt x="995" y="772"/>
                    </a:cubicBezTo>
                    <a:cubicBezTo>
                      <a:pt x="994" y="772"/>
                      <a:pt x="994" y="772"/>
                      <a:pt x="993" y="772"/>
                    </a:cubicBezTo>
                    <a:lnTo>
                      <a:pt x="993" y="772"/>
                    </a:lnTo>
                    <a:cubicBezTo>
                      <a:pt x="1009" y="764"/>
                      <a:pt x="1022" y="752"/>
                      <a:pt x="1022" y="752"/>
                    </a:cubicBezTo>
                    <a:cubicBezTo>
                      <a:pt x="1022" y="702"/>
                      <a:pt x="872" y="702"/>
                      <a:pt x="872" y="652"/>
                    </a:cubicBezTo>
                    <a:cubicBezTo>
                      <a:pt x="884" y="627"/>
                      <a:pt x="872" y="620"/>
                      <a:pt x="856" y="620"/>
                    </a:cubicBezTo>
                    <a:cubicBezTo>
                      <a:pt x="840" y="620"/>
                      <a:pt x="821" y="627"/>
                      <a:pt x="821" y="627"/>
                    </a:cubicBezTo>
                    <a:cubicBezTo>
                      <a:pt x="833" y="615"/>
                      <a:pt x="844" y="609"/>
                      <a:pt x="853" y="606"/>
                    </a:cubicBezTo>
                    <a:lnTo>
                      <a:pt x="853" y="606"/>
                    </a:lnTo>
                    <a:cubicBezTo>
                      <a:pt x="853" y="606"/>
                      <a:pt x="854" y="606"/>
                      <a:pt x="854" y="606"/>
                    </a:cubicBezTo>
                    <a:cubicBezTo>
                      <a:pt x="857" y="606"/>
                      <a:pt x="863" y="604"/>
                      <a:pt x="872" y="602"/>
                    </a:cubicBezTo>
                    <a:lnTo>
                      <a:pt x="872" y="602"/>
                    </a:lnTo>
                    <a:cubicBezTo>
                      <a:pt x="872" y="602"/>
                      <a:pt x="864" y="602"/>
                      <a:pt x="853" y="606"/>
                    </a:cubicBezTo>
                    <a:lnTo>
                      <a:pt x="853" y="606"/>
                    </a:lnTo>
                    <a:cubicBezTo>
                      <a:pt x="840" y="605"/>
                      <a:pt x="864" y="585"/>
                      <a:pt x="871" y="576"/>
                    </a:cubicBezTo>
                    <a:lnTo>
                      <a:pt x="871" y="576"/>
                    </a:lnTo>
                    <a:cubicBezTo>
                      <a:pt x="871" y="576"/>
                      <a:pt x="872" y="576"/>
                      <a:pt x="872" y="576"/>
                    </a:cubicBezTo>
                    <a:cubicBezTo>
                      <a:pt x="872" y="576"/>
                      <a:pt x="871" y="576"/>
                      <a:pt x="871" y="576"/>
                    </a:cubicBezTo>
                    <a:lnTo>
                      <a:pt x="871" y="576"/>
                    </a:lnTo>
                    <a:cubicBezTo>
                      <a:pt x="873" y="574"/>
                      <a:pt x="874" y="573"/>
                      <a:pt x="873" y="573"/>
                    </a:cubicBezTo>
                    <a:lnTo>
                      <a:pt x="873" y="573"/>
                    </a:lnTo>
                    <a:cubicBezTo>
                      <a:pt x="872" y="573"/>
                      <a:pt x="869" y="574"/>
                      <a:pt x="865" y="576"/>
                    </a:cubicBezTo>
                    <a:lnTo>
                      <a:pt x="865" y="576"/>
                    </a:lnTo>
                    <a:cubicBezTo>
                      <a:pt x="796" y="575"/>
                      <a:pt x="796" y="550"/>
                      <a:pt x="796" y="501"/>
                    </a:cubicBezTo>
                    <a:cubicBezTo>
                      <a:pt x="764" y="514"/>
                      <a:pt x="746" y="519"/>
                      <a:pt x="736" y="519"/>
                    </a:cubicBezTo>
                    <a:cubicBezTo>
                      <a:pt x="714" y="519"/>
                      <a:pt x="729" y="496"/>
                      <a:pt x="689" y="496"/>
                    </a:cubicBezTo>
                    <a:cubicBezTo>
                      <a:pt x="679" y="496"/>
                      <a:pt x="665" y="497"/>
                      <a:pt x="646" y="501"/>
                    </a:cubicBezTo>
                    <a:lnTo>
                      <a:pt x="671" y="476"/>
                    </a:lnTo>
                    <a:lnTo>
                      <a:pt x="671" y="476"/>
                    </a:lnTo>
                    <a:cubicBezTo>
                      <a:pt x="657" y="480"/>
                      <a:pt x="647" y="481"/>
                      <a:pt x="639" y="481"/>
                    </a:cubicBezTo>
                    <a:cubicBezTo>
                      <a:pt x="590" y="481"/>
                      <a:pt x="643" y="423"/>
                      <a:pt x="621" y="401"/>
                    </a:cubicBezTo>
                    <a:cubicBezTo>
                      <a:pt x="621" y="388"/>
                      <a:pt x="615" y="388"/>
                      <a:pt x="605" y="388"/>
                    </a:cubicBezTo>
                    <a:cubicBezTo>
                      <a:pt x="596" y="388"/>
                      <a:pt x="583" y="388"/>
                      <a:pt x="571" y="376"/>
                    </a:cubicBezTo>
                    <a:lnTo>
                      <a:pt x="580" y="376"/>
                    </a:lnTo>
                    <a:cubicBezTo>
                      <a:pt x="562" y="361"/>
                      <a:pt x="645" y="297"/>
                      <a:pt x="579" y="297"/>
                    </a:cubicBezTo>
                    <a:cubicBezTo>
                      <a:pt x="570" y="297"/>
                      <a:pt x="560" y="298"/>
                      <a:pt x="546" y="301"/>
                    </a:cubicBezTo>
                    <a:lnTo>
                      <a:pt x="596" y="301"/>
                    </a:lnTo>
                    <a:cubicBezTo>
                      <a:pt x="579" y="306"/>
                      <a:pt x="571" y="308"/>
                      <a:pt x="567" y="308"/>
                    </a:cubicBezTo>
                    <a:cubicBezTo>
                      <a:pt x="561" y="308"/>
                      <a:pt x="568" y="302"/>
                      <a:pt x="562" y="302"/>
                    </a:cubicBezTo>
                    <a:cubicBezTo>
                      <a:pt x="557" y="302"/>
                      <a:pt x="542" y="307"/>
                      <a:pt x="496" y="326"/>
                    </a:cubicBezTo>
                    <a:lnTo>
                      <a:pt x="546" y="301"/>
                    </a:lnTo>
                    <a:lnTo>
                      <a:pt x="546" y="301"/>
                    </a:lnTo>
                    <a:cubicBezTo>
                      <a:pt x="510" y="319"/>
                      <a:pt x="494" y="325"/>
                      <a:pt x="489" y="325"/>
                    </a:cubicBezTo>
                    <a:cubicBezTo>
                      <a:pt x="474" y="325"/>
                      <a:pt x="545" y="272"/>
                      <a:pt x="498" y="272"/>
                    </a:cubicBezTo>
                    <a:cubicBezTo>
                      <a:pt x="491" y="272"/>
                      <a:pt x="482" y="273"/>
                      <a:pt x="471" y="276"/>
                    </a:cubicBezTo>
                    <a:lnTo>
                      <a:pt x="496" y="251"/>
                    </a:lnTo>
                    <a:lnTo>
                      <a:pt x="496" y="251"/>
                    </a:lnTo>
                    <a:cubicBezTo>
                      <a:pt x="483" y="263"/>
                      <a:pt x="483" y="269"/>
                      <a:pt x="486" y="269"/>
                    </a:cubicBezTo>
                    <a:cubicBezTo>
                      <a:pt x="489" y="269"/>
                      <a:pt x="496" y="263"/>
                      <a:pt x="496" y="251"/>
                    </a:cubicBezTo>
                    <a:lnTo>
                      <a:pt x="496" y="251"/>
                    </a:lnTo>
                    <a:lnTo>
                      <a:pt x="496" y="251"/>
                    </a:lnTo>
                    <a:cubicBezTo>
                      <a:pt x="546" y="213"/>
                      <a:pt x="539" y="207"/>
                      <a:pt x="521" y="207"/>
                    </a:cubicBezTo>
                    <a:cubicBezTo>
                      <a:pt x="511" y="207"/>
                      <a:pt x="499" y="208"/>
                      <a:pt x="489" y="208"/>
                    </a:cubicBezTo>
                    <a:cubicBezTo>
                      <a:pt x="478" y="208"/>
                      <a:pt x="471" y="207"/>
                      <a:pt x="471" y="201"/>
                    </a:cubicBezTo>
                    <a:lnTo>
                      <a:pt x="521" y="175"/>
                    </a:lnTo>
                    <a:lnTo>
                      <a:pt x="521" y="175"/>
                    </a:lnTo>
                    <a:cubicBezTo>
                      <a:pt x="505" y="181"/>
                      <a:pt x="495" y="183"/>
                      <a:pt x="488" y="183"/>
                    </a:cubicBezTo>
                    <a:cubicBezTo>
                      <a:pt x="470" y="183"/>
                      <a:pt x="480" y="168"/>
                      <a:pt x="478" y="168"/>
                    </a:cubicBezTo>
                    <a:lnTo>
                      <a:pt x="478" y="168"/>
                    </a:lnTo>
                    <a:cubicBezTo>
                      <a:pt x="478" y="168"/>
                      <a:pt x="476" y="170"/>
                      <a:pt x="471" y="175"/>
                    </a:cubicBezTo>
                    <a:lnTo>
                      <a:pt x="471" y="163"/>
                    </a:lnTo>
                    <a:lnTo>
                      <a:pt x="471" y="163"/>
                    </a:lnTo>
                    <a:lnTo>
                      <a:pt x="496" y="150"/>
                    </a:lnTo>
                    <a:cubicBezTo>
                      <a:pt x="483" y="138"/>
                      <a:pt x="471" y="138"/>
                      <a:pt x="458" y="138"/>
                    </a:cubicBezTo>
                    <a:cubicBezTo>
                      <a:pt x="446" y="138"/>
                      <a:pt x="433" y="138"/>
                      <a:pt x="420" y="125"/>
                    </a:cubicBezTo>
                    <a:lnTo>
                      <a:pt x="436" y="118"/>
                    </a:lnTo>
                    <a:lnTo>
                      <a:pt x="436" y="118"/>
                    </a:lnTo>
                    <a:cubicBezTo>
                      <a:pt x="435" y="118"/>
                      <a:pt x="434" y="118"/>
                      <a:pt x="433" y="118"/>
                    </a:cubicBezTo>
                    <a:cubicBezTo>
                      <a:pt x="419" y="118"/>
                      <a:pt x="427" y="95"/>
                      <a:pt x="412" y="95"/>
                    </a:cubicBezTo>
                    <a:cubicBezTo>
                      <a:pt x="408" y="95"/>
                      <a:pt x="403" y="96"/>
                      <a:pt x="395" y="100"/>
                    </a:cubicBezTo>
                    <a:lnTo>
                      <a:pt x="420" y="75"/>
                    </a:lnTo>
                    <a:cubicBezTo>
                      <a:pt x="420" y="63"/>
                      <a:pt x="395" y="63"/>
                      <a:pt x="364" y="63"/>
                    </a:cubicBezTo>
                    <a:cubicBezTo>
                      <a:pt x="340" y="63"/>
                      <a:pt x="312" y="63"/>
                      <a:pt x="288" y="57"/>
                    </a:cubicBezTo>
                    <a:lnTo>
                      <a:pt x="288" y="57"/>
                    </a:lnTo>
                    <a:cubicBezTo>
                      <a:pt x="281" y="64"/>
                      <a:pt x="270" y="75"/>
                      <a:pt x="270" y="75"/>
                    </a:cubicBezTo>
                    <a:cubicBezTo>
                      <a:pt x="270" y="61"/>
                      <a:pt x="270" y="55"/>
                      <a:pt x="275" y="52"/>
                    </a:cubicBezTo>
                    <a:lnTo>
                      <a:pt x="275" y="52"/>
                    </a:lnTo>
                    <a:cubicBezTo>
                      <a:pt x="279" y="54"/>
                      <a:pt x="284" y="56"/>
                      <a:pt x="288" y="57"/>
                    </a:cubicBezTo>
                    <a:lnTo>
                      <a:pt x="288" y="57"/>
                    </a:lnTo>
                    <a:cubicBezTo>
                      <a:pt x="292" y="53"/>
                      <a:pt x="295" y="50"/>
                      <a:pt x="295" y="50"/>
                    </a:cubicBezTo>
                    <a:cubicBezTo>
                      <a:pt x="284" y="50"/>
                      <a:pt x="278" y="50"/>
                      <a:pt x="275" y="52"/>
                    </a:cubicBezTo>
                    <a:lnTo>
                      <a:pt x="275" y="52"/>
                    </a:lnTo>
                    <a:cubicBezTo>
                      <a:pt x="273" y="52"/>
                      <a:pt x="272" y="51"/>
                      <a:pt x="270" y="50"/>
                    </a:cubicBezTo>
                    <a:lnTo>
                      <a:pt x="295" y="50"/>
                    </a:lnTo>
                    <a:cubicBezTo>
                      <a:pt x="309" y="36"/>
                      <a:pt x="311" y="32"/>
                      <a:pt x="308" y="32"/>
                    </a:cubicBezTo>
                    <a:cubicBezTo>
                      <a:pt x="303" y="32"/>
                      <a:pt x="283" y="43"/>
                      <a:pt x="272" y="43"/>
                    </a:cubicBezTo>
                    <a:cubicBezTo>
                      <a:pt x="266" y="43"/>
                      <a:pt x="263" y="39"/>
                      <a:pt x="270" y="25"/>
                    </a:cubicBezTo>
                    <a:lnTo>
                      <a:pt x="270" y="25"/>
                    </a:lnTo>
                    <a:cubicBezTo>
                      <a:pt x="270" y="25"/>
                      <a:pt x="245" y="50"/>
                      <a:pt x="220" y="50"/>
                    </a:cubicBezTo>
                    <a:lnTo>
                      <a:pt x="95" y="50"/>
                    </a:lnTo>
                    <a:cubicBezTo>
                      <a:pt x="108" y="50"/>
                      <a:pt x="114" y="43"/>
                      <a:pt x="121" y="36"/>
                    </a:cubicBezTo>
                    <a:lnTo>
                      <a:pt x="121" y="36"/>
                    </a:lnTo>
                    <a:cubicBezTo>
                      <a:pt x="104" y="43"/>
                      <a:pt x="91" y="47"/>
                      <a:pt x="83" y="47"/>
                    </a:cubicBezTo>
                    <a:cubicBezTo>
                      <a:pt x="58" y="47"/>
                      <a:pt x="70" y="17"/>
                      <a:pt x="70" y="0"/>
                    </a:cubicBezTo>
                    <a:close/>
                    <a:moveTo>
                      <a:pt x="937" y="1390"/>
                    </a:moveTo>
                    <a:cubicBezTo>
                      <a:pt x="898" y="1404"/>
                      <a:pt x="901" y="1404"/>
                      <a:pt x="922" y="1404"/>
                    </a:cubicBezTo>
                    <a:cubicBezTo>
                      <a:pt x="926" y="1399"/>
                      <a:pt x="932" y="1394"/>
                      <a:pt x="937" y="139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07" name="Google Shape;3119;p66">
                <a:extLst>
                  <a:ext uri="{FF2B5EF4-FFF2-40B4-BE49-F238E27FC236}">
                    <a16:creationId xmlns:a16="http://schemas.microsoft.com/office/drawing/2014/main" id="{B16D026F-C0D1-FAD1-C934-5EFFEE65989B}"/>
                  </a:ext>
                </a:extLst>
              </p:cNvPr>
              <p:cNvSpPr/>
              <p:nvPr/>
            </p:nvSpPr>
            <p:spPr>
              <a:xfrm>
                <a:off x="4285250" y="306332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08" name="Google Shape;3120;p66">
                <a:extLst>
                  <a:ext uri="{FF2B5EF4-FFF2-40B4-BE49-F238E27FC236}">
                    <a16:creationId xmlns:a16="http://schemas.microsoft.com/office/drawing/2014/main" id="{995C0C1D-5709-FC2E-2D2F-F1541B981EA3}"/>
                  </a:ext>
                </a:extLst>
              </p:cNvPr>
              <p:cNvSpPr/>
              <p:nvPr/>
            </p:nvSpPr>
            <p:spPr>
              <a:xfrm>
                <a:off x="4309050" y="3092150"/>
                <a:ext cx="650" cy="25"/>
              </a:xfrm>
              <a:custGeom>
                <a:avLst/>
                <a:gdLst/>
                <a:ahLst/>
                <a:cxnLst/>
                <a:rect l="l" t="t" r="r" b="b"/>
                <a:pathLst>
                  <a:path w="26" h="1" extrusionOk="0">
                    <a:moveTo>
                      <a:pt x="26" y="0"/>
                    </a:moveTo>
                    <a:lnTo>
                      <a:pt x="1" y="0"/>
                    </a:lnTo>
                    <a:cubicBezTo>
                      <a:pt x="26" y="0"/>
                      <a:pt x="26" y="0"/>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09" name="Google Shape;3121;p66">
                <a:extLst>
                  <a:ext uri="{FF2B5EF4-FFF2-40B4-BE49-F238E27FC236}">
                    <a16:creationId xmlns:a16="http://schemas.microsoft.com/office/drawing/2014/main" id="{B71BC693-A250-D0E4-9762-8D7A3B318DE9}"/>
                  </a:ext>
                </a:extLst>
              </p:cNvPr>
              <p:cNvSpPr/>
              <p:nvPr/>
            </p:nvSpPr>
            <p:spPr>
              <a:xfrm>
                <a:off x="4267700" y="3101525"/>
                <a:ext cx="25" cy="1300"/>
              </a:xfrm>
              <a:custGeom>
                <a:avLst/>
                <a:gdLst/>
                <a:ahLst/>
                <a:cxnLst/>
                <a:rect l="l" t="t" r="r" b="b"/>
                <a:pathLst>
                  <a:path w="1" h="52" extrusionOk="0">
                    <a:moveTo>
                      <a:pt x="0" y="26"/>
                    </a:moveTo>
                    <a:lnTo>
                      <a:pt x="0" y="51"/>
                    </a:lnTo>
                    <a:lnTo>
                      <a:pt x="0"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10" name="Google Shape;3122;p66">
                <a:extLst>
                  <a:ext uri="{FF2B5EF4-FFF2-40B4-BE49-F238E27FC236}">
                    <a16:creationId xmlns:a16="http://schemas.microsoft.com/office/drawing/2014/main" id="{C111F851-0650-911D-4E01-1AB41DCE4CB5}"/>
                  </a:ext>
                </a:extLst>
              </p:cNvPr>
              <p:cNvSpPr/>
              <p:nvPr/>
            </p:nvSpPr>
            <p:spPr>
              <a:xfrm>
                <a:off x="4267700" y="3099025"/>
                <a:ext cx="650" cy="3550"/>
              </a:xfrm>
              <a:custGeom>
                <a:avLst/>
                <a:gdLst/>
                <a:ahLst/>
                <a:cxnLst/>
                <a:rect l="l" t="t" r="r" b="b"/>
                <a:pathLst>
                  <a:path w="26" h="142" extrusionOk="0">
                    <a:moveTo>
                      <a:pt x="25" y="1"/>
                    </a:moveTo>
                    <a:lnTo>
                      <a:pt x="0" y="126"/>
                    </a:lnTo>
                    <a:cubicBezTo>
                      <a:pt x="4" y="137"/>
                      <a:pt x="7" y="142"/>
                      <a:pt x="10" y="142"/>
                    </a:cubicBezTo>
                    <a:cubicBezTo>
                      <a:pt x="24" y="142"/>
                      <a:pt x="25" y="18"/>
                      <a:pt x="25" y="18"/>
                    </a:cubicBezTo>
                    <a:cubicBezTo>
                      <a:pt x="25" y="18"/>
                      <a:pt x="25" y="21"/>
                      <a:pt x="25" y="26"/>
                    </a:cubicBezTo>
                    <a:cubicBezTo>
                      <a:pt x="25" y="26"/>
                      <a:pt x="25" y="1"/>
                      <a:pt x="2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11" name="Google Shape;3123;p66">
                <a:extLst>
                  <a:ext uri="{FF2B5EF4-FFF2-40B4-BE49-F238E27FC236}">
                    <a16:creationId xmlns:a16="http://schemas.microsoft.com/office/drawing/2014/main" id="{CC678D30-C382-7A8B-569F-B0B2DDCA3175}"/>
                  </a:ext>
                </a:extLst>
              </p:cNvPr>
              <p:cNvSpPr/>
              <p:nvPr/>
            </p:nvSpPr>
            <p:spPr>
              <a:xfrm>
                <a:off x="4268325" y="3099025"/>
                <a:ext cx="650" cy="1400"/>
              </a:xfrm>
              <a:custGeom>
                <a:avLst/>
                <a:gdLst/>
                <a:ahLst/>
                <a:cxnLst/>
                <a:rect l="l" t="t" r="r" b="b"/>
                <a:pathLst>
                  <a:path w="26" h="56" extrusionOk="0">
                    <a:moveTo>
                      <a:pt x="26" y="1"/>
                    </a:moveTo>
                    <a:lnTo>
                      <a:pt x="26" y="1"/>
                    </a:lnTo>
                    <a:cubicBezTo>
                      <a:pt x="26" y="1"/>
                      <a:pt x="26" y="1"/>
                      <a:pt x="26" y="1"/>
                    </a:cubicBezTo>
                    <a:lnTo>
                      <a:pt x="26" y="1"/>
                    </a:lnTo>
                    <a:cubicBezTo>
                      <a:pt x="26" y="1"/>
                      <a:pt x="26" y="1"/>
                      <a:pt x="26" y="1"/>
                    </a:cubicBezTo>
                    <a:close/>
                    <a:moveTo>
                      <a:pt x="26" y="1"/>
                    </a:moveTo>
                    <a:cubicBezTo>
                      <a:pt x="25" y="7"/>
                      <a:pt x="24" y="9"/>
                      <a:pt x="22" y="9"/>
                    </a:cubicBezTo>
                    <a:cubicBezTo>
                      <a:pt x="19" y="9"/>
                      <a:pt x="16" y="7"/>
                      <a:pt x="13" y="7"/>
                    </a:cubicBezTo>
                    <a:cubicBezTo>
                      <a:pt x="7" y="7"/>
                      <a:pt x="0" y="13"/>
                      <a:pt x="0" y="51"/>
                    </a:cubicBezTo>
                    <a:cubicBezTo>
                      <a:pt x="4" y="54"/>
                      <a:pt x="7" y="56"/>
                      <a:pt x="10" y="56"/>
                    </a:cubicBezTo>
                    <a:cubicBezTo>
                      <a:pt x="25" y="56"/>
                      <a:pt x="25" y="6"/>
                      <a:pt x="2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12" name="Google Shape;3124;p66">
                <a:extLst>
                  <a:ext uri="{FF2B5EF4-FFF2-40B4-BE49-F238E27FC236}">
                    <a16:creationId xmlns:a16="http://schemas.microsoft.com/office/drawing/2014/main" id="{8BD427F2-CB09-39F7-C837-09A192E8836B}"/>
                  </a:ext>
                </a:extLst>
              </p:cNvPr>
              <p:cNvSpPr/>
              <p:nvPr/>
            </p:nvSpPr>
            <p:spPr>
              <a:xfrm>
                <a:off x="4288375" y="3099025"/>
                <a:ext cx="25" cy="650"/>
              </a:xfrm>
              <a:custGeom>
                <a:avLst/>
                <a:gdLst/>
                <a:ahLst/>
                <a:cxnLst/>
                <a:rect l="l" t="t" r="r" b="b"/>
                <a:pathLst>
                  <a:path w="1" h="26" extrusionOk="0">
                    <a:moveTo>
                      <a:pt x="0" y="1"/>
                    </a:moveTo>
                    <a:lnTo>
                      <a:pt x="0" y="26"/>
                    </a:lnTo>
                    <a:cubicBezTo>
                      <a:pt x="0" y="26"/>
                      <a:pt x="0" y="26"/>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13" name="Google Shape;3125;p66">
                <a:extLst>
                  <a:ext uri="{FF2B5EF4-FFF2-40B4-BE49-F238E27FC236}">
                    <a16:creationId xmlns:a16="http://schemas.microsoft.com/office/drawing/2014/main" id="{358A07F4-11B7-58AD-D75A-F0D0EA8F027E}"/>
                  </a:ext>
                </a:extLst>
              </p:cNvPr>
              <p:cNvSpPr/>
              <p:nvPr/>
            </p:nvSpPr>
            <p:spPr>
              <a:xfrm>
                <a:off x="4268950" y="3093250"/>
                <a:ext cx="48750" cy="57800"/>
              </a:xfrm>
              <a:custGeom>
                <a:avLst/>
                <a:gdLst/>
                <a:ahLst/>
                <a:cxnLst/>
                <a:rect l="l" t="t" r="r" b="b"/>
                <a:pathLst>
                  <a:path w="1950" h="2312" extrusionOk="0">
                    <a:moveTo>
                      <a:pt x="1" y="257"/>
                    </a:moveTo>
                    <a:cubicBezTo>
                      <a:pt x="1" y="282"/>
                      <a:pt x="26" y="282"/>
                      <a:pt x="1" y="307"/>
                    </a:cubicBezTo>
                    <a:cubicBezTo>
                      <a:pt x="5" y="316"/>
                      <a:pt x="9" y="319"/>
                      <a:pt x="14" y="319"/>
                    </a:cubicBezTo>
                    <a:cubicBezTo>
                      <a:pt x="28" y="319"/>
                      <a:pt x="43" y="282"/>
                      <a:pt x="57" y="282"/>
                    </a:cubicBezTo>
                    <a:cubicBezTo>
                      <a:pt x="64" y="282"/>
                      <a:pt x="70" y="289"/>
                      <a:pt x="76" y="307"/>
                    </a:cubicBezTo>
                    <a:cubicBezTo>
                      <a:pt x="76" y="298"/>
                      <a:pt x="76" y="288"/>
                      <a:pt x="76" y="283"/>
                    </a:cubicBezTo>
                    <a:lnTo>
                      <a:pt x="76" y="283"/>
                    </a:lnTo>
                    <a:cubicBezTo>
                      <a:pt x="76" y="283"/>
                      <a:pt x="76" y="283"/>
                      <a:pt x="77" y="283"/>
                    </a:cubicBezTo>
                    <a:lnTo>
                      <a:pt x="77" y="283"/>
                    </a:lnTo>
                    <a:cubicBezTo>
                      <a:pt x="77" y="283"/>
                      <a:pt x="76" y="282"/>
                      <a:pt x="76" y="282"/>
                    </a:cubicBezTo>
                    <a:cubicBezTo>
                      <a:pt x="76" y="282"/>
                      <a:pt x="76" y="282"/>
                      <a:pt x="76" y="283"/>
                    </a:cubicBezTo>
                    <a:lnTo>
                      <a:pt x="76" y="283"/>
                    </a:lnTo>
                    <a:cubicBezTo>
                      <a:pt x="51" y="276"/>
                      <a:pt x="26" y="265"/>
                      <a:pt x="1" y="257"/>
                    </a:cubicBezTo>
                    <a:close/>
                    <a:moveTo>
                      <a:pt x="1933" y="2221"/>
                    </a:moveTo>
                    <a:cubicBezTo>
                      <a:pt x="1932" y="2226"/>
                      <a:pt x="1931" y="2232"/>
                      <a:pt x="1930" y="2237"/>
                    </a:cubicBezTo>
                    <a:cubicBezTo>
                      <a:pt x="1939" y="2237"/>
                      <a:pt x="1939" y="2230"/>
                      <a:pt x="1933" y="2221"/>
                    </a:cubicBezTo>
                    <a:close/>
                    <a:moveTo>
                      <a:pt x="1353" y="1"/>
                    </a:moveTo>
                    <a:cubicBezTo>
                      <a:pt x="1307" y="1"/>
                      <a:pt x="1245" y="56"/>
                      <a:pt x="1229" y="56"/>
                    </a:cubicBezTo>
                    <a:lnTo>
                      <a:pt x="1229" y="6"/>
                    </a:lnTo>
                    <a:cubicBezTo>
                      <a:pt x="1220" y="33"/>
                      <a:pt x="1208" y="41"/>
                      <a:pt x="1195" y="41"/>
                    </a:cubicBezTo>
                    <a:cubicBezTo>
                      <a:pt x="1177" y="41"/>
                      <a:pt x="1157" y="26"/>
                      <a:pt x="1142" y="26"/>
                    </a:cubicBezTo>
                    <a:cubicBezTo>
                      <a:pt x="1137" y="26"/>
                      <a:pt x="1132" y="27"/>
                      <a:pt x="1128" y="31"/>
                    </a:cubicBezTo>
                    <a:lnTo>
                      <a:pt x="1128" y="6"/>
                    </a:lnTo>
                    <a:lnTo>
                      <a:pt x="1103" y="56"/>
                    </a:lnTo>
                    <a:lnTo>
                      <a:pt x="1103" y="6"/>
                    </a:lnTo>
                    <a:cubicBezTo>
                      <a:pt x="1078" y="6"/>
                      <a:pt x="1028" y="31"/>
                      <a:pt x="978" y="56"/>
                    </a:cubicBezTo>
                    <a:lnTo>
                      <a:pt x="1003" y="6"/>
                    </a:lnTo>
                    <a:lnTo>
                      <a:pt x="1003" y="6"/>
                    </a:lnTo>
                    <a:cubicBezTo>
                      <a:pt x="985" y="33"/>
                      <a:pt x="967" y="41"/>
                      <a:pt x="951" y="41"/>
                    </a:cubicBezTo>
                    <a:cubicBezTo>
                      <a:pt x="928" y="41"/>
                      <a:pt x="907" y="26"/>
                      <a:pt x="891" y="26"/>
                    </a:cubicBezTo>
                    <a:cubicBezTo>
                      <a:pt x="886" y="26"/>
                      <a:pt x="882" y="27"/>
                      <a:pt x="878" y="31"/>
                    </a:cubicBezTo>
                    <a:lnTo>
                      <a:pt x="878" y="6"/>
                    </a:lnTo>
                    <a:cubicBezTo>
                      <a:pt x="777" y="6"/>
                      <a:pt x="677" y="81"/>
                      <a:pt x="577" y="106"/>
                    </a:cubicBezTo>
                    <a:cubicBezTo>
                      <a:pt x="577" y="106"/>
                      <a:pt x="577" y="106"/>
                      <a:pt x="577" y="81"/>
                    </a:cubicBezTo>
                    <a:cubicBezTo>
                      <a:pt x="577" y="106"/>
                      <a:pt x="552" y="131"/>
                      <a:pt x="552" y="131"/>
                    </a:cubicBezTo>
                    <a:cubicBezTo>
                      <a:pt x="552" y="131"/>
                      <a:pt x="552" y="106"/>
                      <a:pt x="552" y="106"/>
                    </a:cubicBezTo>
                    <a:cubicBezTo>
                      <a:pt x="546" y="88"/>
                      <a:pt x="540" y="82"/>
                      <a:pt x="534" y="82"/>
                    </a:cubicBezTo>
                    <a:cubicBezTo>
                      <a:pt x="519" y="82"/>
                      <a:pt x="505" y="119"/>
                      <a:pt x="490" y="119"/>
                    </a:cubicBezTo>
                    <a:cubicBezTo>
                      <a:pt x="486" y="119"/>
                      <a:pt x="481" y="115"/>
                      <a:pt x="477" y="106"/>
                    </a:cubicBezTo>
                    <a:cubicBezTo>
                      <a:pt x="477" y="106"/>
                      <a:pt x="477" y="131"/>
                      <a:pt x="477" y="157"/>
                    </a:cubicBezTo>
                    <a:cubicBezTo>
                      <a:pt x="402" y="182"/>
                      <a:pt x="301" y="182"/>
                      <a:pt x="226" y="257"/>
                    </a:cubicBezTo>
                    <a:cubicBezTo>
                      <a:pt x="226" y="232"/>
                      <a:pt x="226" y="232"/>
                      <a:pt x="226" y="207"/>
                    </a:cubicBezTo>
                    <a:cubicBezTo>
                      <a:pt x="188" y="269"/>
                      <a:pt x="151" y="288"/>
                      <a:pt x="113" y="288"/>
                    </a:cubicBezTo>
                    <a:cubicBezTo>
                      <a:pt x="101" y="288"/>
                      <a:pt x="89" y="286"/>
                      <a:pt x="77" y="283"/>
                    </a:cubicBezTo>
                    <a:lnTo>
                      <a:pt x="77" y="283"/>
                    </a:lnTo>
                    <a:cubicBezTo>
                      <a:pt x="100" y="308"/>
                      <a:pt x="76" y="332"/>
                      <a:pt x="101" y="332"/>
                    </a:cubicBezTo>
                    <a:cubicBezTo>
                      <a:pt x="111" y="332"/>
                      <a:pt x="121" y="336"/>
                      <a:pt x="131" y="336"/>
                    </a:cubicBezTo>
                    <a:cubicBezTo>
                      <a:pt x="146" y="336"/>
                      <a:pt x="161" y="327"/>
                      <a:pt x="176" y="282"/>
                    </a:cubicBezTo>
                    <a:cubicBezTo>
                      <a:pt x="188" y="307"/>
                      <a:pt x="201" y="307"/>
                      <a:pt x="210" y="307"/>
                    </a:cubicBezTo>
                    <a:cubicBezTo>
                      <a:pt x="220" y="307"/>
                      <a:pt x="226" y="307"/>
                      <a:pt x="226" y="332"/>
                    </a:cubicBezTo>
                    <a:cubicBezTo>
                      <a:pt x="251" y="307"/>
                      <a:pt x="251" y="332"/>
                      <a:pt x="251" y="282"/>
                    </a:cubicBezTo>
                    <a:cubicBezTo>
                      <a:pt x="276" y="287"/>
                      <a:pt x="300" y="289"/>
                      <a:pt x="324" y="289"/>
                    </a:cubicBezTo>
                    <a:cubicBezTo>
                      <a:pt x="418" y="289"/>
                      <a:pt x="502" y="257"/>
                      <a:pt x="602" y="257"/>
                    </a:cubicBezTo>
                    <a:cubicBezTo>
                      <a:pt x="618" y="209"/>
                      <a:pt x="636" y="194"/>
                      <a:pt x="655" y="194"/>
                    </a:cubicBezTo>
                    <a:cubicBezTo>
                      <a:pt x="689" y="194"/>
                      <a:pt x="725" y="241"/>
                      <a:pt x="756" y="241"/>
                    </a:cubicBezTo>
                    <a:cubicBezTo>
                      <a:pt x="764" y="241"/>
                      <a:pt x="771" y="238"/>
                      <a:pt x="777" y="232"/>
                    </a:cubicBezTo>
                    <a:cubicBezTo>
                      <a:pt x="803" y="207"/>
                      <a:pt x="828" y="207"/>
                      <a:pt x="853" y="207"/>
                    </a:cubicBezTo>
                    <a:lnTo>
                      <a:pt x="878" y="157"/>
                    </a:lnTo>
                    <a:cubicBezTo>
                      <a:pt x="953" y="207"/>
                      <a:pt x="1028" y="232"/>
                      <a:pt x="1103" y="232"/>
                    </a:cubicBezTo>
                    <a:cubicBezTo>
                      <a:pt x="1153" y="232"/>
                      <a:pt x="1215" y="221"/>
                      <a:pt x="1257" y="221"/>
                    </a:cubicBezTo>
                    <a:cubicBezTo>
                      <a:pt x="1279" y="221"/>
                      <a:pt x="1295" y="223"/>
                      <a:pt x="1304" y="232"/>
                    </a:cubicBezTo>
                    <a:cubicBezTo>
                      <a:pt x="1304" y="232"/>
                      <a:pt x="1304" y="257"/>
                      <a:pt x="1329" y="257"/>
                    </a:cubicBezTo>
                    <a:cubicBezTo>
                      <a:pt x="1329" y="282"/>
                      <a:pt x="1304" y="307"/>
                      <a:pt x="1304" y="332"/>
                    </a:cubicBezTo>
                    <a:cubicBezTo>
                      <a:pt x="1304" y="332"/>
                      <a:pt x="1329" y="332"/>
                      <a:pt x="1329" y="357"/>
                    </a:cubicBezTo>
                    <a:cubicBezTo>
                      <a:pt x="1354" y="382"/>
                      <a:pt x="1379" y="407"/>
                      <a:pt x="1404" y="457"/>
                    </a:cubicBezTo>
                    <a:lnTo>
                      <a:pt x="1404" y="482"/>
                    </a:lnTo>
                    <a:lnTo>
                      <a:pt x="1379" y="482"/>
                    </a:lnTo>
                    <a:cubicBezTo>
                      <a:pt x="1429" y="532"/>
                      <a:pt x="1379" y="558"/>
                      <a:pt x="1404" y="608"/>
                    </a:cubicBezTo>
                    <a:cubicBezTo>
                      <a:pt x="1529" y="708"/>
                      <a:pt x="1404" y="858"/>
                      <a:pt x="1529" y="959"/>
                    </a:cubicBezTo>
                    <a:cubicBezTo>
                      <a:pt x="1529" y="1084"/>
                      <a:pt x="1554" y="1234"/>
                      <a:pt x="1605" y="1385"/>
                    </a:cubicBezTo>
                    <a:lnTo>
                      <a:pt x="1579" y="1385"/>
                    </a:lnTo>
                    <a:cubicBezTo>
                      <a:pt x="1655" y="1485"/>
                      <a:pt x="1529" y="1610"/>
                      <a:pt x="1579" y="1710"/>
                    </a:cubicBezTo>
                    <a:cubicBezTo>
                      <a:pt x="1554" y="1761"/>
                      <a:pt x="1579" y="1786"/>
                      <a:pt x="1630" y="1861"/>
                    </a:cubicBezTo>
                    <a:cubicBezTo>
                      <a:pt x="1669" y="1920"/>
                      <a:pt x="1708" y="2009"/>
                      <a:pt x="1663" y="2009"/>
                    </a:cubicBezTo>
                    <a:cubicBezTo>
                      <a:pt x="1651" y="2009"/>
                      <a:pt x="1632" y="2002"/>
                      <a:pt x="1605" y="1986"/>
                    </a:cubicBezTo>
                    <a:cubicBezTo>
                      <a:pt x="1576" y="1967"/>
                      <a:pt x="1558" y="1959"/>
                      <a:pt x="1546" y="1959"/>
                    </a:cubicBezTo>
                    <a:cubicBezTo>
                      <a:pt x="1526" y="1959"/>
                      <a:pt x="1520" y="1980"/>
                      <a:pt x="1504" y="2011"/>
                    </a:cubicBezTo>
                    <a:cubicBezTo>
                      <a:pt x="1489" y="2026"/>
                      <a:pt x="1465" y="2051"/>
                      <a:pt x="1436" y="2051"/>
                    </a:cubicBezTo>
                    <a:cubicBezTo>
                      <a:pt x="1418" y="2051"/>
                      <a:pt x="1399" y="2041"/>
                      <a:pt x="1379" y="2011"/>
                    </a:cubicBezTo>
                    <a:cubicBezTo>
                      <a:pt x="1322" y="1935"/>
                      <a:pt x="1268" y="1906"/>
                      <a:pt x="1216" y="1906"/>
                    </a:cubicBezTo>
                    <a:cubicBezTo>
                      <a:pt x="1130" y="1906"/>
                      <a:pt x="1046" y="1984"/>
                      <a:pt x="953" y="2061"/>
                    </a:cubicBezTo>
                    <a:cubicBezTo>
                      <a:pt x="932" y="2049"/>
                      <a:pt x="911" y="2044"/>
                      <a:pt x="889" y="2044"/>
                    </a:cubicBezTo>
                    <a:cubicBezTo>
                      <a:pt x="821" y="2044"/>
                      <a:pt x="753" y="2094"/>
                      <a:pt x="685" y="2094"/>
                    </a:cubicBezTo>
                    <a:cubicBezTo>
                      <a:pt x="649" y="2094"/>
                      <a:pt x="613" y="2080"/>
                      <a:pt x="577" y="2036"/>
                    </a:cubicBezTo>
                    <a:cubicBezTo>
                      <a:pt x="568" y="2055"/>
                      <a:pt x="558" y="2062"/>
                      <a:pt x="547" y="2062"/>
                    </a:cubicBezTo>
                    <a:cubicBezTo>
                      <a:pt x="502" y="2062"/>
                      <a:pt x="446" y="1934"/>
                      <a:pt x="388" y="1934"/>
                    </a:cubicBezTo>
                    <a:cubicBezTo>
                      <a:pt x="384" y="1934"/>
                      <a:pt x="380" y="1935"/>
                      <a:pt x="376" y="1936"/>
                    </a:cubicBezTo>
                    <a:lnTo>
                      <a:pt x="376" y="1986"/>
                    </a:lnTo>
                    <a:cubicBezTo>
                      <a:pt x="372" y="1967"/>
                      <a:pt x="367" y="1959"/>
                      <a:pt x="362" y="1959"/>
                    </a:cubicBezTo>
                    <a:cubicBezTo>
                      <a:pt x="349" y="1959"/>
                      <a:pt x="337" y="2014"/>
                      <a:pt x="331" y="2014"/>
                    </a:cubicBezTo>
                    <a:cubicBezTo>
                      <a:pt x="328" y="2014"/>
                      <a:pt x="326" y="2001"/>
                      <a:pt x="326" y="1961"/>
                    </a:cubicBezTo>
                    <a:cubicBezTo>
                      <a:pt x="323" y="1951"/>
                      <a:pt x="320" y="1947"/>
                      <a:pt x="318" y="1947"/>
                    </a:cubicBezTo>
                    <a:cubicBezTo>
                      <a:pt x="303" y="1947"/>
                      <a:pt x="299" y="2076"/>
                      <a:pt x="285" y="2076"/>
                    </a:cubicBezTo>
                    <a:cubicBezTo>
                      <a:pt x="282" y="2076"/>
                      <a:pt x="280" y="2071"/>
                      <a:pt x="276" y="2061"/>
                    </a:cubicBezTo>
                    <a:cubicBezTo>
                      <a:pt x="276" y="2049"/>
                      <a:pt x="276" y="2036"/>
                      <a:pt x="276" y="2036"/>
                    </a:cubicBezTo>
                    <a:cubicBezTo>
                      <a:pt x="251" y="2036"/>
                      <a:pt x="276" y="2086"/>
                      <a:pt x="251" y="2086"/>
                    </a:cubicBezTo>
                    <a:cubicBezTo>
                      <a:pt x="251" y="2029"/>
                      <a:pt x="247" y="2019"/>
                      <a:pt x="243" y="2019"/>
                    </a:cubicBezTo>
                    <a:cubicBezTo>
                      <a:pt x="241" y="2019"/>
                      <a:pt x="238" y="2021"/>
                      <a:pt x="236" y="2021"/>
                    </a:cubicBezTo>
                    <a:cubicBezTo>
                      <a:pt x="230" y="2021"/>
                      <a:pt x="226" y="2010"/>
                      <a:pt x="226" y="1936"/>
                    </a:cubicBezTo>
                    <a:cubicBezTo>
                      <a:pt x="226" y="1936"/>
                      <a:pt x="201" y="1886"/>
                      <a:pt x="226" y="1836"/>
                    </a:cubicBezTo>
                    <a:lnTo>
                      <a:pt x="226" y="1836"/>
                    </a:lnTo>
                    <a:cubicBezTo>
                      <a:pt x="226" y="1836"/>
                      <a:pt x="201" y="1836"/>
                      <a:pt x="201" y="1911"/>
                    </a:cubicBezTo>
                    <a:cubicBezTo>
                      <a:pt x="201" y="1986"/>
                      <a:pt x="176" y="2036"/>
                      <a:pt x="201" y="2111"/>
                    </a:cubicBezTo>
                    <a:cubicBezTo>
                      <a:pt x="226" y="2136"/>
                      <a:pt x="226" y="2212"/>
                      <a:pt x="251" y="2237"/>
                    </a:cubicBezTo>
                    <a:cubicBezTo>
                      <a:pt x="251" y="2205"/>
                      <a:pt x="256" y="2195"/>
                      <a:pt x="261" y="2195"/>
                    </a:cubicBezTo>
                    <a:cubicBezTo>
                      <a:pt x="268" y="2195"/>
                      <a:pt x="276" y="2212"/>
                      <a:pt x="276" y="2212"/>
                    </a:cubicBezTo>
                    <a:lnTo>
                      <a:pt x="276" y="2237"/>
                    </a:lnTo>
                    <a:cubicBezTo>
                      <a:pt x="276" y="2249"/>
                      <a:pt x="277" y="2254"/>
                      <a:pt x="278" y="2254"/>
                    </a:cubicBezTo>
                    <a:cubicBezTo>
                      <a:pt x="282" y="2254"/>
                      <a:pt x="292" y="2194"/>
                      <a:pt x="297" y="2194"/>
                    </a:cubicBezTo>
                    <a:cubicBezTo>
                      <a:pt x="300" y="2194"/>
                      <a:pt x="301" y="2205"/>
                      <a:pt x="301" y="2237"/>
                    </a:cubicBezTo>
                    <a:cubicBezTo>
                      <a:pt x="351" y="2212"/>
                      <a:pt x="376" y="2212"/>
                      <a:pt x="427" y="2212"/>
                    </a:cubicBezTo>
                    <a:cubicBezTo>
                      <a:pt x="452" y="2162"/>
                      <a:pt x="477" y="2212"/>
                      <a:pt x="452" y="2137"/>
                    </a:cubicBezTo>
                    <a:lnTo>
                      <a:pt x="452" y="2137"/>
                    </a:lnTo>
                    <a:cubicBezTo>
                      <a:pt x="477" y="2212"/>
                      <a:pt x="502" y="2237"/>
                      <a:pt x="527" y="2237"/>
                    </a:cubicBezTo>
                    <a:cubicBezTo>
                      <a:pt x="527" y="2237"/>
                      <a:pt x="527" y="2262"/>
                      <a:pt x="527" y="2262"/>
                    </a:cubicBezTo>
                    <a:cubicBezTo>
                      <a:pt x="532" y="2281"/>
                      <a:pt x="536" y="2288"/>
                      <a:pt x="539" y="2288"/>
                    </a:cubicBezTo>
                    <a:cubicBezTo>
                      <a:pt x="548" y="2288"/>
                      <a:pt x="553" y="2233"/>
                      <a:pt x="561" y="2233"/>
                    </a:cubicBezTo>
                    <a:cubicBezTo>
                      <a:pt x="565" y="2233"/>
                      <a:pt x="570" y="2247"/>
                      <a:pt x="577" y="2287"/>
                    </a:cubicBezTo>
                    <a:cubicBezTo>
                      <a:pt x="577" y="2251"/>
                      <a:pt x="580" y="2244"/>
                      <a:pt x="585" y="2244"/>
                    </a:cubicBezTo>
                    <a:cubicBezTo>
                      <a:pt x="589" y="2244"/>
                      <a:pt x="593" y="2247"/>
                      <a:pt x="598" y="2247"/>
                    </a:cubicBezTo>
                    <a:cubicBezTo>
                      <a:pt x="607" y="2247"/>
                      <a:pt x="617" y="2238"/>
                      <a:pt x="627" y="2187"/>
                    </a:cubicBezTo>
                    <a:cubicBezTo>
                      <a:pt x="627" y="2212"/>
                      <a:pt x="627" y="2237"/>
                      <a:pt x="627" y="2262"/>
                    </a:cubicBezTo>
                    <a:cubicBezTo>
                      <a:pt x="677" y="2262"/>
                      <a:pt x="702" y="2312"/>
                      <a:pt x="752" y="2312"/>
                    </a:cubicBezTo>
                    <a:cubicBezTo>
                      <a:pt x="761" y="2276"/>
                      <a:pt x="773" y="2269"/>
                      <a:pt x="786" y="2269"/>
                    </a:cubicBezTo>
                    <a:cubicBezTo>
                      <a:pt x="795" y="2269"/>
                      <a:pt x="804" y="2272"/>
                      <a:pt x="813" y="2272"/>
                    </a:cubicBezTo>
                    <a:cubicBezTo>
                      <a:pt x="828" y="2272"/>
                      <a:pt x="842" y="2263"/>
                      <a:pt x="853" y="2212"/>
                    </a:cubicBezTo>
                    <a:cubicBezTo>
                      <a:pt x="870" y="2229"/>
                      <a:pt x="887" y="2258"/>
                      <a:pt x="905" y="2258"/>
                    </a:cubicBezTo>
                    <a:cubicBezTo>
                      <a:pt x="912" y="2258"/>
                      <a:pt x="920" y="2252"/>
                      <a:pt x="928" y="2237"/>
                    </a:cubicBezTo>
                    <a:lnTo>
                      <a:pt x="928" y="2262"/>
                    </a:lnTo>
                    <a:cubicBezTo>
                      <a:pt x="953" y="2262"/>
                      <a:pt x="1003" y="2237"/>
                      <a:pt x="1028" y="2162"/>
                    </a:cubicBezTo>
                    <a:cubicBezTo>
                      <a:pt x="1028" y="2287"/>
                      <a:pt x="1053" y="2262"/>
                      <a:pt x="1078" y="2312"/>
                    </a:cubicBezTo>
                    <a:cubicBezTo>
                      <a:pt x="1078" y="2237"/>
                      <a:pt x="1128" y="2262"/>
                      <a:pt x="1178" y="2212"/>
                    </a:cubicBezTo>
                    <a:cubicBezTo>
                      <a:pt x="1178" y="2227"/>
                      <a:pt x="1181" y="2230"/>
                      <a:pt x="1184" y="2230"/>
                    </a:cubicBezTo>
                    <a:cubicBezTo>
                      <a:pt x="1187" y="2230"/>
                      <a:pt x="1191" y="2226"/>
                      <a:pt x="1195" y="2226"/>
                    </a:cubicBezTo>
                    <a:cubicBezTo>
                      <a:pt x="1200" y="2226"/>
                      <a:pt x="1204" y="2233"/>
                      <a:pt x="1204" y="2262"/>
                    </a:cubicBezTo>
                    <a:cubicBezTo>
                      <a:pt x="1254" y="2187"/>
                      <a:pt x="1304" y="2162"/>
                      <a:pt x="1354" y="2162"/>
                    </a:cubicBezTo>
                    <a:cubicBezTo>
                      <a:pt x="1454" y="2187"/>
                      <a:pt x="1529" y="2237"/>
                      <a:pt x="1680" y="2287"/>
                    </a:cubicBezTo>
                    <a:cubicBezTo>
                      <a:pt x="1680" y="2243"/>
                      <a:pt x="1660" y="2160"/>
                      <a:pt x="1639" y="2107"/>
                    </a:cubicBezTo>
                    <a:lnTo>
                      <a:pt x="1639" y="2107"/>
                    </a:lnTo>
                    <a:cubicBezTo>
                      <a:pt x="1640" y="2106"/>
                      <a:pt x="1642" y="2106"/>
                      <a:pt x="1643" y="2106"/>
                    </a:cubicBezTo>
                    <a:cubicBezTo>
                      <a:pt x="1675" y="2106"/>
                      <a:pt x="1733" y="2162"/>
                      <a:pt x="1755" y="2162"/>
                    </a:cubicBezTo>
                    <a:cubicBezTo>
                      <a:pt x="1755" y="2162"/>
                      <a:pt x="1755" y="2162"/>
                      <a:pt x="1755" y="2187"/>
                    </a:cubicBezTo>
                    <a:cubicBezTo>
                      <a:pt x="1755" y="2176"/>
                      <a:pt x="1760" y="2172"/>
                      <a:pt x="1769" y="2172"/>
                    </a:cubicBezTo>
                    <a:cubicBezTo>
                      <a:pt x="1793" y="2172"/>
                      <a:pt x="1838" y="2201"/>
                      <a:pt x="1853" y="2201"/>
                    </a:cubicBezTo>
                    <a:cubicBezTo>
                      <a:pt x="1859" y="2201"/>
                      <a:pt x="1860" y="2197"/>
                      <a:pt x="1855" y="2187"/>
                    </a:cubicBezTo>
                    <a:lnTo>
                      <a:pt x="1855" y="2187"/>
                    </a:lnTo>
                    <a:lnTo>
                      <a:pt x="1880" y="2212"/>
                    </a:lnTo>
                    <a:cubicBezTo>
                      <a:pt x="1880" y="2187"/>
                      <a:pt x="1880" y="2187"/>
                      <a:pt x="1880" y="2162"/>
                    </a:cubicBezTo>
                    <a:cubicBezTo>
                      <a:pt x="1896" y="2178"/>
                      <a:pt x="1923" y="2204"/>
                      <a:pt x="1933" y="2221"/>
                    </a:cubicBezTo>
                    <a:lnTo>
                      <a:pt x="1933" y="2221"/>
                    </a:lnTo>
                    <a:cubicBezTo>
                      <a:pt x="1949" y="2097"/>
                      <a:pt x="1879" y="1931"/>
                      <a:pt x="1855" y="1811"/>
                    </a:cubicBezTo>
                    <a:cubicBezTo>
                      <a:pt x="1805" y="1635"/>
                      <a:pt x="1780" y="1585"/>
                      <a:pt x="1780" y="1510"/>
                    </a:cubicBezTo>
                    <a:lnTo>
                      <a:pt x="1805" y="1510"/>
                    </a:lnTo>
                    <a:lnTo>
                      <a:pt x="1755" y="1485"/>
                    </a:lnTo>
                    <a:lnTo>
                      <a:pt x="1780" y="1485"/>
                    </a:lnTo>
                    <a:cubicBezTo>
                      <a:pt x="1805" y="1435"/>
                      <a:pt x="1730" y="1410"/>
                      <a:pt x="1755" y="1360"/>
                    </a:cubicBezTo>
                    <a:lnTo>
                      <a:pt x="1805" y="1360"/>
                    </a:lnTo>
                    <a:cubicBezTo>
                      <a:pt x="1730" y="1334"/>
                      <a:pt x="1880" y="1309"/>
                      <a:pt x="1730" y="1309"/>
                    </a:cubicBezTo>
                    <a:cubicBezTo>
                      <a:pt x="1755" y="1284"/>
                      <a:pt x="1780" y="1284"/>
                      <a:pt x="1780" y="1284"/>
                    </a:cubicBezTo>
                    <a:cubicBezTo>
                      <a:pt x="1730" y="1209"/>
                      <a:pt x="1730" y="1134"/>
                      <a:pt x="1730" y="1034"/>
                    </a:cubicBezTo>
                    <a:cubicBezTo>
                      <a:pt x="1605" y="984"/>
                      <a:pt x="1705" y="908"/>
                      <a:pt x="1605" y="833"/>
                    </a:cubicBezTo>
                    <a:lnTo>
                      <a:pt x="1630" y="833"/>
                    </a:lnTo>
                    <a:cubicBezTo>
                      <a:pt x="1529" y="758"/>
                      <a:pt x="1605" y="658"/>
                      <a:pt x="1579" y="558"/>
                    </a:cubicBezTo>
                    <a:cubicBezTo>
                      <a:pt x="1605" y="507"/>
                      <a:pt x="1554" y="482"/>
                      <a:pt x="1554" y="457"/>
                    </a:cubicBezTo>
                    <a:lnTo>
                      <a:pt x="1579" y="457"/>
                    </a:lnTo>
                    <a:cubicBezTo>
                      <a:pt x="1479" y="407"/>
                      <a:pt x="1655" y="332"/>
                      <a:pt x="1605" y="257"/>
                    </a:cubicBezTo>
                    <a:cubicBezTo>
                      <a:pt x="1579" y="232"/>
                      <a:pt x="1579" y="232"/>
                      <a:pt x="1554" y="232"/>
                    </a:cubicBezTo>
                    <a:lnTo>
                      <a:pt x="1605" y="232"/>
                    </a:lnTo>
                    <a:cubicBezTo>
                      <a:pt x="1554" y="232"/>
                      <a:pt x="1560" y="198"/>
                      <a:pt x="1540" y="198"/>
                    </a:cubicBezTo>
                    <a:cubicBezTo>
                      <a:pt x="1529" y="198"/>
                      <a:pt x="1513" y="207"/>
                      <a:pt x="1479" y="232"/>
                    </a:cubicBezTo>
                    <a:lnTo>
                      <a:pt x="1504" y="182"/>
                    </a:lnTo>
                    <a:lnTo>
                      <a:pt x="1504" y="182"/>
                    </a:lnTo>
                    <a:cubicBezTo>
                      <a:pt x="1482" y="189"/>
                      <a:pt x="1467" y="192"/>
                      <a:pt x="1456" y="192"/>
                    </a:cubicBezTo>
                    <a:cubicBezTo>
                      <a:pt x="1431" y="192"/>
                      <a:pt x="1436" y="174"/>
                      <a:pt x="1454" y="157"/>
                    </a:cubicBezTo>
                    <a:cubicBezTo>
                      <a:pt x="1454" y="135"/>
                      <a:pt x="1454" y="76"/>
                      <a:pt x="1438" y="76"/>
                    </a:cubicBezTo>
                    <a:cubicBezTo>
                      <a:pt x="1436" y="76"/>
                      <a:pt x="1433" y="78"/>
                      <a:pt x="1429" y="81"/>
                    </a:cubicBezTo>
                    <a:lnTo>
                      <a:pt x="1404" y="81"/>
                    </a:lnTo>
                    <a:lnTo>
                      <a:pt x="1428" y="57"/>
                    </a:lnTo>
                    <a:lnTo>
                      <a:pt x="1428" y="57"/>
                    </a:lnTo>
                    <a:cubicBezTo>
                      <a:pt x="1411" y="74"/>
                      <a:pt x="1394" y="92"/>
                      <a:pt x="1385" y="92"/>
                    </a:cubicBezTo>
                    <a:cubicBezTo>
                      <a:pt x="1381" y="92"/>
                      <a:pt x="1379" y="89"/>
                      <a:pt x="1379" y="81"/>
                    </a:cubicBezTo>
                    <a:cubicBezTo>
                      <a:pt x="1379" y="81"/>
                      <a:pt x="1379" y="56"/>
                      <a:pt x="1404" y="56"/>
                    </a:cubicBezTo>
                    <a:cubicBezTo>
                      <a:pt x="1396" y="14"/>
                      <a:pt x="1376" y="1"/>
                      <a:pt x="1353"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14" name="Google Shape;3126;p66">
                <a:extLst>
                  <a:ext uri="{FF2B5EF4-FFF2-40B4-BE49-F238E27FC236}">
                    <a16:creationId xmlns:a16="http://schemas.microsoft.com/office/drawing/2014/main" id="{1B903DE7-E144-03B4-D51D-11E73BC3F2C0}"/>
                  </a:ext>
                </a:extLst>
              </p:cNvPr>
              <p:cNvSpPr/>
              <p:nvPr/>
            </p:nvSpPr>
            <p:spPr>
              <a:xfrm>
                <a:off x="4282725" y="3095900"/>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15" name="Google Shape;3127;p66">
                <a:extLst>
                  <a:ext uri="{FF2B5EF4-FFF2-40B4-BE49-F238E27FC236}">
                    <a16:creationId xmlns:a16="http://schemas.microsoft.com/office/drawing/2014/main" id="{D41C757A-7A72-D94F-52AC-2DED949F531B}"/>
                  </a:ext>
                </a:extLst>
              </p:cNvPr>
              <p:cNvSpPr/>
              <p:nvPr/>
            </p:nvSpPr>
            <p:spPr>
              <a:xfrm>
                <a:off x="4275225" y="3149150"/>
                <a:ext cx="25" cy="650"/>
              </a:xfrm>
              <a:custGeom>
                <a:avLst/>
                <a:gdLst/>
                <a:ahLst/>
                <a:cxnLst/>
                <a:rect l="l" t="t" r="r" b="b"/>
                <a:pathLst>
                  <a:path w="1" h="26" extrusionOk="0">
                    <a:moveTo>
                      <a:pt x="0" y="26"/>
                    </a:moveTo>
                    <a:lnTo>
                      <a:pt x="0" y="1"/>
                    </a:lnTo>
                    <a:cubicBezTo>
                      <a:pt x="0" y="26"/>
                      <a:pt x="0" y="1"/>
                      <a:pt x="0"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16" name="Google Shape;3128;p66">
                <a:extLst>
                  <a:ext uri="{FF2B5EF4-FFF2-40B4-BE49-F238E27FC236}">
                    <a16:creationId xmlns:a16="http://schemas.microsoft.com/office/drawing/2014/main" id="{D7A2246A-9B0B-D502-8787-C7F245666D17}"/>
                  </a:ext>
                </a:extLst>
              </p:cNvPr>
              <p:cNvSpPr/>
              <p:nvPr/>
            </p:nvSpPr>
            <p:spPr>
              <a:xfrm>
                <a:off x="4200650" y="3040125"/>
                <a:ext cx="25" cy="650"/>
              </a:xfrm>
              <a:custGeom>
                <a:avLst/>
                <a:gdLst/>
                <a:ahLst/>
                <a:cxnLst/>
                <a:rect l="l" t="t" r="r" b="b"/>
                <a:pathLst>
                  <a:path w="1" h="26" extrusionOk="0">
                    <a:moveTo>
                      <a:pt x="1" y="26"/>
                    </a:moveTo>
                    <a:lnTo>
                      <a:pt x="1" y="26"/>
                    </a:lnTo>
                    <a:lnTo>
                      <a:pt x="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17" name="Google Shape;3129;p66">
                <a:extLst>
                  <a:ext uri="{FF2B5EF4-FFF2-40B4-BE49-F238E27FC236}">
                    <a16:creationId xmlns:a16="http://schemas.microsoft.com/office/drawing/2014/main" id="{A7BACEF1-AE7A-4370-A974-5BD7800125AC}"/>
                  </a:ext>
                </a:extLst>
              </p:cNvPr>
              <p:cNvSpPr/>
              <p:nvPr/>
            </p:nvSpPr>
            <p:spPr>
              <a:xfrm>
                <a:off x="4201275" y="3037000"/>
                <a:ext cx="25" cy="5675"/>
              </a:xfrm>
              <a:custGeom>
                <a:avLst/>
                <a:gdLst/>
                <a:ahLst/>
                <a:cxnLst/>
                <a:rect l="l" t="t" r="r" b="b"/>
                <a:pathLst>
                  <a:path w="1" h="227" extrusionOk="0">
                    <a:moveTo>
                      <a:pt x="1" y="51"/>
                    </a:moveTo>
                    <a:cubicBezTo>
                      <a:pt x="1" y="51"/>
                      <a:pt x="1" y="26"/>
                      <a:pt x="1" y="26"/>
                    </a:cubicBezTo>
                    <a:lnTo>
                      <a:pt x="1" y="151"/>
                    </a:lnTo>
                    <a:cubicBezTo>
                      <a:pt x="1" y="226"/>
                      <a:pt x="1" y="0"/>
                      <a:pt x="1" y="5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18" name="Google Shape;3130;p66">
                <a:extLst>
                  <a:ext uri="{FF2B5EF4-FFF2-40B4-BE49-F238E27FC236}">
                    <a16:creationId xmlns:a16="http://schemas.microsoft.com/office/drawing/2014/main" id="{737CCE7D-AC40-2724-EF47-F679F09D6E8A}"/>
                  </a:ext>
                </a:extLst>
              </p:cNvPr>
              <p:cNvSpPr/>
              <p:nvPr/>
            </p:nvSpPr>
            <p:spPr>
              <a:xfrm>
                <a:off x="4201900" y="3037000"/>
                <a:ext cx="25" cy="2525"/>
              </a:xfrm>
              <a:custGeom>
                <a:avLst/>
                <a:gdLst/>
                <a:ahLst/>
                <a:cxnLst/>
                <a:rect l="l" t="t" r="r" b="b"/>
                <a:pathLst>
                  <a:path w="1" h="101" extrusionOk="0">
                    <a:moveTo>
                      <a:pt x="1" y="51"/>
                    </a:moveTo>
                    <a:cubicBezTo>
                      <a:pt x="1" y="101"/>
                      <a:pt x="1" y="26"/>
                      <a:pt x="1" y="0"/>
                    </a:cubicBezTo>
                    <a:cubicBezTo>
                      <a:pt x="1" y="51"/>
                      <a:pt x="1" y="0"/>
                      <a:pt x="1" y="5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19" name="Google Shape;3131;p66">
                <a:extLst>
                  <a:ext uri="{FF2B5EF4-FFF2-40B4-BE49-F238E27FC236}">
                    <a16:creationId xmlns:a16="http://schemas.microsoft.com/office/drawing/2014/main" id="{674B3A41-4ED1-5DAD-4044-6A77AF42F4FC}"/>
                  </a:ext>
                </a:extLst>
              </p:cNvPr>
              <p:cNvSpPr/>
              <p:nvPr/>
            </p:nvSpPr>
            <p:spPr>
              <a:xfrm>
                <a:off x="4221950" y="3037625"/>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20" name="Google Shape;3132;p66">
                <a:extLst>
                  <a:ext uri="{FF2B5EF4-FFF2-40B4-BE49-F238E27FC236}">
                    <a16:creationId xmlns:a16="http://schemas.microsoft.com/office/drawing/2014/main" id="{F70A1274-33A3-1028-6D6D-3E16D960894B}"/>
                  </a:ext>
                </a:extLst>
              </p:cNvPr>
              <p:cNvSpPr/>
              <p:nvPr/>
            </p:nvSpPr>
            <p:spPr>
              <a:xfrm>
                <a:off x="4202525" y="3031350"/>
                <a:ext cx="92775" cy="35750"/>
              </a:xfrm>
              <a:custGeom>
                <a:avLst/>
                <a:gdLst/>
                <a:ahLst/>
                <a:cxnLst/>
                <a:rect l="l" t="t" r="r" b="b"/>
                <a:pathLst>
                  <a:path w="3711" h="1430" extrusionOk="0">
                    <a:moveTo>
                      <a:pt x="3651" y="1320"/>
                    </a:moveTo>
                    <a:cubicBezTo>
                      <a:pt x="3674" y="1332"/>
                      <a:pt x="3694" y="1344"/>
                      <a:pt x="3710" y="1354"/>
                    </a:cubicBezTo>
                    <a:lnTo>
                      <a:pt x="3710" y="1329"/>
                    </a:lnTo>
                    <a:cubicBezTo>
                      <a:pt x="3690" y="1326"/>
                      <a:pt x="3670" y="1323"/>
                      <a:pt x="3651" y="1320"/>
                    </a:cubicBezTo>
                    <a:close/>
                    <a:moveTo>
                      <a:pt x="978" y="1"/>
                    </a:moveTo>
                    <a:cubicBezTo>
                      <a:pt x="969" y="28"/>
                      <a:pt x="957" y="35"/>
                      <a:pt x="943" y="35"/>
                    </a:cubicBezTo>
                    <a:cubicBezTo>
                      <a:pt x="924" y="35"/>
                      <a:pt x="900" y="21"/>
                      <a:pt x="876" y="21"/>
                    </a:cubicBezTo>
                    <a:cubicBezTo>
                      <a:pt x="869" y="21"/>
                      <a:pt x="861" y="22"/>
                      <a:pt x="853" y="26"/>
                    </a:cubicBezTo>
                    <a:cubicBezTo>
                      <a:pt x="839" y="23"/>
                      <a:pt x="826" y="21"/>
                      <a:pt x="812" y="21"/>
                    </a:cubicBezTo>
                    <a:cubicBezTo>
                      <a:pt x="725" y="21"/>
                      <a:pt x="639" y="83"/>
                      <a:pt x="552" y="126"/>
                    </a:cubicBezTo>
                    <a:cubicBezTo>
                      <a:pt x="527" y="126"/>
                      <a:pt x="552" y="101"/>
                      <a:pt x="552" y="101"/>
                    </a:cubicBezTo>
                    <a:cubicBezTo>
                      <a:pt x="546" y="83"/>
                      <a:pt x="539" y="76"/>
                      <a:pt x="531" y="76"/>
                    </a:cubicBezTo>
                    <a:cubicBezTo>
                      <a:pt x="512" y="76"/>
                      <a:pt x="490" y="113"/>
                      <a:pt x="481" y="113"/>
                    </a:cubicBezTo>
                    <a:cubicBezTo>
                      <a:pt x="479" y="113"/>
                      <a:pt x="477" y="110"/>
                      <a:pt x="477" y="101"/>
                    </a:cubicBezTo>
                    <a:cubicBezTo>
                      <a:pt x="452" y="101"/>
                      <a:pt x="452" y="126"/>
                      <a:pt x="452" y="151"/>
                    </a:cubicBezTo>
                    <a:cubicBezTo>
                      <a:pt x="377" y="176"/>
                      <a:pt x="302" y="201"/>
                      <a:pt x="201" y="252"/>
                    </a:cubicBezTo>
                    <a:cubicBezTo>
                      <a:pt x="201" y="252"/>
                      <a:pt x="201" y="226"/>
                      <a:pt x="201" y="201"/>
                    </a:cubicBezTo>
                    <a:cubicBezTo>
                      <a:pt x="174" y="271"/>
                      <a:pt x="138" y="287"/>
                      <a:pt x="99" y="287"/>
                    </a:cubicBezTo>
                    <a:cubicBezTo>
                      <a:pt x="68" y="287"/>
                      <a:pt x="34" y="277"/>
                      <a:pt x="1" y="277"/>
                    </a:cubicBezTo>
                    <a:cubicBezTo>
                      <a:pt x="1" y="302"/>
                      <a:pt x="1" y="302"/>
                      <a:pt x="1" y="327"/>
                    </a:cubicBezTo>
                    <a:cubicBezTo>
                      <a:pt x="5" y="335"/>
                      <a:pt x="9" y="339"/>
                      <a:pt x="12" y="339"/>
                    </a:cubicBezTo>
                    <a:cubicBezTo>
                      <a:pt x="24" y="339"/>
                      <a:pt x="28" y="290"/>
                      <a:pt x="40" y="290"/>
                    </a:cubicBezTo>
                    <a:cubicBezTo>
                      <a:pt x="43" y="290"/>
                      <a:pt x="47" y="293"/>
                      <a:pt x="51" y="302"/>
                    </a:cubicBezTo>
                    <a:lnTo>
                      <a:pt x="51" y="352"/>
                    </a:lnTo>
                    <a:cubicBezTo>
                      <a:pt x="71" y="352"/>
                      <a:pt x="59" y="288"/>
                      <a:pt x="66" y="288"/>
                    </a:cubicBezTo>
                    <a:lnTo>
                      <a:pt x="66" y="288"/>
                    </a:lnTo>
                    <a:cubicBezTo>
                      <a:pt x="68" y="288"/>
                      <a:pt x="71" y="292"/>
                      <a:pt x="76" y="302"/>
                    </a:cubicBezTo>
                    <a:cubicBezTo>
                      <a:pt x="76" y="327"/>
                      <a:pt x="76" y="352"/>
                      <a:pt x="76" y="352"/>
                    </a:cubicBezTo>
                    <a:cubicBezTo>
                      <a:pt x="101" y="327"/>
                      <a:pt x="151" y="352"/>
                      <a:pt x="176" y="277"/>
                    </a:cubicBezTo>
                    <a:cubicBezTo>
                      <a:pt x="176" y="314"/>
                      <a:pt x="183" y="314"/>
                      <a:pt x="192" y="314"/>
                    </a:cubicBezTo>
                    <a:cubicBezTo>
                      <a:pt x="201" y="314"/>
                      <a:pt x="214" y="314"/>
                      <a:pt x="226" y="352"/>
                    </a:cubicBezTo>
                    <a:cubicBezTo>
                      <a:pt x="226" y="327"/>
                      <a:pt x="226" y="327"/>
                      <a:pt x="226" y="277"/>
                    </a:cubicBezTo>
                    <a:cubicBezTo>
                      <a:pt x="258" y="289"/>
                      <a:pt x="289" y="294"/>
                      <a:pt x="320" y="294"/>
                    </a:cubicBezTo>
                    <a:cubicBezTo>
                      <a:pt x="413" y="294"/>
                      <a:pt x="502" y="252"/>
                      <a:pt x="577" y="252"/>
                    </a:cubicBezTo>
                    <a:cubicBezTo>
                      <a:pt x="593" y="213"/>
                      <a:pt x="611" y="200"/>
                      <a:pt x="630" y="200"/>
                    </a:cubicBezTo>
                    <a:cubicBezTo>
                      <a:pt x="664" y="200"/>
                      <a:pt x="703" y="237"/>
                      <a:pt x="743" y="237"/>
                    </a:cubicBezTo>
                    <a:cubicBezTo>
                      <a:pt x="755" y="237"/>
                      <a:pt x="766" y="234"/>
                      <a:pt x="778" y="226"/>
                    </a:cubicBezTo>
                    <a:lnTo>
                      <a:pt x="778" y="252"/>
                    </a:lnTo>
                    <a:cubicBezTo>
                      <a:pt x="778" y="222"/>
                      <a:pt x="795" y="210"/>
                      <a:pt x="814" y="210"/>
                    </a:cubicBezTo>
                    <a:cubicBezTo>
                      <a:pt x="828" y="210"/>
                      <a:pt x="843" y="216"/>
                      <a:pt x="853" y="226"/>
                    </a:cubicBezTo>
                    <a:lnTo>
                      <a:pt x="878" y="151"/>
                    </a:lnTo>
                    <a:cubicBezTo>
                      <a:pt x="1028" y="277"/>
                      <a:pt x="1179" y="201"/>
                      <a:pt x="1329" y="252"/>
                    </a:cubicBezTo>
                    <a:cubicBezTo>
                      <a:pt x="1404" y="277"/>
                      <a:pt x="1480" y="327"/>
                      <a:pt x="1530" y="352"/>
                    </a:cubicBezTo>
                    <a:cubicBezTo>
                      <a:pt x="1561" y="362"/>
                      <a:pt x="1592" y="368"/>
                      <a:pt x="1625" y="368"/>
                    </a:cubicBezTo>
                    <a:cubicBezTo>
                      <a:pt x="1671" y="368"/>
                      <a:pt x="1722" y="356"/>
                      <a:pt x="1780" y="327"/>
                    </a:cubicBezTo>
                    <a:cubicBezTo>
                      <a:pt x="1780" y="327"/>
                      <a:pt x="1780" y="327"/>
                      <a:pt x="1780" y="352"/>
                    </a:cubicBezTo>
                    <a:cubicBezTo>
                      <a:pt x="1790" y="347"/>
                      <a:pt x="1799" y="345"/>
                      <a:pt x="1808" y="345"/>
                    </a:cubicBezTo>
                    <a:cubicBezTo>
                      <a:pt x="1841" y="345"/>
                      <a:pt x="1866" y="377"/>
                      <a:pt x="1906" y="377"/>
                    </a:cubicBezTo>
                    <a:lnTo>
                      <a:pt x="1906" y="402"/>
                    </a:lnTo>
                    <a:cubicBezTo>
                      <a:pt x="1937" y="386"/>
                      <a:pt x="1964" y="380"/>
                      <a:pt x="1988" y="380"/>
                    </a:cubicBezTo>
                    <a:cubicBezTo>
                      <a:pt x="2064" y="380"/>
                      <a:pt x="2115" y="437"/>
                      <a:pt x="2196" y="437"/>
                    </a:cubicBezTo>
                    <a:cubicBezTo>
                      <a:pt x="2214" y="437"/>
                      <a:pt x="2234" y="434"/>
                      <a:pt x="2256" y="427"/>
                    </a:cubicBezTo>
                    <a:cubicBezTo>
                      <a:pt x="2382" y="502"/>
                      <a:pt x="2507" y="577"/>
                      <a:pt x="2658" y="627"/>
                    </a:cubicBezTo>
                    <a:lnTo>
                      <a:pt x="2632" y="653"/>
                    </a:lnTo>
                    <a:cubicBezTo>
                      <a:pt x="2683" y="653"/>
                      <a:pt x="2708" y="703"/>
                      <a:pt x="2733" y="753"/>
                    </a:cubicBezTo>
                    <a:cubicBezTo>
                      <a:pt x="2733" y="778"/>
                      <a:pt x="2733" y="803"/>
                      <a:pt x="2783" y="828"/>
                    </a:cubicBezTo>
                    <a:cubicBezTo>
                      <a:pt x="2783" y="853"/>
                      <a:pt x="2858" y="903"/>
                      <a:pt x="2983" y="953"/>
                    </a:cubicBezTo>
                    <a:cubicBezTo>
                      <a:pt x="3084" y="1003"/>
                      <a:pt x="3209" y="1079"/>
                      <a:pt x="3159" y="1079"/>
                    </a:cubicBezTo>
                    <a:cubicBezTo>
                      <a:pt x="3101" y="1059"/>
                      <a:pt x="3069" y="1051"/>
                      <a:pt x="3055" y="1051"/>
                    </a:cubicBezTo>
                    <a:cubicBezTo>
                      <a:pt x="3031" y="1051"/>
                      <a:pt x="3053" y="1073"/>
                      <a:pt x="3084" y="1104"/>
                    </a:cubicBezTo>
                    <a:cubicBezTo>
                      <a:pt x="3099" y="1119"/>
                      <a:pt x="3114" y="1143"/>
                      <a:pt x="3084" y="1143"/>
                    </a:cubicBezTo>
                    <a:cubicBezTo>
                      <a:pt x="3065" y="1143"/>
                      <a:pt x="3027" y="1133"/>
                      <a:pt x="2958" y="1104"/>
                    </a:cubicBezTo>
                    <a:cubicBezTo>
                      <a:pt x="2789" y="1047"/>
                      <a:pt x="2719" y="1019"/>
                      <a:pt x="2683" y="1019"/>
                    </a:cubicBezTo>
                    <a:cubicBezTo>
                      <a:pt x="2672" y="1019"/>
                      <a:pt x="2664" y="1022"/>
                      <a:pt x="2658" y="1029"/>
                    </a:cubicBezTo>
                    <a:cubicBezTo>
                      <a:pt x="2632" y="1054"/>
                      <a:pt x="2632" y="1104"/>
                      <a:pt x="2557" y="1179"/>
                    </a:cubicBezTo>
                    <a:cubicBezTo>
                      <a:pt x="2528" y="1166"/>
                      <a:pt x="2500" y="1161"/>
                      <a:pt x="2474" y="1161"/>
                    </a:cubicBezTo>
                    <a:cubicBezTo>
                      <a:pt x="2391" y="1161"/>
                      <a:pt x="2326" y="1211"/>
                      <a:pt x="2261" y="1211"/>
                    </a:cubicBezTo>
                    <a:cubicBezTo>
                      <a:pt x="2227" y="1211"/>
                      <a:pt x="2192" y="1197"/>
                      <a:pt x="2156" y="1154"/>
                    </a:cubicBezTo>
                    <a:cubicBezTo>
                      <a:pt x="2141" y="1174"/>
                      <a:pt x="2126" y="1182"/>
                      <a:pt x="2111" y="1182"/>
                    </a:cubicBezTo>
                    <a:cubicBezTo>
                      <a:pt x="2056" y="1182"/>
                      <a:pt x="2004" y="1076"/>
                      <a:pt x="1965" y="1076"/>
                    </a:cubicBezTo>
                    <a:cubicBezTo>
                      <a:pt x="1962" y="1076"/>
                      <a:pt x="1959" y="1077"/>
                      <a:pt x="1956" y="1079"/>
                    </a:cubicBezTo>
                    <a:lnTo>
                      <a:pt x="1956" y="1129"/>
                    </a:lnTo>
                    <a:cubicBezTo>
                      <a:pt x="1951" y="1109"/>
                      <a:pt x="1946" y="1102"/>
                      <a:pt x="1941" y="1102"/>
                    </a:cubicBezTo>
                    <a:cubicBezTo>
                      <a:pt x="1928" y="1102"/>
                      <a:pt x="1914" y="1157"/>
                      <a:pt x="1901" y="1157"/>
                    </a:cubicBezTo>
                    <a:cubicBezTo>
                      <a:pt x="1894" y="1157"/>
                      <a:pt x="1887" y="1144"/>
                      <a:pt x="1881" y="1104"/>
                    </a:cubicBezTo>
                    <a:cubicBezTo>
                      <a:pt x="1881" y="1094"/>
                      <a:pt x="1880" y="1089"/>
                      <a:pt x="1879" y="1089"/>
                    </a:cubicBezTo>
                    <a:cubicBezTo>
                      <a:pt x="1875" y="1089"/>
                      <a:pt x="1861" y="1218"/>
                      <a:pt x="1857" y="1218"/>
                    </a:cubicBezTo>
                    <a:cubicBezTo>
                      <a:pt x="1856" y="1218"/>
                      <a:pt x="1855" y="1214"/>
                      <a:pt x="1855" y="1204"/>
                    </a:cubicBezTo>
                    <a:lnTo>
                      <a:pt x="1855" y="1229"/>
                    </a:lnTo>
                    <a:cubicBezTo>
                      <a:pt x="1852" y="1233"/>
                      <a:pt x="1849" y="1234"/>
                      <a:pt x="1848" y="1234"/>
                    </a:cubicBezTo>
                    <a:cubicBezTo>
                      <a:pt x="1837" y="1234"/>
                      <a:pt x="1852" y="1179"/>
                      <a:pt x="1830" y="1179"/>
                    </a:cubicBezTo>
                    <a:cubicBezTo>
                      <a:pt x="1830" y="1179"/>
                      <a:pt x="1830" y="1215"/>
                      <a:pt x="1830" y="1229"/>
                    </a:cubicBezTo>
                    <a:cubicBezTo>
                      <a:pt x="1821" y="1171"/>
                      <a:pt x="1811" y="1162"/>
                      <a:pt x="1803" y="1162"/>
                    </a:cubicBezTo>
                    <a:cubicBezTo>
                      <a:pt x="1799" y="1162"/>
                      <a:pt x="1795" y="1164"/>
                      <a:pt x="1792" y="1164"/>
                    </a:cubicBezTo>
                    <a:cubicBezTo>
                      <a:pt x="1785" y="1164"/>
                      <a:pt x="1780" y="1152"/>
                      <a:pt x="1780" y="1079"/>
                    </a:cubicBezTo>
                    <a:cubicBezTo>
                      <a:pt x="1780" y="1079"/>
                      <a:pt x="1755" y="1029"/>
                      <a:pt x="1780" y="978"/>
                    </a:cubicBezTo>
                    <a:lnTo>
                      <a:pt x="1780" y="978"/>
                    </a:lnTo>
                    <a:cubicBezTo>
                      <a:pt x="1780" y="978"/>
                      <a:pt x="1755" y="978"/>
                      <a:pt x="1755" y="1054"/>
                    </a:cubicBezTo>
                    <a:cubicBezTo>
                      <a:pt x="1755" y="1129"/>
                      <a:pt x="1755" y="1204"/>
                      <a:pt x="1780" y="1254"/>
                    </a:cubicBezTo>
                    <a:cubicBezTo>
                      <a:pt x="1805" y="1279"/>
                      <a:pt x="1805" y="1354"/>
                      <a:pt x="1830" y="1379"/>
                    </a:cubicBezTo>
                    <a:cubicBezTo>
                      <a:pt x="1830" y="1347"/>
                      <a:pt x="1835" y="1338"/>
                      <a:pt x="1840" y="1338"/>
                    </a:cubicBezTo>
                    <a:cubicBezTo>
                      <a:pt x="1847" y="1338"/>
                      <a:pt x="1855" y="1354"/>
                      <a:pt x="1855" y="1354"/>
                    </a:cubicBezTo>
                    <a:lnTo>
                      <a:pt x="1855" y="1379"/>
                    </a:lnTo>
                    <a:cubicBezTo>
                      <a:pt x="1855" y="1392"/>
                      <a:pt x="1856" y="1397"/>
                      <a:pt x="1857" y="1397"/>
                    </a:cubicBezTo>
                    <a:cubicBezTo>
                      <a:pt x="1861" y="1397"/>
                      <a:pt x="1871" y="1337"/>
                      <a:pt x="1877" y="1337"/>
                    </a:cubicBezTo>
                    <a:cubicBezTo>
                      <a:pt x="1879" y="1337"/>
                      <a:pt x="1881" y="1348"/>
                      <a:pt x="1881" y="1379"/>
                    </a:cubicBezTo>
                    <a:cubicBezTo>
                      <a:pt x="1906" y="1354"/>
                      <a:pt x="1956" y="1354"/>
                      <a:pt x="2006" y="1329"/>
                    </a:cubicBezTo>
                    <a:cubicBezTo>
                      <a:pt x="2006" y="1307"/>
                      <a:pt x="2045" y="1324"/>
                      <a:pt x="2037" y="1276"/>
                    </a:cubicBezTo>
                    <a:lnTo>
                      <a:pt x="2037" y="1276"/>
                    </a:lnTo>
                    <a:cubicBezTo>
                      <a:pt x="2060" y="1358"/>
                      <a:pt x="2083" y="1379"/>
                      <a:pt x="2106" y="1379"/>
                    </a:cubicBezTo>
                    <a:cubicBezTo>
                      <a:pt x="2112" y="1409"/>
                      <a:pt x="2115" y="1419"/>
                      <a:pt x="2117" y="1419"/>
                    </a:cubicBezTo>
                    <a:cubicBezTo>
                      <a:pt x="2121" y="1419"/>
                      <a:pt x="2120" y="1376"/>
                      <a:pt x="2130" y="1376"/>
                    </a:cubicBezTo>
                    <a:cubicBezTo>
                      <a:pt x="2135" y="1376"/>
                      <a:pt x="2143" y="1389"/>
                      <a:pt x="2156" y="1430"/>
                    </a:cubicBezTo>
                    <a:cubicBezTo>
                      <a:pt x="2156" y="1386"/>
                      <a:pt x="2159" y="1376"/>
                      <a:pt x="2164" y="1376"/>
                    </a:cubicBezTo>
                    <a:cubicBezTo>
                      <a:pt x="2169" y="1376"/>
                      <a:pt x="2175" y="1383"/>
                      <a:pt x="2181" y="1383"/>
                    </a:cubicBezTo>
                    <a:cubicBezTo>
                      <a:pt x="2189" y="1383"/>
                      <a:pt x="2198" y="1373"/>
                      <a:pt x="2206" y="1329"/>
                    </a:cubicBezTo>
                    <a:cubicBezTo>
                      <a:pt x="2206" y="1354"/>
                      <a:pt x="2206" y="1379"/>
                      <a:pt x="2206" y="1379"/>
                    </a:cubicBezTo>
                    <a:cubicBezTo>
                      <a:pt x="2256" y="1379"/>
                      <a:pt x="2307" y="1430"/>
                      <a:pt x="2332" y="1430"/>
                    </a:cubicBezTo>
                    <a:cubicBezTo>
                      <a:pt x="2341" y="1394"/>
                      <a:pt x="2353" y="1387"/>
                      <a:pt x="2366" y="1387"/>
                    </a:cubicBezTo>
                    <a:cubicBezTo>
                      <a:pt x="2374" y="1387"/>
                      <a:pt x="2383" y="1390"/>
                      <a:pt x="2392" y="1390"/>
                    </a:cubicBezTo>
                    <a:cubicBezTo>
                      <a:pt x="2407" y="1390"/>
                      <a:pt x="2422" y="1380"/>
                      <a:pt x="2432" y="1329"/>
                    </a:cubicBezTo>
                    <a:cubicBezTo>
                      <a:pt x="2432" y="1354"/>
                      <a:pt x="2457" y="1379"/>
                      <a:pt x="2482" y="1379"/>
                    </a:cubicBezTo>
                    <a:cubicBezTo>
                      <a:pt x="2482" y="1379"/>
                      <a:pt x="2532" y="1379"/>
                      <a:pt x="2557" y="1354"/>
                    </a:cubicBezTo>
                    <a:lnTo>
                      <a:pt x="2557" y="1379"/>
                    </a:lnTo>
                    <a:cubicBezTo>
                      <a:pt x="2607" y="1354"/>
                      <a:pt x="2683" y="1354"/>
                      <a:pt x="2683" y="1279"/>
                    </a:cubicBezTo>
                    <a:cubicBezTo>
                      <a:pt x="2758" y="1404"/>
                      <a:pt x="2783" y="1379"/>
                      <a:pt x="2833" y="1404"/>
                    </a:cubicBezTo>
                    <a:cubicBezTo>
                      <a:pt x="2833" y="1354"/>
                      <a:pt x="2933" y="1354"/>
                      <a:pt x="2958" y="1304"/>
                    </a:cubicBezTo>
                    <a:cubicBezTo>
                      <a:pt x="2981" y="1319"/>
                      <a:pt x="2992" y="1323"/>
                      <a:pt x="2999" y="1323"/>
                    </a:cubicBezTo>
                    <a:cubicBezTo>
                      <a:pt x="3006" y="1323"/>
                      <a:pt x="3008" y="1319"/>
                      <a:pt x="3013" y="1319"/>
                    </a:cubicBezTo>
                    <a:cubicBezTo>
                      <a:pt x="3019" y="1319"/>
                      <a:pt x="3029" y="1325"/>
                      <a:pt x="3059" y="1354"/>
                    </a:cubicBezTo>
                    <a:cubicBezTo>
                      <a:pt x="3070" y="1283"/>
                      <a:pt x="3110" y="1257"/>
                      <a:pt x="3199" y="1257"/>
                    </a:cubicBezTo>
                    <a:cubicBezTo>
                      <a:pt x="3291" y="1257"/>
                      <a:pt x="3433" y="1285"/>
                      <a:pt x="3651" y="1320"/>
                    </a:cubicBezTo>
                    <a:lnTo>
                      <a:pt x="3651" y="1320"/>
                    </a:lnTo>
                    <a:cubicBezTo>
                      <a:pt x="3563" y="1274"/>
                      <a:pt x="3433" y="1218"/>
                      <a:pt x="3334" y="1179"/>
                    </a:cubicBezTo>
                    <a:lnTo>
                      <a:pt x="3384" y="1179"/>
                    </a:lnTo>
                    <a:cubicBezTo>
                      <a:pt x="3384" y="1179"/>
                      <a:pt x="3434" y="1179"/>
                      <a:pt x="3485" y="1204"/>
                    </a:cubicBezTo>
                    <a:cubicBezTo>
                      <a:pt x="3501" y="1204"/>
                      <a:pt x="3540" y="1215"/>
                      <a:pt x="3557" y="1215"/>
                    </a:cubicBezTo>
                    <a:cubicBezTo>
                      <a:pt x="3565" y="1215"/>
                      <a:pt x="3568" y="1212"/>
                      <a:pt x="3560" y="1204"/>
                    </a:cubicBezTo>
                    <a:lnTo>
                      <a:pt x="3560" y="1204"/>
                    </a:lnTo>
                    <a:cubicBezTo>
                      <a:pt x="3585" y="1229"/>
                      <a:pt x="3585" y="1229"/>
                      <a:pt x="3610" y="1229"/>
                    </a:cubicBezTo>
                    <a:cubicBezTo>
                      <a:pt x="3585" y="1223"/>
                      <a:pt x="3580" y="1221"/>
                      <a:pt x="3584" y="1221"/>
                    </a:cubicBezTo>
                    <a:cubicBezTo>
                      <a:pt x="3589" y="1221"/>
                      <a:pt x="3602" y="1223"/>
                      <a:pt x="3613" y="1223"/>
                    </a:cubicBezTo>
                    <a:cubicBezTo>
                      <a:pt x="3635" y="1223"/>
                      <a:pt x="3647" y="1216"/>
                      <a:pt x="3560" y="1179"/>
                    </a:cubicBezTo>
                    <a:lnTo>
                      <a:pt x="3560" y="1179"/>
                    </a:lnTo>
                    <a:lnTo>
                      <a:pt x="3510" y="1154"/>
                    </a:lnTo>
                    <a:lnTo>
                      <a:pt x="3510" y="1154"/>
                    </a:lnTo>
                    <a:cubicBezTo>
                      <a:pt x="3585" y="1179"/>
                      <a:pt x="3660" y="1204"/>
                      <a:pt x="3660" y="1204"/>
                    </a:cubicBezTo>
                    <a:cubicBezTo>
                      <a:pt x="3585" y="1129"/>
                      <a:pt x="3409" y="1003"/>
                      <a:pt x="3259" y="903"/>
                    </a:cubicBezTo>
                    <a:cubicBezTo>
                      <a:pt x="3109" y="803"/>
                      <a:pt x="2983" y="728"/>
                      <a:pt x="2908" y="653"/>
                    </a:cubicBezTo>
                    <a:lnTo>
                      <a:pt x="2933" y="653"/>
                    </a:lnTo>
                    <a:lnTo>
                      <a:pt x="2858" y="627"/>
                    </a:lnTo>
                    <a:lnTo>
                      <a:pt x="2883" y="627"/>
                    </a:lnTo>
                    <a:cubicBezTo>
                      <a:pt x="2883" y="552"/>
                      <a:pt x="2783" y="552"/>
                      <a:pt x="2733" y="527"/>
                    </a:cubicBezTo>
                    <a:cubicBezTo>
                      <a:pt x="2758" y="502"/>
                      <a:pt x="2783" y="502"/>
                      <a:pt x="2783" y="477"/>
                    </a:cubicBezTo>
                    <a:lnTo>
                      <a:pt x="2783" y="477"/>
                    </a:lnTo>
                    <a:cubicBezTo>
                      <a:pt x="2775" y="479"/>
                      <a:pt x="2768" y="480"/>
                      <a:pt x="2762" y="480"/>
                    </a:cubicBezTo>
                    <a:cubicBezTo>
                      <a:pt x="2716" y="480"/>
                      <a:pt x="2726" y="427"/>
                      <a:pt x="2710" y="427"/>
                    </a:cubicBezTo>
                    <a:cubicBezTo>
                      <a:pt x="2709" y="427"/>
                      <a:pt x="2708" y="427"/>
                      <a:pt x="2707" y="427"/>
                    </a:cubicBezTo>
                    <a:lnTo>
                      <a:pt x="2707" y="427"/>
                    </a:lnTo>
                    <a:cubicBezTo>
                      <a:pt x="2607" y="427"/>
                      <a:pt x="2532" y="377"/>
                      <a:pt x="2457" y="302"/>
                    </a:cubicBezTo>
                    <a:cubicBezTo>
                      <a:pt x="2423" y="329"/>
                      <a:pt x="2397" y="337"/>
                      <a:pt x="2374" y="337"/>
                    </a:cubicBezTo>
                    <a:cubicBezTo>
                      <a:pt x="2331" y="337"/>
                      <a:pt x="2302" y="305"/>
                      <a:pt x="2263" y="305"/>
                    </a:cubicBezTo>
                    <a:cubicBezTo>
                      <a:pt x="2246" y="305"/>
                      <a:pt x="2228" y="311"/>
                      <a:pt x="2206" y="327"/>
                    </a:cubicBezTo>
                    <a:lnTo>
                      <a:pt x="2206" y="302"/>
                    </a:lnTo>
                    <a:cubicBezTo>
                      <a:pt x="2188" y="309"/>
                      <a:pt x="2172" y="312"/>
                      <a:pt x="2157" y="312"/>
                    </a:cubicBezTo>
                    <a:cubicBezTo>
                      <a:pt x="2066" y="312"/>
                      <a:pt x="2017" y="201"/>
                      <a:pt x="1931" y="201"/>
                    </a:cubicBezTo>
                    <a:cubicBezTo>
                      <a:pt x="1918" y="189"/>
                      <a:pt x="1899" y="189"/>
                      <a:pt x="1881" y="189"/>
                    </a:cubicBezTo>
                    <a:cubicBezTo>
                      <a:pt x="1862" y="189"/>
                      <a:pt x="1843" y="189"/>
                      <a:pt x="1830" y="176"/>
                    </a:cubicBezTo>
                    <a:lnTo>
                      <a:pt x="1830" y="151"/>
                    </a:lnTo>
                    <a:cubicBezTo>
                      <a:pt x="1813" y="169"/>
                      <a:pt x="1799" y="175"/>
                      <a:pt x="1786" y="175"/>
                    </a:cubicBezTo>
                    <a:cubicBezTo>
                      <a:pt x="1739" y="175"/>
                      <a:pt x="1718" y="77"/>
                      <a:pt x="1660" y="77"/>
                    </a:cubicBezTo>
                    <a:cubicBezTo>
                      <a:pt x="1644" y="77"/>
                      <a:pt x="1627" y="84"/>
                      <a:pt x="1605" y="101"/>
                    </a:cubicBezTo>
                    <a:lnTo>
                      <a:pt x="1615" y="91"/>
                    </a:lnTo>
                    <a:lnTo>
                      <a:pt x="1615" y="91"/>
                    </a:lnTo>
                    <a:cubicBezTo>
                      <a:pt x="1615" y="91"/>
                      <a:pt x="1615" y="91"/>
                      <a:pt x="1616" y="91"/>
                    </a:cubicBezTo>
                    <a:cubicBezTo>
                      <a:pt x="1619" y="91"/>
                      <a:pt x="1624" y="88"/>
                      <a:pt x="1630" y="76"/>
                    </a:cubicBezTo>
                    <a:lnTo>
                      <a:pt x="1630" y="76"/>
                    </a:lnTo>
                    <a:lnTo>
                      <a:pt x="1615" y="91"/>
                    </a:lnTo>
                    <a:lnTo>
                      <a:pt x="1615" y="91"/>
                    </a:lnTo>
                    <a:cubicBezTo>
                      <a:pt x="1610" y="91"/>
                      <a:pt x="1606" y="85"/>
                      <a:pt x="1602" y="85"/>
                    </a:cubicBezTo>
                    <a:cubicBezTo>
                      <a:pt x="1597" y="85"/>
                      <a:pt x="1591" y="97"/>
                      <a:pt x="1580" y="151"/>
                    </a:cubicBezTo>
                    <a:lnTo>
                      <a:pt x="1555" y="126"/>
                    </a:lnTo>
                    <a:cubicBezTo>
                      <a:pt x="1538" y="155"/>
                      <a:pt x="1524" y="165"/>
                      <a:pt x="1513" y="165"/>
                    </a:cubicBezTo>
                    <a:cubicBezTo>
                      <a:pt x="1485" y="165"/>
                      <a:pt x="1470" y="100"/>
                      <a:pt x="1440" y="100"/>
                    </a:cubicBezTo>
                    <a:cubicBezTo>
                      <a:pt x="1436" y="100"/>
                      <a:pt x="1431" y="101"/>
                      <a:pt x="1426" y="104"/>
                    </a:cubicBezTo>
                    <a:lnTo>
                      <a:pt x="1426" y="104"/>
                    </a:lnTo>
                    <a:lnTo>
                      <a:pt x="1429" y="101"/>
                    </a:lnTo>
                    <a:cubicBezTo>
                      <a:pt x="1413" y="101"/>
                      <a:pt x="1396" y="112"/>
                      <a:pt x="1387" y="112"/>
                    </a:cubicBezTo>
                    <a:cubicBezTo>
                      <a:pt x="1382" y="112"/>
                      <a:pt x="1379" y="110"/>
                      <a:pt x="1379" y="101"/>
                    </a:cubicBezTo>
                    <a:cubicBezTo>
                      <a:pt x="1379" y="101"/>
                      <a:pt x="1379" y="76"/>
                      <a:pt x="1379" y="76"/>
                    </a:cubicBezTo>
                    <a:cubicBezTo>
                      <a:pt x="1363" y="34"/>
                      <a:pt x="1346" y="20"/>
                      <a:pt x="1329" y="20"/>
                    </a:cubicBezTo>
                    <a:cubicBezTo>
                      <a:pt x="1296" y="20"/>
                      <a:pt x="1262" y="76"/>
                      <a:pt x="1229" y="76"/>
                    </a:cubicBezTo>
                    <a:lnTo>
                      <a:pt x="1229" y="26"/>
                    </a:lnTo>
                    <a:cubicBezTo>
                      <a:pt x="1220" y="45"/>
                      <a:pt x="1207" y="49"/>
                      <a:pt x="1193" y="49"/>
                    </a:cubicBezTo>
                    <a:cubicBezTo>
                      <a:pt x="1179" y="49"/>
                      <a:pt x="1163" y="44"/>
                      <a:pt x="1149" y="44"/>
                    </a:cubicBezTo>
                    <a:cubicBezTo>
                      <a:pt x="1141" y="44"/>
                      <a:pt x="1134" y="45"/>
                      <a:pt x="1129" y="51"/>
                    </a:cubicBezTo>
                    <a:lnTo>
                      <a:pt x="1129" y="26"/>
                    </a:lnTo>
                    <a:lnTo>
                      <a:pt x="1104" y="51"/>
                    </a:lnTo>
                    <a:lnTo>
                      <a:pt x="1104" y="1"/>
                    </a:lnTo>
                    <a:cubicBezTo>
                      <a:pt x="1053" y="1"/>
                      <a:pt x="1028" y="51"/>
                      <a:pt x="978" y="51"/>
                    </a:cubicBezTo>
                    <a:lnTo>
                      <a:pt x="978"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21" name="Google Shape;3133;p66">
                <a:extLst>
                  <a:ext uri="{FF2B5EF4-FFF2-40B4-BE49-F238E27FC236}">
                    <a16:creationId xmlns:a16="http://schemas.microsoft.com/office/drawing/2014/main" id="{F222AB7C-AB1C-797A-D209-43957A81F029}"/>
                  </a:ext>
                </a:extLst>
              </p:cNvPr>
              <p:cNvSpPr/>
              <p:nvPr/>
            </p:nvSpPr>
            <p:spPr>
              <a:xfrm>
                <a:off x="4216325" y="303387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22" name="Google Shape;3134;p66">
                <a:extLst>
                  <a:ext uri="{FF2B5EF4-FFF2-40B4-BE49-F238E27FC236}">
                    <a16:creationId xmlns:a16="http://schemas.microsoft.com/office/drawing/2014/main" id="{52E8762D-8522-F0B0-BF1B-4CCFA43709EF}"/>
                  </a:ext>
                </a:extLst>
              </p:cNvPr>
              <p:cNvSpPr/>
              <p:nvPr/>
            </p:nvSpPr>
            <p:spPr>
              <a:xfrm>
                <a:off x="4248275" y="3065825"/>
                <a:ext cx="25" cy="650"/>
              </a:xfrm>
              <a:custGeom>
                <a:avLst/>
                <a:gdLst/>
                <a:ahLst/>
                <a:cxnLst/>
                <a:rect l="l" t="t" r="r" b="b"/>
                <a:pathLst>
                  <a:path w="1" h="26" extrusionOk="0">
                    <a:moveTo>
                      <a:pt x="0" y="25"/>
                    </a:moveTo>
                    <a:lnTo>
                      <a:pt x="0" y="0"/>
                    </a:lnTo>
                    <a:cubicBezTo>
                      <a:pt x="0" y="25"/>
                      <a:pt x="0" y="25"/>
                      <a:pt x="0" y="25"/>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23" name="Google Shape;3135;p66">
                <a:extLst>
                  <a:ext uri="{FF2B5EF4-FFF2-40B4-BE49-F238E27FC236}">
                    <a16:creationId xmlns:a16="http://schemas.microsoft.com/office/drawing/2014/main" id="{5A81EFB3-0B69-4035-6606-761F1F19644E}"/>
                  </a:ext>
                </a:extLst>
              </p:cNvPr>
              <p:cNvSpPr/>
              <p:nvPr/>
            </p:nvSpPr>
            <p:spPr>
              <a:xfrm>
                <a:off x="4100400" y="3026350"/>
                <a:ext cx="650" cy="1275"/>
              </a:xfrm>
              <a:custGeom>
                <a:avLst/>
                <a:gdLst/>
                <a:ahLst/>
                <a:cxnLst/>
                <a:rect l="l" t="t" r="r" b="b"/>
                <a:pathLst>
                  <a:path w="26" h="51" extrusionOk="0">
                    <a:moveTo>
                      <a:pt x="26" y="0"/>
                    </a:moveTo>
                    <a:lnTo>
                      <a:pt x="1" y="51"/>
                    </a:lnTo>
                    <a:lnTo>
                      <a:pt x="26" y="25"/>
                    </a:lnTo>
                    <a:lnTo>
                      <a:pt x="26"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24" name="Google Shape;3136;p66">
                <a:extLst>
                  <a:ext uri="{FF2B5EF4-FFF2-40B4-BE49-F238E27FC236}">
                    <a16:creationId xmlns:a16="http://schemas.microsoft.com/office/drawing/2014/main" id="{DBCEC46A-DE3D-D2E0-6D91-982FC51D77EF}"/>
                  </a:ext>
                </a:extLst>
              </p:cNvPr>
              <p:cNvSpPr/>
              <p:nvPr/>
            </p:nvSpPr>
            <p:spPr>
              <a:xfrm>
                <a:off x="4100700" y="3024475"/>
                <a:ext cx="2225" cy="2950"/>
              </a:xfrm>
              <a:custGeom>
                <a:avLst/>
                <a:gdLst/>
                <a:ahLst/>
                <a:cxnLst/>
                <a:rect l="l" t="t" r="r" b="b"/>
                <a:pathLst>
                  <a:path w="89" h="118" extrusionOk="0">
                    <a:moveTo>
                      <a:pt x="89" y="0"/>
                    </a:moveTo>
                    <a:lnTo>
                      <a:pt x="89" y="0"/>
                    </a:lnTo>
                    <a:cubicBezTo>
                      <a:pt x="89" y="0"/>
                      <a:pt x="64" y="25"/>
                      <a:pt x="64" y="25"/>
                    </a:cubicBezTo>
                    <a:cubicBezTo>
                      <a:pt x="67" y="20"/>
                      <a:pt x="68" y="17"/>
                      <a:pt x="67" y="17"/>
                    </a:cubicBezTo>
                    <a:lnTo>
                      <a:pt x="67" y="17"/>
                    </a:lnTo>
                    <a:cubicBezTo>
                      <a:pt x="63" y="17"/>
                      <a:pt x="0" y="118"/>
                      <a:pt x="2" y="118"/>
                    </a:cubicBezTo>
                    <a:cubicBezTo>
                      <a:pt x="2" y="118"/>
                      <a:pt x="6" y="113"/>
                      <a:pt x="14" y="100"/>
                    </a:cubicBezTo>
                    <a:lnTo>
                      <a:pt x="89"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25" name="Google Shape;3137;p66">
                <a:extLst>
                  <a:ext uri="{FF2B5EF4-FFF2-40B4-BE49-F238E27FC236}">
                    <a16:creationId xmlns:a16="http://schemas.microsoft.com/office/drawing/2014/main" id="{E7310C1C-F2AE-5F22-B004-369397F70CFF}"/>
                  </a:ext>
                </a:extLst>
              </p:cNvPr>
              <p:cNvSpPr/>
              <p:nvPr/>
            </p:nvSpPr>
            <p:spPr>
              <a:xfrm>
                <a:off x="4102100" y="3024475"/>
                <a:ext cx="825" cy="1450"/>
              </a:xfrm>
              <a:custGeom>
                <a:avLst/>
                <a:gdLst/>
                <a:ahLst/>
                <a:cxnLst/>
                <a:rect l="l" t="t" r="r" b="b"/>
                <a:pathLst>
                  <a:path w="33" h="58" extrusionOk="0">
                    <a:moveTo>
                      <a:pt x="33" y="0"/>
                    </a:moveTo>
                    <a:cubicBezTo>
                      <a:pt x="27" y="7"/>
                      <a:pt x="23" y="8"/>
                      <a:pt x="22" y="8"/>
                    </a:cubicBezTo>
                    <a:cubicBezTo>
                      <a:pt x="20" y="8"/>
                      <a:pt x="20" y="7"/>
                      <a:pt x="20" y="7"/>
                    </a:cubicBezTo>
                    <a:cubicBezTo>
                      <a:pt x="20" y="7"/>
                      <a:pt x="20" y="12"/>
                      <a:pt x="9" y="47"/>
                    </a:cubicBezTo>
                    <a:lnTo>
                      <a:pt x="9" y="47"/>
                    </a:lnTo>
                    <a:cubicBezTo>
                      <a:pt x="19" y="34"/>
                      <a:pt x="33" y="14"/>
                      <a:pt x="33" y="0"/>
                    </a:cubicBezTo>
                    <a:close/>
                    <a:moveTo>
                      <a:pt x="9" y="47"/>
                    </a:moveTo>
                    <a:cubicBezTo>
                      <a:pt x="4" y="53"/>
                      <a:pt x="1" y="57"/>
                      <a:pt x="1" y="57"/>
                    </a:cubicBezTo>
                    <a:cubicBezTo>
                      <a:pt x="1" y="57"/>
                      <a:pt x="3" y="55"/>
                      <a:pt x="8" y="50"/>
                    </a:cubicBezTo>
                    <a:cubicBezTo>
                      <a:pt x="8" y="49"/>
                      <a:pt x="9" y="48"/>
                      <a:pt x="9" y="47"/>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26" name="Google Shape;3138;p66">
                <a:extLst>
                  <a:ext uri="{FF2B5EF4-FFF2-40B4-BE49-F238E27FC236}">
                    <a16:creationId xmlns:a16="http://schemas.microsoft.com/office/drawing/2014/main" id="{6D4D4439-59A6-C9ED-9857-6D0B12DB0946}"/>
                  </a:ext>
                </a:extLst>
              </p:cNvPr>
              <p:cNvSpPr/>
              <p:nvPr/>
            </p:nvSpPr>
            <p:spPr>
              <a:xfrm>
                <a:off x="4106050" y="302697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27" name="Google Shape;3139;p66">
                <a:extLst>
                  <a:ext uri="{FF2B5EF4-FFF2-40B4-BE49-F238E27FC236}">
                    <a16:creationId xmlns:a16="http://schemas.microsoft.com/office/drawing/2014/main" id="{C6B76293-5AD1-A6C6-D1EB-922C926E5973}"/>
                  </a:ext>
                </a:extLst>
              </p:cNvPr>
              <p:cNvSpPr/>
              <p:nvPr/>
            </p:nvSpPr>
            <p:spPr>
              <a:xfrm>
                <a:off x="4101500" y="3022425"/>
                <a:ext cx="25575" cy="18350"/>
              </a:xfrm>
              <a:custGeom>
                <a:avLst/>
                <a:gdLst/>
                <a:ahLst/>
                <a:cxnLst/>
                <a:rect l="l" t="t" r="r" b="b"/>
                <a:pathLst>
                  <a:path w="1023" h="734" extrusionOk="0">
                    <a:moveTo>
                      <a:pt x="224" y="18"/>
                    </a:moveTo>
                    <a:cubicBezTo>
                      <a:pt x="223" y="18"/>
                      <a:pt x="218" y="22"/>
                      <a:pt x="207" y="32"/>
                    </a:cubicBezTo>
                    <a:cubicBezTo>
                      <a:pt x="207" y="37"/>
                      <a:pt x="207" y="40"/>
                      <a:pt x="207" y="43"/>
                    </a:cubicBezTo>
                    <a:lnTo>
                      <a:pt x="207" y="43"/>
                    </a:lnTo>
                    <a:cubicBezTo>
                      <a:pt x="215" y="36"/>
                      <a:pt x="228" y="18"/>
                      <a:pt x="224" y="18"/>
                    </a:cubicBezTo>
                    <a:close/>
                    <a:moveTo>
                      <a:pt x="230" y="45"/>
                    </a:moveTo>
                    <a:lnTo>
                      <a:pt x="230" y="45"/>
                    </a:lnTo>
                    <a:cubicBezTo>
                      <a:pt x="223" y="57"/>
                      <a:pt x="207" y="57"/>
                      <a:pt x="207" y="57"/>
                    </a:cubicBezTo>
                    <a:cubicBezTo>
                      <a:pt x="215" y="53"/>
                      <a:pt x="222" y="49"/>
                      <a:pt x="230" y="45"/>
                    </a:cubicBezTo>
                    <a:close/>
                    <a:moveTo>
                      <a:pt x="458" y="132"/>
                    </a:moveTo>
                    <a:cubicBezTo>
                      <a:pt x="458" y="132"/>
                      <a:pt x="458" y="132"/>
                      <a:pt x="458" y="132"/>
                    </a:cubicBezTo>
                    <a:lnTo>
                      <a:pt x="458" y="132"/>
                    </a:lnTo>
                    <a:cubicBezTo>
                      <a:pt x="458" y="132"/>
                      <a:pt x="458" y="132"/>
                      <a:pt x="458" y="132"/>
                    </a:cubicBezTo>
                    <a:lnTo>
                      <a:pt x="458" y="132"/>
                    </a:lnTo>
                    <a:close/>
                    <a:moveTo>
                      <a:pt x="57" y="107"/>
                    </a:moveTo>
                    <a:cubicBezTo>
                      <a:pt x="32" y="132"/>
                      <a:pt x="32" y="132"/>
                      <a:pt x="7" y="157"/>
                    </a:cubicBezTo>
                    <a:cubicBezTo>
                      <a:pt x="1" y="168"/>
                      <a:pt x="1" y="172"/>
                      <a:pt x="2" y="172"/>
                    </a:cubicBezTo>
                    <a:cubicBezTo>
                      <a:pt x="7" y="172"/>
                      <a:pt x="31" y="143"/>
                      <a:pt x="36" y="143"/>
                    </a:cubicBezTo>
                    <a:lnTo>
                      <a:pt x="36" y="143"/>
                    </a:lnTo>
                    <a:cubicBezTo>
                      <a:pt x="37" y="143"/>
                      <a:pt x="37" y="144"/>
                      <a:pt x="36" y="148"/>
                    </a:cubicBezTo>
                    <a:lnTo>
                      <a:pt x="36" y="148"/>
                    </a:lnTo>
                    <a:cubicBezTo>
                      <a:pt x="38" y="145"/>
                      <a:pt x="39" y="143"/>
                      <a:pt x="39" y="143"/>
                    </a:cubicBezTo>
                    <a:lnTo>
                      <a:pt x="39" y="143"/>
                    </a:lnTo>
                    <a:cubicBezTo>
                      <a:pt x="39" y="143"/>
                      <a:pt x="37" y="147"/>
                      <a:pt x="32" y="157"/>
                    </a:cubicBezTo>
                    <a:cubicBezTo>
                      <a:pt x="34" y="153"/>
                      <a:pt x="35" y="150"/>
                      <a:pt x="36" y="148"/>
                    </a:cubicBezTo>
                    <a:lnTo>
                      <a:pt x="36" y="148"/>
                    </a:lnTo>
                    <a:cubicBezTo>
                      <a:pt x="34" y="151"/>
                      <a:pt x="32" y="156"/>
                      <a:pt x="29" y="161"/>
                    </a:cubicBezTo>
                    <a:lnTo>
                      <a:pt x="29" y="161"/>
                    </a:lnTo>
                    <a:lnTo>
                      <a:pt x="7" y="182"/>
                    </a:lnTo>
                    <a:cubicBezTo>
                      <a:pt x="7" y="185"/>
                      <a:pt x="7" y="187"/>
                      <a:pt x="9" y="187"/>
                    </a:cubicBezTo>
                    <a:cubicBezTo>
                      <a:pt x="10" y="187"/>
                      <a:pt x="11" y="185"/>
                      <a:pt x="13" y="183"/>
                    </a:cubicBezTo>
                    <a:lnTo>
                      <a:pt x="13" y="183"/>
                    </a:lnTo>
                    <a:cubicBezTo>
                      <a:pt x="18" y="184"/>
                      <a:pt x="19" y="186"/>
                      <a:pt x="21" y="186"/>
                    </a:cubicBezTo>
                    <a:cubicBezTo>
                      <a:pt x="24" y="186"/>
                      <a:pt x="27" y="178"/>
                      <a:pt x="53" y="138"/>
                    </a:cubicBezTo>
                    <a:lnTo>
                      <a:pt x="53" y="138"/>
                    </a:lnTo>
                    <a:cubicBezTo>
                      <a:pt x="53" y="140"/>
                      <a:pt x="53" y="141"/>
                      <a:pt x="54" y="142"/>
                    </a:cubicBezTo>
                    <a:lnTo>
                      <a:pt x="54" y="142"/>
                    </a:lnTo>
                    <a:cubicBezTo>
                      <a:pt x="55" y="139"/>
                      <a:pt x="56" y="136"/>
                      <a:pt x="57" y="132"/>
                    </a:cubicBezTo>
                    <a:lnTo>
                      <a:pt x="57" y="132"/>
                    </a:lnTo>
                    <a:cubicBezTo>
                      <a:pt x="55" y="134"/>
                      <a:pt x="54" y="136"/>
                      <a:pt x="53" y="138"/>
                    </a:cubicBezTo>
                    <a:lnTo>
                      <a:pt x="53" y="138"/>
                    </a:lnTo>
                    <a:cubicBezTo>
                      <a:pt x="53" y="132"/>
                      <a:pt x="57" y="117"/>
                      <a:pt x="57" y="107"/>
                    </a:cubicBezTo>
                    <a:close/>
                    <a:moveTo>
                      <a:pt x="808" y="308"/>
                    </a:moveTo>
                    <a:lnTo>
                      <a:pt x="808" y="308"/>
                    </a:lnTo>
                    <a:cubicBezTo>
                      <a:pt x="805" y="311"/>
                      <a:pt x="803" y="313"/>
                      <a:pt x="803" y="313"/>
                    </a:cubicBezTo>
                    <a:cubicBezTo>
                      <a:pt x="804" y="313"/>
                      <a:pt x="805" y="311"/>
                      <a:pt x="809" y="308"/>
                    </a:cubicBezTo>
                    <a:close/>
                    <a:moveTo>
                      <a:pt x="901" y="351"/>
                    </a:moveTo>
                    <a:cubicBezTo>
                      <a:pt x="896" y="352"/>
                      <a:pt x="890" y="355"/>
                      <a:pt x="884" y="358"/>
                    </a:cubicBezTo>
                    <a:cubicBezTo>
                      <a:pt x="894" y="353"/>
                      <a:pt x="899" y="351"/>
                      <a:pt x="901" y="351"/>
                    </a:cubicBezTo>
                    <a:close/>
                    <a:moveTo>
                      <a:pt x="1016" y="443"/>
                    </a:moveTo>
                    <a:lnTo>
                      <a:pt x="1016" y="443"/>
                    </a:lnTo>
                    <a:cubicBezTo>
                      <a:pt x="1015" y="443"/>
                      <a:pt x="1006" y="447"/>
                      <a:pt x="984" y="458"/>
                    </a:cubicBezTo>
                    <a:cubicBezTo>
                      <a:pt x="984" y="458"/>
                      <a:pt x="984" y="458"/>
                      <a:pt x="984" y="461"/>
                    </a:cubicBezTo>
                    <a:lnTo>
                      <a:pt x="984" y="461"/>
                    </a:lnTo>
                    <a:cubicBezTo>
                      <a:pt x="996" y="456"/>
                      <a:pt x="1019" y="443"/>
                      <a:pt x="1016" y="443"/>
                    </a:cubicBezTo>
                    <a:close/>
                    <a:moveTo>
                      <a:pt x="962" y="462"/>
                    </a:moveTo>
                    <a:cubicBezTo>
                      <a:pt x="955" y="468"/>
                      <a:pt x="946" y="474"/>
                      <a:pt x="934" y="483"/>
                    </a:cubicBezTo>
                    <a:cubicBezTo>
                      <a:pt x="944" y="473"/>
                      <a:pt x="954" y="468"/>
                      <a:pt x="962" y="462"/>
                    </a:cubicBezTo>
                    <a:close/>
                    <a:moveTo>
                      <a:pt x="879" y="602"/>
                    </a:moveTo>
                    <a:cubicBezTo>
                      <a:pt x="882" y="602"/>
                      <a:pt x="884" y="604"/>
                      <a:pt x="884" y="609"/>
                    </a:cubicBezTo>
                    <a:cubicBezTo>
                      <a:pt x="861" y="620"/>
                      <a:pt x="845" y="628"/>
                      <a:pt x="835" y="632"/>
                    </a:cubicBezTo>
                    <a:lnTo>
                      <a:pt x="835" y="632"/>
                    </a:lnTo>
                    <a:cubicBezTo>
                      <a:pt x="842" y="626"/>
                      <a:pt x="868" y="602"/>
                      <a:pt x="879" y="602"/>
                    </a:cubicBezTo>
                    <a:close/>
                    <a:moveTo>
                      <a:pt x="819" y="619"/>
                    </a:moveTo>
                    <a:cubicBezTo>
                      <a:pt x="801" y="629"/>
                      <a:pt x="782" y="640"/>
                      <a:pt x="768" y="649"/>
                    </a:cubicBezTo>
                    <a:lnTo>
                      <a:pt x="768" y="649"/>
                    </a:lnTo>
                    <a:lnTo>
                      <a:pt x="784" y="634"/>
                    </a:lnTo>
                    <a:lnTo>
                      <a:pt x="784" y="634"/>
                    </a:lnTo>
                    <a:cubicBezTo>
                      <a:pt x="766" y="643"/>
                      <a:pt x="758" y="646"/>
                      <a:pt x="757" y="646"/>
                    </a:cubicBezTo>
                    <a:cubicBezTo>
                      <a:pt x="755" y="646"/>
                      <a:pt x="804" y="620"/>
                      <a:pt x="819" y="619"/>
                    </a:cubicBezTo>
                    <a:close/>
                    <a:moveTo>
                      <a:pt x="755" y="658"/>
                    </a:moveTo>
                    <a:cubicBezTo>
                      <a:pt x="751" y="661"/>
                      <a:pt x="750" y="662"/>
                      <a:pt x="751" y="662"/>
                    </a:cubicBezTo>
                    <a:cubicBezTo>
                      <a:pt x="751" y="662"/>
                      <a:pt x="754" y="661"/>
                      <a:pt x="759" y="659"/>
                    </a:cubicBezTo>
                    <a:cubicBezTo>
                      <a:pt x="757" y="659"/>
                      <a:pt x="756" y="659"/>
                      <a:pt x="755" y="658"/>
                    </a:cubicBezTo>
                    <a:close/>
                    <a:moveTo>
                      <a:pt x="302" y="0"/>
                    </a:moveTo>
                    <a:cubicBezTo>
                      <a:pt x="291" y="0"/>
                      <a:pt x="262" y="25"/>
                      <a:pt x="230" y="45"/>
                    </a:cubicBezTo>
                    <a:lnTo>
                      <a:pt x="230" y="45"/>
                    </a:lnTo>
                    <a:cubicBezTo>
                      <a:pt x="231" y="41"/>
                      <a:pt x="232" y="37"/>
                      <a:pt x="232" y="32"/>
                    </a:cubicBezTo>
                    <a:lnTo>
                      <a:pt x="232" y="32"/>
                    </a:lnTo>
                    <a:cubicBezTo>
                      <a:pt x="232" y="32"/>
                      <a:pt x="207" y="57"/>
                      <a:pt x="207" y="57"/>
                    </a:cubicBezTo>
                    <a:cubicBezTo>
                      <a:pt x="207" y="57"/>
                      <a:pt x="207" y="57"/>
                      <a:pt x="207" y="43"/>
                    </a:cubicBezTo>
                    <a:lnTo>
                      <a:pt x="207" y="43"/>
                    </a:lnTo>
                    <a:cubicBezTo>
                      <a:pt x="205" y="45"/>
                      <a:pt x="204" y="47"/>
                      <a:pt x="203" y="47"/>
                    </a:cubicBezTo>
                    <a:cubicBezTo>
                      <a:pt x="201" y="47"/>
                      <a:pt x="202" y="43"/>
                      <a:pt x="207" y="32"/>
                    </a:cubicBezTo>
                    <a:lnTo>
                      <a:pt x="207" y="32"/>
                    </a:lnTo>
                    <a:cubicBezTo>
                      <a:pt x="207" y="32"/>
                      <a:pt x="182" y="57"/>
                      <a:pt x="182" y="82"/>
                    </a:cubicBezTo>
                    <a:cubicBezTo>
                      <a:pt x="157" y="82"/>
                      <a:pt x="132" y="82"/>
                      <a:pt x="82" y="132"/>
                    </a:cubicBezTo>
                    <a:cubicBezTo>
                      <a:pt x="82" y="132"/>
                      <a:pt x="107" y="107"/>
                      <a:pt x="107" y="82"/>
                    </a:cubicBezTo>
                    <a:lnTo>
                      <a:pt x="107" y="82"/>
                    </a:lnTo>
                    <a:cubicBezTo>
                      <a:pt x="73" y="128"/>
                      <a:pt x="59" y="142"/>
                      <a:pt x="55" y="142"/>
                    </a:cubicBezTo>
                    <a:cubicBezTo>
                      <a:pt x="54" y="142"/>
                      <a:pt x="54" y="142"/>
                      <a:pt x="54" y="142"/>
                    </a:cubicBezTo>
                    <a:lnTo>
                      <a:pt x="54" y="142"/>
                    </a:lnTo>
                    <a:cubicBezTo>
                      <a:pt x="34" y="203"/>
                      <a:pt x="56" y="160"/>
                      <a:pt x="32" y="208"/>
                    </a:cubicBezTo>
                    <a:cubicBezTo>
                      <a:pt x="57" y="182"/>
                      <a:pt x="57" y="182"/>
                      <a:pt x="82" y="157"/>
                    </a:cubicBezTo>
                    <a:cubicBezTo>
                      <a:pt x="82" y="166"/>
                      <a:pt x="87" y="169"/>
                      <a:pt x="96" y="169"/>
                    </a:cubicBezTo>
                    <a:cubicBezTo>
                      <a:pt x="113" y="169"/>
                      <a:pt x="140" y="157"/>
                      <a:pt x="157" y="157"/>
                    </a:cubicBezTo>
                    <a:cubicBezTo>
                      <a:pt x="176" y="132"/>
                      <a:pt x="186" y="123"/>
                      <a:pt x="189" y="123"/>
                    </a:cubicBezTo>
                    <a:lnTo>
                      <a:pt x="189" y="123"/>
                    </a:lnTo>
                    <a:cubicBezTo>
                      <a:pt x="199" y="123"/>
                      <a:pt x="171" y="185"/>
                      <a:pt x="178" y="185"/>
                    </a:cubicBezTo>
                    <a:cubicBezTo>
                      <a:pt x="179" y="185"/>
                      <a:pt x="180" y="184"/>
                      <a:pt x="182" y="182"/>
                    </a:cubicBezTo>
                    <a:cubicBezTo>
                      <a:pt x="207" y="157"/>
                      <a:pt x="207" y="157"/>
                      <a:pt x="207" y="157"/>
                    </a:cubicBezTo>
                    <a:lnTo>
                      <a:pt x="257" y="132"/>
                    </a:lnTo>
                    <a:lnTo>
                      <a:pt x="257" y="132"/>
                    </a:lnTo>
                    <a:cubicBezTo>
                      <a:pt x="207" y="233"/>
                      <a:pt x="282" y="182"/>
                      <a:pt x="282" y="233"/>
                    </a:cubicBezTo>
                    <a:cubicBezTo>
                      <a:pt x="282" y="265"/>
                      <a:pt x="272" y="318"/>
                      <a:pt x="298" y="318"/>
                    </a:cubicBezTo>
                    <a:cubicBezTo>
                      <a:pt x="310" y="318"/>
                      <a:pt x="328" y="308"/>
                      <a:pt x="358" y="282"/>
                    </a:cubicBezTo>
                    <a:lnTo>
                      <a:pt x="358" y="282"/>
                    </a:lnTo>
                    <a:cubicBezTo>
                      <a:pt x="358" y="282"/>
                      <a:pt x="358" y="282"/>
                      <a:pt x="358" y="283"/>
                    </a:cubicBezTo>
                    <a:cubicBezTo>
                      <a:pt x="363" y="277"/>
                      <a:pt x="366" y="276"/>
                      <a:pt x="368" y="276"/>
                    </a:cubicBezTo>
                    <a:cubicBezTo>
                      <a:pt x="373" y="276"/>
                      <a:pt x="368" y="290"/>
                      <a:pt x="373" y="290"/>
                    </a:cubicBezTo>
                    <a:cubicBezTo>
                      <a:pt x="374" y="290"/>
                      <a:pt x="377" y="288"/>
                      <a:pt x="383" y="283"/>
                    </a:cubicBezTo>
                    <a:cubicBezTo>
                      <a:pt x="399" y="272"/>
                      <a:pt x="408" y="268"/>
                      <a:pt x="414" y="268"/>
                    </a:cubicBezTo>
                    <a:cubicBezTo>
                      <a:pt x="426" y="268"/>
                      <a:pt x="419" y="287"/>
                      <a:pt x="432" y="287"/>
                    </a:cubicBezTo>
                    <a:cubicBezTo>
                      <a:pt x="439" y="287"/>
                      <a:pt x="453" y="280"/>
                      <a:pt x="483" y="258"/>
                    </a:cubicBezTo>
                    <a:cubicBezTo>
                      <a:pt x="508" y="283"/>
                      <a:pt x="533" y="308"/>
                      <a:pt x="583" y="308"/>
                    </a:cubicBezTo>
                    <a:lnTo>
                      <a:pt x="558" y="308"/>
                    </a:lnTo>
                    <a:cubicBezTo>
                      <a:pt x="608" y="308"/>
                      <a:pt x="508" y="408"/>
                      <a:pt x="558" y="408"/>
                    </a:cubicBezTo>
                    <a:cubicBezTo>
                      <a:pt x="554" y="417"/>
                      <a:pt x="556" y="420"/>
                      <a:pt x="561" y="420"/>
                    </a:cubicBezTo>
                    <a:cubicBezTo>
                      <a:pt x="580" y="420"/>
                      <a:pt x="641" y="383"/>
                      <a:pt x="661" y="383"/>
                    </a:cubicBezTo>
                    <a:cubicBezTo>
                      <a:pt x="669" y="383"/>
                      <a:pt x="671" y="390"/>
                      <a:pt x="658" y="408"/>
                    </a:cubicBezTo>
                    <a:cubicBezTo>
                      <a:pt x="631" y="435"/>
                      <a:pt x="630" y="444"/>
                      <a:pt x="640" y="444"/>
                    </a:cubicBezTo>
                    <a:cubicBezTo>
                      <a:pt x="659" y="444"/>
                      <a:pt x="722" y="411"/>
                      <a:pt x="731" y="411"/>
                    </a:cubicBezTo>
                    <a:cubicBezTo>
                      <a:pt x="735" y="411"/>
                      <a:pt x="730" y="417"/>
                      <a:pt x="708" y="433"/>
                    </a:cubicBezTo>
                    <a:cubicBezTo>
                      <a:pt x="633" y="508"/>
                      <a:pt x="627" y="533"/>
                      <a:pt x="652" y="533"/>
                    </a:cubicBezTo>
                    <a:cubicBezTo>
                      <a:pt x="677" y="533"/>
                      <a:pt x="734" y="508"/>
                      <a:pt x="784" y="483"/>
                    </a:cubicBezTo>
                    <a:lnTo>
                      <a:pt x="784" y="483"/>
                    </a:lnTo>
                    <a:cubicBezTo>
                      <a:pt x="765" y="511"/>
                      <a:pt x="778" y="515"/>
                      <a:pt x="796" y="515"/>
                    </a:cubicBezTo>
                    <a:cubicBezTo>
                      <a:pt x="802" y="515"/>
                      <a:pt x="809" y="515"/>
                      <a:pt x="815" y="515"/>
                    </a:cubicBezTo>
                    <a:cubicBezTo>
                      <a:pt x="840" y="515"/>
                      <a:pt x="859" y="521"/>
                      <a:pt x="809" y="583"/>
                    </a:cubicBezTo>
                    <a:cubicBezTo>
                      <a:pt x="821" y="575"/>
                      <a:pt x="827" y="572"/>
                      <a:pt x="828" y="572"/>
                    </a:cubicBezTo>
                    <a:lnTo>
                      <a:pt x="828" y="572"/>
                    </a:lnTo>
                    <a:cubicBezTo>
                      <a:pt x="832" y="572"/>
                      <a:pt x="725" y="652"/>
                      <a:pt x="755" y="658"/>
                    </a:cubicBezTo>
                    <a:lnTo>
                      <a:pt x="755" y="658"/>
                    </a:lnTo>
                    <a:cubicBezTo>
                      <a:pt x="758" y="656"/>
                      <a:pt x="762" y="653"/>
                      <a:pt x="768" y="649"/>
                    </a:cubicBezTo>
                    <a:lnTo>
                      <a:pt x="768" y="649"/>
                    </a:lnTo>
                    <a:lnTo>
                      <a:pt x="759" y="659"/>
                    </a:lnTo>
                    <a:lnTo>
                      <a:pt x="784" y="659"/>
                    </a:lnTo>
                    <a:cubicBezTo>
                      <a:pt x="822" y="628"/>
                      <a:pt x="827" y="619"/>
                      <a:pt x="820" y="619"/>
                    </a:cubicBezTo>
                    <a:cubicBezTo>
                      <a:pt x="819" y="619"/>
                      <a:pt x="819" y="619"/>
                      <a:pt x="819" y="619"/>
                    </a:cubicBezTo>
                    <a:lnTo>
                      <a:pt x="819" y="619"/>
                    </a:lnTo>
                    <a:cubicBezTo>
                      <a:pt x="836" y="608"/>
                      <a:pt x="853" y="600"/>
                      <a:pt x="861" y="597"/>
                    </a:cubicBezTo>
                    <a:lnTo>
                      <a:pt x="861" y="597"/>
                    </a:lnTo>
                    <a:cubicBezTo>
                      <a:pt x="848" y="607"/>
                      <a:pt x="834" y="620"/>
                      <a:pt x="834" y="633"/>
                    </a:cubicBezTo>
                    <a:lnTo>
                      <a:pt x="834" y="633"/>
                    </a:lnTo>
                    <a:cubicBezTo>
                      <a:pt x="830" y="635"/>
                      <a:pt x="826" y="636"/>
                      <a:pt x="824" y="637"/>
                    </a:cubicBezTo>
                    <a:lnTo>
                      <a:pt x="824" y="637"/>
                    </a:lnTo>
                    <a:cubicBezTo>
                      <a:pt x="825" y="636"/>
                      <a:pt x="825" y="636"/>
                      <a:pt x="824" y="636"/>
                    </a:cubicBezTo>
                    <a:lnTo>
                      <a:pt x="824" y="636"/>
                    </a:lnTo>
                    <a:cubicBezTo>
                      <a:pt x="823" y="636"/>
                      <a:pt x="817" y="639"/>
                      <a:pt x="818" y="639"/>
                    </a:cubicBezTo>
                    <a:cubicBezTo>
                      <a:pt x="819" y="639"/>
                      <a:pt x="820" y="639"/>
                      <a:pt x="824" y="637"/>
                    </a:cubicBezTo>
                    <a:lnTo>
                      <a:pt x="824" y="637"/>
                    </a:lnTo>
                    <a:cubicBezTo>
                      <a:pt x="820" y="641"/>
                      <a:pt x="805" y="653"/>
                      <a:pt x="759" y="684"/>
                    </a:cubicBezTo>
                    <a:cubicBezTo>
                      <a:pt x="759" y="684"/>
                      <a:pt x="725" y="701"/>
                      <a:pt x="699" y="720"/>
                    </a:cubicBezTo>
                    <a:lnTo>
                      <a:pt x="699" y="720"/>
                    </a:lnTo>
                    <a:cubicBezTo>
                      <a:pt x="708" y="717"/>
                      <a:pt x="720" y="713"/>
                      <a:pt x="734" y="709"/>
                    </a:cubicBezTo>
                    <a:cubicBezTo>
                      <a:pt x="774" y="668"/>
                      <a:pt x="831" y="644"/>
                      <a:pt x="878" y="623"/>
                    </a:cubicBezTo>
                    <a:lnTo>
                      <a:pt x="878" y="623"/>
                    </a:lnTo>
                    <a:cubicBezTo>
                      <a:pt x="874" y="626"/>
                      <a:pt x="867" y="629"/>
                      <a:pt x="859" y="634"/>
                    </a:cubicBezTo>
                    <a:lnTo>
                      <a:pt x="909" y="609"/>
                    </a:lnTo>
                    <a:lnTo>
                      <a:pt x="909" y="609"/>
                    </a:lnTo>
                    <a:cubicBezTo>
                      <a:pt x="900" y="613"/>
                      <a:pt x="889" y="618"/>
                      <a:pt x="878" y="623"/>
                    </a:cubicBezTo>
                    <a:lnTo>
                      <a:pt x="878" y="623"/>
                    </a:lnTo>
                    <a:cubicBezTo>
                      <a:pt x="902" y="608"/>
                      <a:pt x="888" y="604"/>
                      <a:pt x="909" y="583"/>
                    </a:cubicBezTo>
                    <a:cubicBezTo>
                      <a:pt x="909" y="583"/>
                      <a:pt x="947" y="558"/>
                      <a:pt x="978" y="543"/>
                    </a:cubicBezTo>
                    <a:lnTo>
                      <a:pt x="978" y="543"/>
                    </a:lnTo>
                    <a:cubicBezTo>
                      <a:pt x="978" y="544"/>
                      <a:pt x="979" y="545"/>
                      <a:pt x="980" y="545"/>
                    </a:cubicBezTo>
                    <a:cubicBezTo>
                      <a:pt x="984" y="545"/>
                      <a:pt x="993" y="542"/>
                      <a:pt x="1009" y="533"/>
                    </a:cubicBezTo>
                    <a:cubicBezTo>
                      <a:pt x="1002" y="533"/>
                      <a:pt x="991" y="538"/>
                      <a:pt x="978" y="543"/>
                    </a:cubicBezTo>
                    <a:lnTo>
                      <a:pt x="978" y="543"/>
                    </a:lnTo>
                    <a:cubicBezTo>
                      <a:pt x="977" y="541"/>
                      <a:pt x="984" y="533"/>
                      <a:pt x="984" y="533"/>
                    </a:cubicBezTo>
                    <a:lnTo>
                      <a:pt x="990" y="527"/>
                    </a:lnTo>
                    <a:lnTo>
                      <a:pt x="990" y="527"/>
                    </a:lnTo>
                    <a:cubicBezTo>
                      <a:pt x="982" y="533"/>
                      <a:pt x="975" y="537"/>
                      <a:pt x="974" y="537"/>
                    </a:cubicBezTo>
                    <a:cubicBezTo>
                      <a:pt x="973" y="537"/>
                      <a:pt x="981" y="530"/>
                      <a:pt x="1009" y="508"/>
                    </a:cubicBezTo>
                    <a:lnTo>
                      <a:pt x="1009" y="508"/>
                    </a:lnTo>
                    <a:lnTo>
                      <a:pt x="990" y="527"/>
                    </a:lnTo>
                    <a:lnTo>
                      <a:pt x="990" y="527"/>
                    </a:lnTo>
                    <a:cubicBezTo>
                      <a:pt x="1005" y="517"/>
                      <a:pt x="1023" y="504"/>
                      <a:pt x="1019" y="504"/>
                    </a:cubicBezTo>
                    <a:lnTo>
                      <a:pt x="1019" y="504"/>
                    </a:lnTo>
                    <a:cubicBezTo>
                      <a:pt x="1018" y="504"/>
                      <a:pt x="1015" y="505"/>
                      <a:pt x="1009" y="508"/>
                    </a:cubicBezTo>
                    <a:cubicBezTo>
                      <a:pt x="1009" y="508"/>
                      <a:pt x="1009" y="508"/>
                      <a:pt x="1009" y="508"/>
                    </a:cubicBezTo>
                    <a:lnTo>
                      <a:pt x="1009" y="508"/>
                    </a:lnTo>
                    <a:cubicBezTo>
                      <a:pt x="993" y="517"/>
                      <a:pt x="981" y="519"/>
                      <a:pt x="974" y="519"/>
                    </a:cubicBezTo>
                    <a:cubicBezTo>
                      <a:pt x="959" y="519"/>
                      <a:pt x="959" y="508"/>
                      <a:pt x="959" y="508"/>
                    </a:cubicBezTo>
                    <a:cubicBezTo>
                      <a:pt x="947" y="521"/>
                      <a:pt x="947" y="521"/>
                      <a:pt x="940" y="521"/>
                    </a:cubicBezTo>
                    <a:cubicBezTo>
                      <a:pt x="934" y="521"/>
                      <a:pt x="922" y="521"/>
                      <a:pt x="884" y="533"/>
                    </a:cubicBezTo>
                    <a:cubicBezTo>
                      <a:pt x="959" y="483"/>
                      <a:pt x="984" y="483"/>
                      <a:pt x="984" y="483"/>
                    </a:cubicBezTo>
                    <a:cubicBezTo>
                      <a:pt x="984" y="470"/>
                      <a:pt x="984" y="464"/>
                      <a:pt x="984" y="461"/>
                    </a:cubicBezTo>
                    <a:lnTo>
                      <a:pt x="984" y="461"/>
                    </a:lnTo>
                    <a:cubicBezTo>
                      <a:pt x="982" y="462"/>
                      <a:pt x="980" y="462"/>
                      <a:pt x="978" y="462"/>
                    </a:cubicBezTo>
                    <a:cubicBezTo>
                      <a:pt x="974" y="462"/>
                      <a:pt x="980" y="455"/>
                      <a:pt x="1009" y="433"/>
                    </a:cubicBezTo>
                    <a:lnTo>
                      <a:pt x="1009" y="433"/>
                    </a:lnTo>
                    <a:cubicBezTo>
                      <a:pt x="987" y="448"/>
                      <a:pt x="980" y="452"/>
                      <a:pt x="979" y="452"/>
                    </a:cubicBezTo>
                    <a:cubicBezTo>
                      <a:pt x="978" y="452"/>
                      <a:pt x="983" y="448"/>
                      <a:pt x="982" y="448"/>
                    </a:cubicBezTo>
                    <a:lnTo>
                      <a:pt x="982" y="448"/>
                    </a:lnTo>
                    <a:cubicBezTo>
                      <a:pt x="982" y="448"/>
                      <a:pt x="981" y="448"/>
                      <a:pt x="978" y="450"/>
                    </a:cubicBezTo>
                    <a:lnTo>
                      <a:pt x="978" y="450"/>
                    </a:lnTo>
                    <a:cubicBezTo>
                      <a:pt x="982" y="446"/>
                      <a:pt x="984" y="441"/>
                      <a:pt x="984" y="433"/>
                    </a:cubicBezTo>
                    <a:cubicBezTo>
                      <a:pt x="984" y="433"/>
                      <a:pt x="1009" y="408"/>
                      <a:pt x="1009" y="383"/>
                    </a:cubicBezTo>
                    <a:lnTo>
                      <a:pt x="1009" y="383"/>
                    </a:lnTo>
                    <a:cubicBezTo>
                      <a:pt x="987" y="398"/>
                      <a:pt x="980" y="402"/>
                      <a:pt x="979" y="402"/>
                    </a:cubicBezTo>
                    <a:cubicBezTo>
                      <a:pt x="978" y="402"/>
                      <a:pt x="983" y="397"/>
                      <a:pt x="982" y="397"/>
                    </a:cubicBezTo>
                    <a:lnTo>
                      <a:pt x="982" y="397"/>
                    </a:lnTo>
                    <a:cubicBezTo>
                      <a:pt x="982" y="397"/>
                      <a:pt x="973" y="404"/>
                      <a:pt x="934" y="433"/>
                    </a:cubicBezTo>
                    <a:cubicBezTo>
                      <a:pt x="954" y="413"/>
                      <a:pt x="975" y="376"/>
                      <a:pt x="955" y="376"/>
                    </a:cubicBezTo>
                    <a:cubicBezTo>
                      <a:pt x="950" y="376"/>
                      <a:pt x="944" y="378"/>
                      <a:pt x="934" y="383"/>
                    </a:cubicBezTo>
                    <a:lnTo>
                      <a:pt x="959" y="383"/>
                    </a:lnTo>
                    <a:cubicBezTo>
                      <a:pt x="934" y="383"/>
                      <a:pt x="934" y="383"/>
                      <a:pt x="859" y="408"/>
                    </a:cubicBezTo>
                    <a:cubicBezTo>
                      <a:pt x="959" y="358"/>
                      <a:pt x="934" y="358"/>
                      <a:pt x="984" y="333"/>
                    </a:cubicBezTo>
                    <a:lnTo>
                      <a:pt x="984" y="333"/>
                    </a:lnTo>
                    <a:cubicBezTo>
                      <a:pt x="959" y="345"/>
                      <a:pt x="947" y="345"/>
                      <a:pt x="934" y="345"/>
                    </a:cubicBezTo>
                    <a:cubicBezTo>
                      <a:pt x="927" y="345"/>
                      <a:pt x="921" y="345"/>
                      <a:pt x="913" y="347"/>
                    </a:cubicBezTo>
                    <a:lnTo>
                      <a:pt x="913" y="347"/>
                    </a:lnTo>
                    <a:cubicBezTo>
                      <a:pt x="918" y="344"/>
                      <a:pt x="925" y="339"/>
                      <a:pt x="934" y="333"/>
                    </a:cubicBezTo>
                    <a:lnTo>
                      <a:pt x="934" y="333"/>
                    </a:lnTo>
                    <a:cubicBezTo>
                      <a:pt x="884" y="358"/>
                      <a:pt x="856" y="369"/>
                      <a:pt x="844" y="369"/>
                    </a:cubicBezTo>
                    <a:cubicBezTo>
                      <a:pt x="820" y="369"/>
                      <a:pt x="859" y="325"/>
                      <a:pt x="909" y="258"/>
                    </a:cubicBezTo>
                    <a:lnTo>
                      <a:pt x="909" y="258"/>
                    </a:lnTo>
                    <a:cubicBezTo>
                      <a:pt x="888" y="279"/>
                      <a:pt x="813" y="318"/>
                      <a:pt x="760" y="345"/>
                    </a:cubicBezTo>
                    <a:lnTo>
                      <a:pt x="760" y="345"/>
                    </a:lnTo>
                    <a:cubicBezTo>
                      <a:pt x="773" y="330"/>
                      <a:pt x="800" y="308"/>
                      <a:pt x="784" y="308"/>
                    </a:cubicBezTo>
                    <a:lnTo>
                      <a:pt x="808" y="308"/>
                    </a:lnTo>
                    <a:cubicBezTo>
                      <a:pt x="816" y="298"/>
                      <a:pt x="833" y="278"/>
                      <a:pt x="823" y="278"/>
                    </a:cubicBezTo>
                    <a:cubicBezTo>
                      <a:pt x="821" y="278"/>
                      <a:pt x="816" y="279"/>
                      <a:pt x="809" y="283"/>
                    </a:cubicBezTo>
                    <a:cubicBezTo>
                      <a:pt x="809" y="283"/>
                      <a:pt x="859" y="258"/>
                      <a:pt x="834" y="258"/>
                    </a:cubicBezTo>
                    <a:cubicBezTo>
                      <a:pt x="834" y="244"/>
                      <a:pt x="824" y="240"/>
                      <a:pt x="810" y="240"/>
                    </a:cubicBezTo>
                    <a:cubicBezTo>
                      <a:pt x="788" y="240"/>
                      <a:pt x="754" y="251"/>
                      <a:pt x="732" y="251"/>
                    </a:cubicBezTo>
                    <a:cubicBezTo>
                      <a:pt x="718" y="251"/>
                      <a:pt x="708" y="246"/>
                      <a:pt x="708" y="233"/>
                    </a:cubicBezTo>
                    <a:lnTo>
                      <a:pt x="734" y="208"/>
                    </a:lnTo>
                    <a:lnTo>
                      <a:pt x="734" y="208"/>
                    </a:lnTo>
                    <a:lnTo>
                      <a:pt x="715" y="217"/>
                    </a:lnTo>
                    <a:lnTo>
                      <a:pt x="715" y="217"/>
                    </a:lnTo>
                    <a:cubicBezTo>
                      <a:pt x="716" y="211"/>
                      <a:pt x="715" y="209"/>
                      <a:pt x="712" y="209"/>
                    </a:cubicBezTo>
                    <a:cubicBezTo>
                      <a:pt x="706" y="209"/>
                      <a:pt x="696" y="215"/>
                      <a:pt x="690" y="215"/>
                    </a:cubicBezTo>
                    <a:cubicBezTo>
                      <a:pt x="686" y="215"/>
                      <a:pt x="683" y="213"/>
                      <a:pt x="683" y="208"/>
                    </a:cubicBezTo>
                    <a:cubicBezTo>
                      <a:pt x="683" y="208"/>
                      <a:pt x="702" y="189"/>
                      <a:pt x="707" y="184"/>
                    </a:cubicBezTo>
                    <a:lnTo>
                      <a:pt x="707" y="184"/>
                    </a:lnTo>
                    <a:cubicBezTo>
                      <a:pt x="699" y="192"/>
                      <a:pt x="696" y="195"/>
                      <a:pt x="696" y="195"/>
                    </a:cubicBezTo>
                    <a:cubicBezTo>
                      <a:pt x="696" y="195"/>
                      <a:pt x="700" y="190"/>
                      <a:pt x="705" y="184"/>
                    </a:cubicBezTo>
                    <a:lnTo>
                      <a:pt x="705" y="184"/>
                    </a:lnTo>
                    <a:cubicBezTo>
                      <a:pt x="707" y="183"/>
                      <a:pt x="708" y="182"/>
                      <a:pt x="708" y="182"/>
                    </a:cubicBezTo>
                    <a:lnTo>
                      <a:pt x="708" y="182"/>
                    </a:lnTo>
                    <a:cubicBezTo>
                      <a:pt x="708" y="182"/>
                      <a:pt x="708" y="182"/>
                      <a:pt x="708" y="182"/>
                    </a:cubicBezTo>
                    <a:cubicBezTo>
                      <a:pt x="708" y="182"/>
                      <a:pt x="707" y="182"/>
                      <a:pt x="707" y="182"/>
                    </a:cubicBezTo>
                    <a:lnTo>
                      <a:pt x="707" y="182"/>
                    </a:lnTo>
                    <a:cubicBezTo>
                      <a:pt x="713" y="175"/>
                      <a:pt x="718" y="167"/>
                      <a:pt x="715" y="167"/>
                    </a:cubicBezTo>
                    <a:lnTo>
                      <a:pt x="715" y="167"/>
                    </a:lnTo>
                    <a:cubicBezTo>
                      <a:pt x="713" y="167"/>
                      <a:pt x="706" y="171"/>
                      <a:pt x="691" y="182"/>
                    </a:cubicBezTo>
                    <a:lnTo>
                      <a:pt x="691" y="182"/>
                    </a:lnTo>
                    <a:cubicBezTo>
                      <a:pt x="653" y="182"/>
                      <a:pt x="636" y="176"/>
                      <a:pt x="658" y="132"/>
                    </a:cubicBezTo>
                    <a:lnTo>
                      <a:pt x="658" y="132"/>
                    </a:lnTo>
                    <a:cubicBezTo>
                      <a:pt x="612" y="169"/>
                      <a:pt x="593" y="179"/>
                      <a:pt x="584" y="179"/>
                    </a:cubicBezTo>
                    <a:cubicBezTo>
                      <a:pt x="574" y="179"/>
                      <a:pt x="575" y="167"/>
                      <a:pt x="565" y="167"/>
                    </a:cubicBezTo>
                    <a:cubicBezTo>
                      <a:pt x="559" y="167"/>
                      <a:pt x="550" y="171"/>
                      <a:pt x="533" y="182"/>
                    </a:cubicBezTo>
                    <a:lnTo>
                      <a:pt x="558" y="182"/>
                    </a:lnTo>
                    <a:cubicBezTo>
                      <a:pt x="538" y="193"/>
                      <a:pt x="525" y="197"/>
                      <a:pt x="517" y="197"/>
                    </a:cubicBezTo>
                    <a:cubicBezTo>
                      <a:pt x="484" y="197"/>
                      <a:pt x="528" y="132"/>
                      <a:pt x="508" y="132"/>
                    </a:cubicBezTo>
                    <a:cubicBezTo>
                      <a:pt x="508" y="132"/>
                      <a:pt x="497" y="144"/>
                      <a:pt x="482" y="144"/>
                    </a:cubicBezTo>
                    <a:cubicBezTo>
                      <a:pt x="475" y="144"/>
                      <a:pt x="468" y="141"/>
                      <a:pt x="460" y="135"/>
                    </a:cubicBezTo>
                    <a:lnTo>
                      <a:pt x="460" y="135"/>
                    </a:lnTo>
                    <a:cubicBezTo>
                      <a:pt x="459" y="136"/>
                      <a:pt x="459" y="136"/>
                      <a:pt x="458" y="136"/>
                    </a:cubicBezTo>
                    <a:cubicBezTo>
                      <a:pt x="457" y="136"/>
                      <a:pt x="457" y="135"/>
                      <a:pt x="458" y="132"/>
                    </a:cubicBezTo>
                    <a:lnTo>
                      <a:pt x="458" y="132"/>
                    </a:lnTo>
                    <a:cubicBezTo>
                      <a:pt x="459" y="133"/>
                      <a:pt x="460" y="134"/>
                      <a:pt x="460" y="135"/>
                    </a:cubicBezTo>
                    <a:lnTo>
                      <a:pt x="460" y="135"/>
                    </a:lnTo>
                    <a:cubicBezTo>
                      <a:pt x="464" y="132"/>
                      <a:pt x="471" y="123"/>
                      <a:pt x="483" y="107"/>
                    </a:cubicBezTo>
                    <a:lnTo>
                      <a:pt x="483" y="107"/>
                    </a:lnTo>
                    <a:lnTo>
                      <a:pt x="458" y="132"/>
                    </a:lnTo>
                    <a:lnTo>
                      <a:pt x="458" y="132"/>
                    </a:lnTo>
                    <a:cubicBezTo>
                      <a:pt x="462" y="119"/>
                      <a:pt x="482" y="78"/>
                      <a:pt x="470" y="78"/>
                    </a:cubicBezTo>
                    <a:cubicBezTo>
                      <a:pt x="465" y="78"/>
                      <a:pt x="454" y="86"/>
                      <a:pt x="433" y="107"/>
                    </a:cubicBezTo>
                    <a:lnTo>
                      <a:pt x="458" y="82"/>
                    </a:lnTo>
                    <a:lnTo>
                      <a:pt x="458" y="82"/>
                    </a:lnTo>
                    <a:cubicBezTo>
                      <a:pt x="441" y="99"/>
                      <a:pt x="436" y="102"/>
                      <a:pt x="434" y="102"/>
                    </a:cubicBezTo>
                    <a:cubicBezTo>
                      <a:pt x="433" y="102"/>
                      <a:pt x="433" y="101"/>
                      <a:pt x="433" y="101"/>
                    </a:cubicBezTo>
                    <a:cubicBezTo>
                      <a:pt x="433" y="101"/>
                      <a:pt x="433" y="107"/>
                      <a:pt x="408" y="157"/>
                    </a:cubicBezTo>
                    <a:lnTo>
                      <a:pt x="408" y="107"/>
                    </a:lnTo>
                    <a:cubicBezTo>
                      <a:pt x="379" y="151"/>
                      <a:pt x="369" y="165"/>
                      <a:pt x="368" y="165"/>
                    </a:cubicBezTo>
                    <a:cubicBezTo>
                      <a:pt x="366" y="165"/>
                      <a:pt x="396" y="115"/>
                      <a:pt x="395" y="115"/>
                    </a:cubicBezTo>
                    <a:lnTo>
                      <a:pt x="395" y="115"/>
                    </a:lnTo>
                    <a:cubicBezTo>
                      <a:pt x="395" y="115"/>
                      <a:pt x="391" y="120"/>
                      <a:pt x="383" y="132"/>
                    </a:cubicBezTo>
                    <a:lnTo>
                      <a:pt x="383" y="107"/>
                    </a:lnTo>
                    <a:cubicBezTo>
                      <a:pt x="383" y="107"/>
                      <a:pt x="383" y="107"/>
                      <a:pt x="383" y="82"/>
                    </a:cubicBezTo>
                    <a:cubicBezTo>
                      <a:pt x="399" y="49"/>
                      <a:pt x="402" y="38"/>
                      <a:pt x="398" y="38"/>
                    </a:cubicBezTo>
                    <a:lnTo>
                      <a:pt x="398" y="38"/>
                    </a:lnTo>
                    <a:cubicBezTo>
                      <a:pt x="391" y="38"/>
                      <a:pt x="358" y="82"/>
                      <a:pt x="358" y="82"/>
                    </a:cubicBezTo>
                    <a:lnTo>
                      <a:pt x="382" y="34"/>
                    </a:lnTo>
                    <a:lnTo>
                      <a:pt x="382" y="34"/>
                    </a:lnTo>
                    <a:cubicBezTo>
                      <a:pt x="373" y="51"/>
                      <a:pt x="371" y="55"/>
                      <a:pt x="370" y="55"/>
                    </a:cubicBezTo>
                    <a:cubicBezTo>
                      <a:pt x="370" y="55"/>
                      <a:pt x="371" y="50"/>
                      <a:pt x="368" y="50"/>
                    </a:cubicBezTo>
                    <a:cubicBezTo>
                      <a:pt x="366" y="50"/>
                      <a:pt x="363" y="51"/>
                      <a:pt x="358" y="57"/>
                    </a:cubicBezTo>
                    <a:lnTo>
                      <a:pt x="358" y="32"/>
                    </a:lnTo>
                    <a:lnTo>
                      <a:pt x="383" y="7"/>
                    </a:lnTo>
                    <a:cubicBezTo>
                      <a:pt x="358" y="7"/>
                      <a:pt x="333" y="32"/>
                      <a:pt x="333" y="32"/>
                    </a:cubicBezTo>
                    <a:lnTo>
                      <a:pt x="358" y="7"/>
                    </a:lnTo>
                    <a:lnTo>
                      <a:pt x="358" y="7"/>
                    </a:lnTo>
                    <a:cubicBezTo>
                      <a:pt x="344" y="20"/>
                      <a:pt x="337" y="25"/>
                      <a:pt x="331" y="25"/>
                    </a:cubicBezTo>
                    <a:cubicBezTo>
                      <a:pt x="320" y="25"/>
                      <a:pt x="323" y="2"/>
                      <a:pt x="316" y="2"/>
                    </a:cubicBezTo>
                    <a:cubicBezTo>
                      <a:pt x="314" y="2"/>
                      <a:pt x="311" y="3"/>
                      <a:pt x="307" y="7"/>
                    </a:cubicBezTo>
                    <a:cubicBezTo>
                      <a:pt x="307" y="2"/>
                      <a:pt x="306" y="0"/>
                      <a:pt x="302" y="0"/>
                    </a:cubicBezTo>
                    <a:close/>
                    <a:moveTo>
                      <a:pt x="699" y="720"/>
                    </a:moveTo>
                    <a:cubicBezTo>
                      <a:pt x="659" y="734"/>
                      <a:pt x="663" y="734"/>
                      <a:pt x="683" y="734"/>
                    </a:cubicBezTo>
                    <a:cubicBezTo>
                      <a:pt x="688" y="729"/>
                      <a:pt x="693" y="725"/>
                      <a:pt x="699" y="72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28" name="Google Shape;3140;p66">
                <a:extLst>
                  <a:ext uri="{FF2B5EF4-FFF2-40B4-BE49-F238E27FC236}">
                    <a16:creationId xmlns:a16="http://schemas.microsoft.com/office/drawing/2014/main" id="{268509F4-3ED9-735D-B206-2940EF65AC6C}"/>
                  </a:ext>
                </a:extLst>
              </p:cNvPr>
              <p:cNvSpPr/>
              <p:nvPr/>
            </p:nvSpPr>
            <p:spPr>
              <a:xfrm>
                <a:off x="4106675" y="3023225"/>
                <a:ext cx="650" cy="650"/>
              </a:xfrm>
              <a:custGeom>
                <a:avLst/>
                <a:gdLst/>
                <a:ahLst/>
                <a:cxnLst/>
                <a:rect l="l" t="t" r="r" b="b"/>
                <a:pathLst>
                  <a:path w="26" h="26" extrusionOk="0">
                    <a:moveTo>
                      <a:pt x="0" y="0"/>
                    </a:moveTo>
                    <a:lnTo>
                      <a:pt x="0" y="25"/>
                    </a:lnTo>
                    <a:cubicBezTo>
                      <a:pt x="25" y="0"/>
                      <a:pt x="25"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29" name="Google Shape;3141;p66">
                <a:extLst>
                  <a:ext uri="{FF2B5EF4-FFF2-40B4-BE49-F238E27FC236}">
                    <a16:creationId xmlns:a16="http://schemas.microsoft.com/office/drawing/2014/main" id="{9A22E26E-0469-77E9-1CB4-5C9C38EE7143}"/>
                  </a:ext>
                </a:extLst>
              </p:cNvPr>
              <p:cNvSpPr/>
              <p:nvPr/>
            </p:nvSpPr>
            <p:spPr>
              <a:xfrm>
                <a:off x="4126725" y="3035125"/>
                <a:ext cx="25" cy="650"/>
              </a:xfrm>
              <a:custGeom>
                <a:avLst/>
                <a:gdLst/>
                <a:ahLst/>
                <a:cxnLst/>
                <a:rect l="l" t="t" r="r" b="b"/>
                <a:pathLst>
                  <a:path w="1" h="26" extrusionOk="0">
                    <a:moveTo>
                      <a:pt x="0" y="0"/>
                    </a:moveTo>
                    <a:lnTo>
                      <a:pt x="0" y="25"/>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0" name="Google Shape;3142;p66">
                <a:extLst>
                  <a:ext uri="{FF2B5EF4-FFF2-40B4-BE49-F238E27FC236}">
                    <a16:creationId xmlns:a16="http://schemas.microsoft.com/office/drawing/2014/main" id="{3D535F2F-9AC2-2AFE-BDEB-96C072A31D7D}"/>
                  </a:ext>
                </a:extLst>
              </p:cNvPr>
              <p:cNvSpPr/>
              <p:nvPr/>
            </p:nvSpPr>
            <p:spPr>
              <a:xfrm>
                <a:off x="4016450" y="3010675"/>
                <a:ext cx="25" cy="1275"/>
              </a:xfrm>
              <a:custGeom>
                <a:avLst/>
                <a:gdLst/>
                <a:ahLst/>
                <a:cxnLst/>
                <a:rect l="l" t="t" r="r" b="b"/>
                <a:pathLst>
                  <a:path w="1" h="51" extrusionOk="0">
                    <a:moveTo>
                      <a:pt x="0" y="51"/>
                    </a:moveTo>
                    <a:lnTo>
                      <a:pt x="0" y="51"/>
                    </a:lnTo>
                    <a:lnTo>
                      <a:pt x="0"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1" name="Google Shape;3143;p66">
                <a:extLst>
                  <a:ext uri="{FF2B5EF4-FFF2-40B4-BE49-F238E27FC236}">
                    <a16:creationId xmlns:a16="http://schemas.microsoft.com/office/drawing/2014/main" id="{0A1C8E98-CC75-6DCE-C508-B8FD19425BFE}"/>
                  </a:ext>
                </a:extLst>
              </p:cNvPr>
              <p:cNvSpPr/>
              <p:nvPr/>
            </p:nvSpPr>
            <p:spPr>
              <a:xfrm>
                <a:off x="4016450" y="3008800"/>
                <a:ext cx="1275" cy="3375"/>
              </a:xfrm>
              <a:custGeom>
                <a:avLst/>
                <a:gdLst/>
                <a:ahLst/>
                <a:cxnLst/>
                <a:rect l="l" t="t" r="r" b="b"/>
                <a:pathLst>
                  <a:path w="51" h="135" extrusionOk="0">
                    <a:moveTo>
                      <a:pt x="50" y="1"/>
                    </a:moveTo>
                    <a:lnTo>
                      <a:pt x="44" y="18"/>
                    </a:lnTo>
                    <a:lnTo>
                      <a:pt x="44" y="18"/>
                    </a:lnTo>
                    <a:cubicBezTo>
                      <a:pt x="43" y="18"/>
                      <a:pt x="43" y="18"/>
                      <a:pt x="43" y="18"/>
                    </a:cubicBezTo>
                    <a:cubicBezTo>
                      <a:pt x="37" y="18"/>
                      <a:pt x="33" y="34"/>
                      <a:pt x="29" y="54"/>
                    </a:cubicBezTo>
                    <a:lnTo>
                      <a:pt x="29" y="54"/>
                    </a:lnTo>
                    <a:lnTo>
                      <a:pt x="44" y="18"/>
                    </a:lnTo>
                    <a:lnTo>
                      <a:pt x="44" y="18"/>
                    </a:lnTo>
                    <a:cubicBezTo>
                      <a:pt x="46" y="18"/>
                      <a:pt x="48" y="21"/>
                      <a:pt x="50" y="26"/>
                    </a:cubicBezTo>
                    <a:cubicBezTo>
                      <a:pt x="50" y="1"/>
                      <a:pt x="50" y="1"/>
                      <a:pt x="50" y="1"/>
                    </a:cubicBezTo>
                    <a:close/>
                    <a:moveTo>
                      <a:pt x="29" y="54"/>
                    </a:moveTo>
                    <a:lnTo>
                      <a:pt x="0" y="126"/>
                    </a:lnTo>
                    <a:cubicBezTo>
                      <a:pt x="3" y="132"/>
                      <a:pt x="6" y="134"/>
                      <a:pt x="8" y="134"/>
                    </a:cubicBezTo>
                    <a:cubicBezTo>
                      <a:pt x="18" y="134"/>
                      <a:pt x="23" y="88"/>
                      <a:pt x="29" y="54"/>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2" name="Google Shape;3144;p66">
                <a:extLst>
                  <a:ext uri="{FF2B5EF4-FFF2-40B4-BE49-F238E27FC236}">
                    <a16:creationId xmlns:a16="http://schemas.microsoft.com/office/drawing/2014/main" id="{86D27CA2-2915-1CFA-0ADD-550F0ABB2559}"/>
                  </a:ext>
                </a:extLst>
              </p:cNvPr>
              <p:cNvSpPr/>
              <p:nvPr/>
            </p:nvSpPr>
            <p:spPr>
              <a:xfrm>
                <a:off x="4017700" y="3008175"/>
                <a:ext cx="650" cy="1450"/>
              </a:xfrm>
              <a:custGeom>
                <a:avLst/>
                <a:gdLst/>
                <a:ahLst/>
                <a:cxnLst/>
                <a:rect l="l" t="t" r="r" b="b"/>
                <a:pathLst>
                  <a:path w="26" h="58" extrusionOk="0">
                    <a:moveTo>
                      <a:pt x="25" y="1"/>
                    </a:moveTo>
                    <a:lnTo>
                      <a:pt x="25" y="1"/>
                    </a:lnTo>
                    <a:cubicBezTo>
                      <a:pt x="13" y="26"/>
                      <a:pt x="7" y="26"/>
                      <a:pt x="3" y="26"/>
                    </a:cubicBezTo>
                    <a:cubicBezTo>
                      <a:pt x="0" y="26"/>
                      <a:pt x="0" y="26"/>
                      <a:pt x="0" y="51"/>
                    </a:cubicBezTo>
                    <a:cubicBezTo>
                      <a:pt x="0" y="56"/>
                      <a:pt x="1" y="58"/>
                      <a:pt x="3" y="58"/>
                    </a:cubicBezTo>
                    <a:cubicBezTo>
                      <a:pt x="9" y="58"/>
                      <a:pt x="25" y="21"/>
                      <a:pt x="2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3" name="Google Shape;3145;p66">
                <a:extLst>
                  <a:ext uri="{FF2B5EF4-FFF2-40B4-BE49-F238E27FC236}">
                    <a16:creationId xmlns:a16="http://schemas.microsoft.com/office/drawing/2014/main" id="{9895C330-31A2-4012-3A1A-045FADB64CAD}"/>
                  </a:ext>
                </a:extLst>
              </p:cNvPr>
              <p:cNvSpPr/>
              <p:nvPr/>
            </p:nvSpPr>
            <p:spPr>
              <a:xfrm>
                <a:off x="4039000" y="3009425"/>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4" name="Google Shape;3146;p66">
                <a:extLst>
                  <a:ext uri="{FF2B5EF4-FFF2-40B4-BE49-F238E27FC236}">
                    <a16:creationId xmlns:a16="http://schemas.microsoft.com/office/drawing/2014/main" id="{DC937018-B440-88C4-E0D0-95F4FD4518E5}"/>
                  </a:ext>
                </a:extLst>
              </p:cNvPr>
              <p:cNvSpPr/>
              <p:nvPr/>
            </p:nvSpPr>
            <p:spPr>
              <a:xfrm>
                <a:off x="4018325" y="3003675"/>
                <a:ext cx="102150" cy="32950"/>
              </a:xfrm>
              <a:custGeom>
                <a:avLst/>
                <a:gdLst/>
                <a:ahLst/>
                <a:cxnLst/>
                <a:rect l="l" t="t" r="r" b="b"/>
                <a:pathLst>
                  <a:path w="4086" h="1318" extrusionOk="0">
                    <a:moveTo>
                      <a:pt x="1755" y="5"/>
                    </a:moveTo>
                    <a:lnTo>
                      <a:pt x="1742" y="30"/>
                    </a:lnTo>
                    <a:lnTo>
                      <a:pt x="1742" y="30"/>
                    </a:lnTo>
                    <a:cubicBezTo>
                      <a:pt x="1746" y="25"/>
                      <a:pt x="1751" y="18"/>
                      <a:pt x="1755" y="5"/>
                    </a:cubicBezTo>
                    <a:close/>
                    <a:moveTo>
                      <a:pt x="74" y="253"/>
                    </a:moveTo>
                    <a:lnTo>
                      <a:pt x="74" y="253"/>
                    </a:lnTo>
                    <a:cubicBezTo>
                      <a:pt x="73" y="255"/>
                      <a:pt x="73" y="259"/>
                      <a:pt x="72" y="262"/>
                    </a:cubicBezTo>
                    <a:lnTo>
                      <a:pt x="72" y="262"/>
                    </a:lnTo>
                    <a:lnTo>
                      <a:pt x="76" y="256"/>
                    </a:lnTo>
                    <a:cubicBezTo>
                      <a:pt x="75" y="255"/>
                      <a:pt x="74" y="254"/>
                      <a:pt x="74" y="253"/>
                    </a:cubicBezTo>
                    <a:close/>
                    <a:moveTo>
                      <a:pt x="72" y="262"/>
                    </a:moveTo>
                    <a:lnTo>
                      <a:pt x="51" y="306"/>
                    </a:lnTo>
                    <a:cubicBezTo>
                      <a:pt x="63" y="306"/>
                      <a:pt x="69" y="281"/>
                      <a:pt x="72" y="262"/>
                    </a:cubicBezTo>
                    <a:close/>
                    <a:moveTo>
                      <a:pt x="3459" y="782"/>
                    </a:moveTo>
                    <a:cubicBezTo>
                      <a:pt x="3474" y="782"/>
                      <a:pt x="3489" y="791"/>
                      <a:pt x="3493" y="798"/>
                    </a:cubicBezTo>
                    <a:lnTo>
                      <a:pt x="3493" y="798"/>
                    </a:lnTo>
                    <a:cubicBezTo>
                      <a:pt x="3481" y="793"/>
                      <a:pt x="3470" y="787"/>
                      <a:pt x="3459" y="782"/>
                    </a:cubicBezTo>
                    <a:close/>
                    <a:moveTo>
                      <a:pt x="3494" y="801"/>
                    </a:moveTo>
                    <a:cubicBezTo>
                      <a:pt x="3495" y="804"/>
                      <a:pt x="3492" y="807"/>
                      <a:pt x="3484" y="807"/>
                    </a:cubicBezTo>
                    <a:cubicBezTo>
                      <a:pt x="3484" y="804"/>
                      <a:pt x="3488" y="802"/>
                      <a:pt x="3494" y="801"/>
                    </a:cubicBezTo>
                    <a:close/>
                    <a:moveTo>
                      <a:pt x="903" y="0"/>
                    </a:moveTo>
                    <a:cubicBezTo>
                      <a:pt x="800" y="0"/>
                      <a:pt x="710" y="62"/>
                      <a:pt x="602" y="105"/>
                    </a:cubicBezTo>
                    <a:cubicBezTo>
                      <a:pt x="602" y="80"/>
                      <a:pt x="602" y="80"/>
                      <a:pt x="602" y="80"/>
                    </a:cubicBezTo>
                    <a:cubicBezTo>
                      <a:pt x="596" y="62"/>
                      <a:pt x="588" y="56"/>
                      <a:pt x="580" y="56"/>
                    </a:cubicBezTo>
                    <a:cubicBezTo>
                      <a:pt x="561" y="56"/>
                      <a:pt x="540" y="93"/>
                      <a:pt x="531" y="93"/>
                    </a:cubicBezTo>
                    <a:cubicBezTo>
                      <a:pt x="528" y="93"/>
                      <a:pt x="527" y="89"/>
                      <a:pt x="527" y="80"/>
                    </a:cubicBezTo>
                    <a:cubicBezTo>
                      <a:pt x="502" y="80"/>
                      <a:pt x="502" y="105"/>
                      <a:pt x="502" y="130"/>
                    </a:cubicBezTo>
                    <a:cubicBezTo>
                      <a:pt x="426" y="156"/>
                      <a:pt x="326" y="156"/>
                      <a:pt x="226" y="231"/>
                    </a:cubicBezTo>
                    <a:cubicBezTo>
                      <a:pt x="226" y="206"/>
                      <a:pt x="226" y="206"/>
                      <a:pt x="226" y="156"/>
                    </a:cubicBezTo>
                    <a:cubicBezTo>
                      <a:pt x="188" y="218"/>
                      <a:pt x="151" y="237"/>
                      <a:pt x="113" y="237"/>
                    </a:cubicBezTo>
                    <a:cubicBezTo>
                      <a:pt x="76" y="237"/>
                      <a:pt x="38" y="218"/>
                      <a:pt x="0" y="206"/>
                    </a:cubicBezTo>
                    <a:cubicBezTo>
                      <a:pt x="0" y="256"/>
                      <a:pt x="0" y="256"/>
                      <a:pt x="0" y="281"/>
                    </a:cubicBezTo>
                    <a:cubicBezTo>
                      <a:pt x="5" y="290"/>
                      <a:pt x="9" y="293"/>
                      <a:pt x="13" y="293"/>
                    </a:cubicBezTo>
                    <a:cubicBezTo>
                      <a:pt x="30" y="293"/>
                      <a:pt x="46" y="244"/>
                      <a:pt x="63" y="244"/>
                    </a:cubicBezTo>
                    <a:cubicBezTo>
                      <a:pt x="66" y="244"/>
                      <a:pt x="70" y="246"/>
                      <a:pt x="74" y="253"/>
                    </a:cubicBezTo>
                    <a:lnTo>
                      <a:pt x="74" y="253"/>
                    </a:lnTo>
                    <a:cubicBezTo>
                      <a:pt x="75" y="246"/>
                      <a:pt x="75" y="242"/>
                      <a:pt x="75" y="242"/>
                    </a:cubicBezTo>
                    <a:cubicBezTo>
                      <a:pt x="76" y="242"/>
                      <a:pt x="76" y="246"/>
                      <a:pt x="76" y="256"/>
                    </a:cubicBezTo>
                    <a:cubicBezTo>
                      <a:pt x="101" y="281"/>
                      <a:pt x="76" y="306"/>
                      <a:pt x="76" y="306"/>
                    </a:cubicBezTo>
                    <a:cubicBezTo>
                      <a:pt x="126" y="281"/>
                      <a:pt x="151" y="306"/>
                      <a:pt x="201" y="231"/>
                    </a:cubicBezTo>
                    <a:cubicBezTo>
                      <a:pt x="201" y="306"/>
                      <a:pt x="226" y="256"/>
                      <a:pt x="226" y="306"/>
                    </a:cubicBezTo>
                    <a:cubicBezTo>
                      <a:pt x="251" y="281"/>
                      <a:pt x="251" y="281"/>
                      <a:pt x="251" y="256"/>
                    </a:cubicBezTo>
                    <a:cubicBezTo>
                      <a:pt x="276" y="261"/>
                      <a:pt x="301" y="263"/>
                      <a:pt x="326" y="263"/>
                    </a:cubicBezTo>
                    <a:cubicBezTo>
                      <a:pt x="426" y="263"/>
                      <a:pt x="527" y="231"/>
                      <a:pt x="627" y="231"/>
                    </a:cubicBezTo>
                    <a:cubicBezTo>
                      <a:pt x="650" y="193"/>
                      <a:pt x="672" y="180"/>
                      <a:pt x="694" y="180"/>
                    </a:cubicBezTo>
                    <a:cubicBezTo>
                      <a:pt x="739" y="180"/>
                      <a:pt x="782" y="234"/>
                      <a:pt x="815" y="234"/>
                    </a:cubicBezTo>
                    <a:cubicBezTo>
                      <a:pt x="819" y="234"/>
                      <a:pt x="823" y="233"/>
                      <a:pt x="827" y="231"/>
                    </a:cubicBezTo>
                    <a:cubicBezTo>
                      <a:pt x="845" y="213"/>
                      <a:pt x="875" y="195"/>
                      <a:pt x="900" y="195"/>
                    </a:cubicBezTo>
                    <a:cubicBezTo>
                      <a:pt x="911" y="195"/>
                      <a:pt x="920" y="198"/>
                      <a:pt x="928" y="206"/>
                    </a:cubicBezTo>
                    <a:lnTo>
                      <a:pt x="953" y="156"/>
                    </a:lnTo>
                    <a:cubicBezTo>
                      <a:pt x="1103" y="256"/>
                      <a:pt x="1279" y="181"/>
                      <a:pt x="1454" y="256"/>
                    </a:cubicBezTo>
                    <a:cubicBezTo>
                      <a:pt x="1552" y="270"/>
                      <a:pt x="1649" y="307"/>
                      <a:pt x="1747" y="307"/>
                    </a:cubicBezTo>
                    <a:cubicBezTo>
                      <a:pt x="1825" y="307"/>
                      <a:pt x="1903" y="283"/>
                      <a:pt x="1980" y="206"/>
                    </a:cubicBezTo>
                    <a:cubicBezTo>
                      <a:pt x="1980" y="231"/>
                      <a:pt x="1980" y="231"/>
                      <a:pt x="1980" y="231"/>
                    </a:cubicBezTo>
                    <a:cubicBezTo>
                      <a:pt x="1991" y="225"/>
                      <a:pt x="2002" y="223"/>
                      <a:pt x="2012" y="223"/>
                    </a:cubicBezTo>
                    <a:cubicBezTo>
                      <a:pt x="2041" y="223"/>
                      <a:pt x="2070" y="238"/>
                      <a:pt x="2099" y="238"/>
                    </a:cubicBezTo>
                    <a:cubicBezTo>
                      <a:pt x="2110" y="238"/>
                      <a:pt x="2120" y="236"/>
                      <a:pt x="2131" y="231"/>
                    </a:cubicBezTo>
                    <a:lnTo>
                      <a:pt x="2131" y="256"/>
                    </a:lnTo>
                    <a:cubicBezTo>
                      <a:pt x="2174" y="212"/>
                      <a:pt x="2222" y="202"/>
                      <a:pt x="2267" y="202"/>
                    </a:cubicBezTo>
                    <a:cubicBezTo>
                      <a:pt x="2309" y="202"/>
                      <a:pt x="2348" y="211"/>
                      <a:pt x="2377" y="211"/>
                    </a:cubicBezTo>
                    <a:cubicBezTo>
                      <a:pt x="2388" y="211"/>
                      <a:pt x="2398" y="210"/>
                      <a:pt x="2406" y="206"/>
                    </a:cubicBezTo>
                    <a:cubicBezTo>
                      <a:pt x="2431" y="206"/>
                      <a:pt x="2457" y="206"/>
                      <a:pt x="2482" y="181"/>
                    </a:cubicBezTo>
                    <a:cubicBezTo>
                      <a:pt x="2607" y="281"/>
                      <a:pt x="2757" y="356"/>
                      <a:pt x="2908" y="381"/>
                    </a:cubicBezTo>
                    <a:lnTo>
                      <a:pt x="2883" y="406"/>
                    </a:lnTo>
                    <a:cubicBezTo>
                      <a:pt x="2958" y="406"/>
                      <a:pt x="2983" y="456"/>
                      <a:pt x="3008" y="506"/>
                    </a:cubicBezTo>
                    <a:cubicBezTo>
                      <a:pt x="3008" y="531"/>
                      <a:pt x="3008" y="557"/>
                      <a:pt x="3083" y="582"/>
                    </a:cubicBezTo>
                    <a:cubicBezTo>
                      <a:pt x="3058" y="607"/>
                      <a:pt x="3158" y="607"/>
                      <a:pt x="3309" y="657"/>
                    </a:cubicBezTo>
                    <a:cubicBezTo>
                      <a:pt x="3334" y="657"/>
                      <a:pt x="3384" y="682"/>
                      <a:pt x="3409" y="682"/>
                    </a:cubicBezTo>
                    <a:lnTo>
                      <a:pt x="3459" y="707"/>
                    </a:lnTo>
                    <a:cubicBezTo>
                      <a:pt x="3434" y="732"/>
                      <a:pt x="3409" y="732"/>
                      <a:pt x="3334" y="732"/>
                    </a:cubicBezTo>
                    <a:cubicBezTo>
                      <a:pt x="3275" y="725"/>
                      <a:pt x="3240" y="722"/>
                      <a:pt x="3220" y="722"/>
                    </a:cubicBezTo>
                    <a:cubicBezTo>
                      <a:pt x="3171" y="722"/>
                      <a:pt x="3208" y="739"/>
                      <a:pt x="3208" y="757"/>
                    </a:cubicBezTo>
                    <a:cubicBezTo>
                      <a:pt x="3229" y="777"/>
                      <a:pt x="3233" y="814"/>
                      <a:pt x="3167" y="814"/>
                    </a:cubicBezTo>
                    <a:cubicBezTo>
                      <a:pt x="3151" y="814"/>
                      <a:pt x="3132" y="812"/>
                      <a:pt x="3108" y="807"/>
                    </a:cubicBezTo>
                    <a:cubicBezTo>
                      <a:pt x="2943" y="770"/>
                      <a:pt x="2885" y="747"/>
                      <a:pt x="2847" y="747"/>
                    </a:cubicBezTo>
                    <a:cubicBezTo>
                      <a:pt x="2832" y="747"/>
                      <a:pt x="2821" y="750"/>
                      <a:pt x="2807" y="757"/>
                    </a:cubicBezTo>
                    <a:cubicBezTo>
                      <a:pt x="2782" y="807"/>
                      <a:pt x="2732" y="882"/>
                      <a:pt x="2657" y="958"/>
                    </a:cubicBezTo>
                    <a:cubicBezTo>
                      <a:pt x="2642" y="952"/>
                      <a:pt x="2627" y="950"/>
                      <a:pt x="2612" y="950"/>
                    </a:cubicBezTo>
                    <a:cubicBezTo>
                      <a:pt x="2517" y="950"/>
                      <a:pt x="2440" y="1046"/>
                      <a:pt x="2350" y="1046"/>
                    </a:cubicBezTo>
                    <a:cubicBezTo>
                      <a:pt x="2321" y="1046"/>
                      <a:pt x="2290" y="1036"/>
                      <a:pt x="2256" y="1008"/>
                    </a:cubicBezTo>
                    <a:cubicBezTo>
                      <a:pt x="2244" y="1038"/>
                      <a:pt x="2227" y="1050"/>
                      <a:pt x="2208" y="1050"/>
                    </a:cubicBezTo>
                    <a:cubicBezTo>
                      <a:pt x="2158" y="1050"/>
                      <a:pt x="2092" y="974"/>
                      <a:pt x="2051" y="974"/>
                    </a:cubicBezTo>
                    <a:cubicBezTo>
                      <a:pt x="2043" y="974"/>
                      <a:pt x="2036" y="977"/>
                      <a:pt x="2030" y="983"/>
                    </a:cubicBezTo>
                    <a:lnTo>
                      <a:pt x="2030" y="1008"/>
                    </a:lnTo>
                    <a:cubicBezTo>
                      <a:pt x="2023" y="996"/>
                      <a:pt x="2017" y="992"/>
                      <a:pt x="2013" y="992"/>
                    </a:cubicBezTo>
                    <a:cubicBezTo>
                      <a:pt x="1993" y="992"/>
                      <a:pt x="1994" y="1071"/>
                      <a:pt x="1979" y="1071"/>
                    </a:cubicBezTo>
                    <a:cubicBezTo>
                      <a:pt x="1974" y="1071"/>
                      <a:pt x="1967" y="1061"/>
                      <a:pt x="1955" y="1033"/>
                    </a:cubicBezTo>
                    <a:lnTo>
                      <a:pt x="1955" y="1008"/>
                    </a:lnTo>
                    <a:cubicBezTo>
                      <a:pt x="1953" y="1003"/>
                      <a:pt x="1951" y="1000"/>
                      <a:pt x="1950" y="1000"/>
                    </a:cubicBezTo>
                    <a:lnTo>
                      <a:pt x="1950" y="1000"/>
                    </a:lnTo>
                    <a:cubicBezTo>
                      <a:pt x="1941" y="1000"/>
                      <a:pt x="1967" y="1123"/>
                      <a:pt x="1962" y="1123"/>
                    </a:cubicBezTo>
                    <a:cubicBezTo>
                      <a:pt x="1961" y="1123"/>
                      <a:pt x="1959" y="1119"/>
                      <a:pt x="1955" y="1108"/>
                    </a:cubicBezTo>
                    <a:lnTo>
                      <a:pt x="1955" y="1158"/>
                    </a:lnTo>
                    <a:cubicBezTo>
                      <a:pt x="1930" y="1158"/>
                      <a:pt x="1930" y="1108"/>
                      <a:pt x="1930" y="1083"/>
                    </a:cubicBezTo>
                    <a:cubicBezTo>
                      <a:pt x="1930" y="1098"/>
                      <a:pt x="1930" y="1121"/>
                      <a:pt x="1930" y="1133"/>
                    </a:cubicBezTo>
                    <a:cubicBezTo>
                      <a:pt x="1914" y="1093"/>
                      <a:pt x="1903" y="1084"/>
                      <a:pt x="1895" y="1084"/>
                    </a:cubicBezTo>
                    <a:cubicBezTo>
                      <a:pt x="1888" y="1084"/>
                      <a:pt x="1883" y="1091"/>
                      <a:pt x="1878" y="1091"/>
                    </a:cubicBezTo>
                    <a:cubicBezTo>
                      <a:pt x="1871" y="1091"/>
                      <a:pt x="1865" y="1077"/>
                      <a:pt x="1855" y="1008"/>
                    </a:cubicBezTo>
                    <a:cubicBezTo>
                      <a:pt x="1855" y="1008"/>
                      <a:pt x="1830" y="958"/>
                      <a:pt x="1830" y="932"/>
                    </a:cubicBezTo>
                    <a:cubicBezTo>
                      <a:pt x="1830" y="923"/>
                      <a:pt x="1827" y="917"/>
                      <a:pt x="1822" y="917"/>
                    </a:cubicBezTo>
                    <a:cubicBezTo>
                      <a:pt x="1815" y="917"/>
                      <a:pt x="1805" y="935"/>
                      <a:pt x="1805" y="983"/>
                    </a:cubicBezTo>
                    <a:cubicBezTo>
                      <a:pt x="1830" y="1058"/>
                      <a:pt x="1830" y="1133"/>
                      <a:pt x="1880" y="1183"/>
                    </a:cubicBezTo>
                    <a:lnTo>
                      <a:pt x="1855" y="1133"/>
                    </a:lnTo>
                    <a:lnTo>
                      <a:pt x="1855" y="1133"/>
                    </a:lnTo>
                    <a:cubicBezTo>
                      <a:pt x="1880" y="1183"/>
                      <a:pt x="1880" y="1158"/>
                      <a:pt x="1880" y="1183"/>
                    </a:cubicBezTo>
                    <a:cubicBezTo>
                      <a:pt x="1905" y="1208"/>
                      <a:pt x="1930" y="1283"/>
                      <a:pt x="1955" y="1308"/>
                    </a:cubicBezTo>
                    <a:cubicBezTo>
                      <a:pt x="1955" y="1271"/>
                      <a:pt x="1955" y="1258"/>
                      <a:pt x="1958" y="1258"/>
                    </a:cubicBezTo>
                    <a:cubicBezTo>
                      <a:pt x="1962" y="1258"/>
                      <a:pt x="1968" y="1271"/>
                      <a:pt x="1980" y="1283"/>
                    </a:cubicBezTo>
                    <a:lnTo>
                      <a:pt x="1980" y="1308"/>
                    </a:lnTo>
                    <a:cubicBezTo>
                      <a:pt x="1984" y="1315"/>
                      <a:pt x="1986" y="1318"/>
                      <a:pt x="1988" y="1318"/>
                    </a:cubicBezTo>
                    <a:cubicBezTo>
                      <a:pt x="1997" y="1318"/>
                      <a:pt x="1990" y="1252"/>
                      <a:pt x="1995" y="1252"/>
                    </a:cubicBezTo>
                    <a:lnTo>
                      <a:pt x="1995" y="1252"/>
                    </a:lnTo>
                    <a:cubicBezTo>
                      <a:pt x="1997" y="1252"/>
                      <a:pt x="2000" y="1260"/>
                      <a:pt x="2005" y="1283"/>
                    </a:cubicBezTo>
                    <a:cubicBezTo>
                      <a:pt x="2030" y="1233"/>
                      <a:pt x="2081" y="1233"/>
                      <a:pt x="2131" y="1208"/>
                    </a:cubicBezTo>
                    <a:cubicBezTo>
                      <a:pt x="2131" y="1185"/>
                      <a:pt x="2172" y="1204"/>
                      <a:pt x="2161" y="1150"/>
                    </a:cubicBezTo>
                    <a:lnTo>
                      <a:pt x="2161" y="1150"/>
                    </a:lnTo>
                    <a:cubicBezTo>
                      <a:pt x="2187" y="1233"/>
                      <a:pt x="2231" y="1233"/>
                      <a:pt x="2231" y="1233"/>
                    </a:cubicBezTo>
                    <a:cubicBezTo>
                      <a:pt x="2231" y="1233"/>
                      <a:pt x="2231" y="1258"/>
                      <a:pt x="2231" y="1258"/>
                    </a:cubicBezTo>
                    <a:cubicBezTo>
                      <a:pt x="2241" y="1278"/>
                      <a:pt x="2247" y="1285"/>
                      <a:pt x="2250" y="1285"/>
                    </a:cubicBezTo>
                    <a:cubicBezTo>
                      <a:pt x="2262" y="1285"/>
                      <a:pt x="2254" y="1219"/>
                      <a:pt x="2271" y="1219"/>
                    </a:cubicBezTo>
                    <a:cubicBezTo>
                      <a:pt x="2278" y="1219"/>
                      <a:pt x="2289" y="1230"/>
                      <a:pt x="2306" y="1258"/>
                    </a:cubicBezTo>
                    <a:cubicBezTo>
                      <a:pt x="2297" y="1223"/>
                      <a:pt x="2301" y="1216"/>
                      <a:pt x="2308" y="1216"/>
                    </a:cubicBezTo>
                    <a:cubicBezTo>
                      <a:pt x="2313" y="1216"/>
                      <a:pt x="2320" y="1219"/>
                      <a:pt x="2325" y="1219"/>
                    </a:cubicBezTo>
                    <a:cubicBezTo>
                      <a:pt x="2334" y="1219"/>
                      <a:pt x="2340" y="1211"/>
                      <a:pt x="2334" y="1174"/>
                    </a:cubicBezTo>
                    <a:lnTo>
                      <a:pt x="2334" y="1174"/>
                    </a:lnTo>
                    <a:cubicBezTo>
                      <a:pt x="2341" y="1194"/>
                      <a:pt x="2356" y="1213"/>
                      <a:pt x="2356" y="1233"/>
                    </a:cubicBezTo>
                    <a:cubicBezTo>
                      <a:pt x="2373" y="1225"/>
                      <a:pt x="2390" y="1222"/>
                      <a:pt x="2405" y="1222"/>
                    </a:cubicBezTo>
                    <a:cubicBezTo>
                      <a:pt x="2437" y="1222"/>
                      <a:pt x="2465" y="1233"/>
                      <a:pt x="2482" y="1233"/>
                    </a:cubicBezTo>
                    <a:cubicBezTo>
                      <a:pt x="2491" y="1198"/>
                      <a:pt x="2506" y="1190"/>
                      <a:pt x="2522" y="1190"/>
                    </a:cubicBezTo>
                    <a:cubicBezTo>
                      <a:pt x="2532" y="1190"/>
                      <a:pt x="2543" y="1194"/>
                      <a:pt x="2553" y="1194"/>
                    </a:cubicBezTo>
                    <a:cubicBezTo>
                      <a:pt x="2569" y="1194"/>
                      <a:pt x="2582" y="1184"/>
                      <a:pt x="2582" y="1133"/>
                    </a:cubicBezTo>
                    <a:cubicBezTo>
                      <a:pt x="2596" y="1147"/>
                      <a:pt x="2619" y="1162"/>
                      <a:pt x="2641" y="1162"/>
                    </a:cubicBezTo>
                    <a:cubicBezTo>
                      <a:pt x="2656" y="1162"/>
                      <a:pt x="2672" y="1154"/>
                      <a:pt x="2682" y="1133"/>
                    </a:cubicBezTo>
                    <a:lnTo>
                      <a:pt x="2682" y="1158"/>
                    </a:lnTo>
                    <a:cubicBezTo>
                      <a:pt x="2707" y="1133"/>
                      <a:pt x="2757" y="1133"/>
                      <a:pt x="2757" y="1033"/>
                    </a:cubicBezTo>
                    <a:cubicBezTo>
                      <a:pt x="2782" y="1158"/>
                      <a:pt x="2807" y="1133"/>
                      <a:pt x="2858" y="1158"/>
                    </a:cubicBezTo>
                    <a:cubicBezTo>
                      <a:pt x="2883" y="1083"/>
                      <a:pt x="2983" y="1083"/>
                      <a:pt x="3008" y="1033"/>
                    </a:cubicBezTo>
                    <a:cubicBezTo>
                      <a:pt x="3016" y="1037"/>
                      <a:pt x="3022" y="1038"/>
                      <a:pt x="3026" y="1038"/>
                    </a:cubicBezTo>
                    <a:cubicBezTo>
                      <a:pt x="3042" y="1038"/>
                      <a:pt x="3045" y="1023"/>
                      <a:pt x="3058" y="1023"/>
                    </a:cubicBezTo>
                    <a:cubicBezTo>
                      <a:pt x="3067" y="1023"/>
                      <a:pt x="3081" y="1031"/>
                      <a:pt x="3108" y="1058"/>
                    </a:cubicBezTo>
                    <a:cubicBezTo>
                      <a:pt x="3147" y="921"/>
                      <a:pt x="3262" y="906"/>
                      <a:pt x="3512" y="906"/>
                    </a:cubicBezTo>
                    <a:cubicBezTo>
                      <a:pt x="3583" y="906"/>
                      <a:pt x="3665" y="907"/>
                      <a:pt x="3760" y="907"/>
                    </a:cubicBezTo>
                    <a:lnTo>
                      <a:pt x="3785" y="907"/>
                    </a:lnTo>
                    <a:cubicBezTo>
                      <a:pt x="3741" y="885"/>
                      <a:pt x="3600" y="844"/>
                      <a:pt x="3498" y="800"/>
                    </a:cubicBezTo>
                    <a:lnTo>
                      <a:pt x="3498" y="800"/>
                    </a:lnTo>
                    <a:cubicBezTo>
                      <a:pt x="3501" y="800"/>
                      <a:pt x="3504" y="800"/>
                      <a:pt x="3507" y="800"/>
                    </a:cubicBezTo>
                    <a:cubicBezTo>
                      <a:pt x="3546" y="800"/>
                      <a:pt x="3623" y="814"/>
                      <a:pt x="3662" y="814"/>
                    </a:cubicBezTo>
                    <a:cubicBezTo>
                      <a:pt x="3676" y="814"/>
                      <a:pt x="3685" y="812"/>
                      <a:pt x="3685" y="807"/>
                    </a:cubicBezTo>
                    <a:lnTo>
                      <a:pt x="3735" y="807"/>
                    </a:lnTo>
                    <a:cubicBezTo>
                      <a:pt x="3701" y="807"/>
                      <a:pt x="3813" y="818"/>
                      <a:pt x="3854" y="818"/>
                    </a:cubicBezTo>
                    <a:cubicBezTo>
                      <a:pt x="3874" y="818"/>
                      <a:pt x="3877" y="816"/>
                      <a:pt x="3835" y="807"/>
                    </a:cubicBezTo>
                    <a:lnTo>
                      <a:pt x="3885" y="807"/>
                    </a:lnTo>
                    <a:lnTo>
                      <a:pt x="3835" y="782"/>
                    </a:lnTo>
                    <a:lnTo>
                      <a:pt x="3835" y="782"/>
                    </a:lnTo>
                    <a:cubicBezTo>
                      <a:pt x="3910" y="807"/>
                      <a:pt x="4010" y="807"/>
                      <a:pt x="3985" y="807"/>
                    </a:cubicBezTo>
                    <a:lnTo>
                      <a:pt x="4035" y="807"/>
                    </a:lnTo>
                    <a:cubicBezTo>
                      <a:pt x="4061" y="807"/>
                      <a:pt x="4086" y="782"/>
                      <a:pt x="4061" y="782"/>
                    </a:cubicBezTo>
                    <a:lnTo>
                      <a:pt x="3935" y="732"/>
                    </a:lnTo>
                    <a:cubicBezTo>
                      <a:pt x="3835" y="682"/>
                      <a:pt x="3760" y="632"/>
                      <a:pt x="3660" y="607"/>
                    </a:cubicBezTo>
                    <a:cubicBezTo>
                      <a:pt x="3459" y="531"/>
                      <a:pt x="3309" y="481"/>
                      <a:pt x="3208" y="406"/>
                    </a:cubicBezTo>
                    <a:lnTo>
                      <a:pt x="3259" y="406"/>
                    </a:lnTo>
                    <a:lnTo>
                      <a:pt x="3158" y="381"/>
                    </a:lnTo>
                    <a:lnTo>
                      <a:pt x="3183" y="381"/>
                    </a:lnTo>
                    <a:cubicBezTo>
                      <a:pt x="3183" y="331"/>
                      <a:pt x="3033" y="331"/>
                      <a:pt x="3008" y="281"/>
                    </a:cubicBezTo>
                    <a:cubicBezTo>
                      <a:pt x="3008" y="281"/>
                      <a:pt x="3033" y="281"/>
                      <a:pt x="3033" y="256"/>
                    </a:cubicBezTo>
                    <a:lnTo>
                      <a:pt x="3033" y="256"/>
                    </a:lnTo>
                    <a:cubicBezTo>
                      <a:pt x="3027" y="258"/>
                      <a:pt x="3022" y="259"/>
                      <a:pt x="3018" y="259"/>
                    </a:cubicBezTo>
                    <a:cubicBezTo>
                      <a:pt x="2985" y="259"/>
                      <a:pt x="2998" y="205"/>
                      <a:pt x="2976" y="205"/>
                    </a:cubicBezTo>
                    <a:cubicBezTo>
                      <a:pt x="2965" y="205"/>
                      <a:pt x="2945" y="218"/>
                      <a:pt x="2908" y="256"/>
                    </a:cubicBezTo>
                    <a:cubicBezTo>
                      <a:pt x="2908" y="231"/>
                      <a:pt x="2933" y="206"/>
                      <a:pt x="2958" y="206"/>
                    </a:cubicBezTo>
                    <a:cubicBezTo>
                      <a:pt x="2807" y="181"/>
                      <a:pt x="2757" y="156"/>
                      <a:pt x="2682" y="80"/>
                    </a:cubicBezTo>
                    <a:cubicBezTo>
                      <a:pt x="2655" y="101"/>
                      <a:pt x="2633" y="108"/>
                      <a:pt x="2614" y="108"/>
                    </a:cubicBezTo>
                    <a:cubicBezTo>
                      <a:pt x="2563" y="108"/>
                      <a:pt x="2529" y="55"/>
                      <a:pt x="2457" y="55"/>
                    </a:cubicBezTo>
                    <a:cubicBezTo>
                      <a:pt x="2431" y="55"/>
                      <a:pt x="2431" y="55"/>
                      <a:pt x="2406" y="80"/>
                    </a:cubicBezTo>
                    <a:lnTo>
                      <a:pt x="2406" y="55"/>
                    </a:lnTo>
                    <a:cubicBezTo>
                      <a:pt x="2371" y="77"/>
                      <a:pt x="2340" y="84"/>
                      <a:pt x="2310" y="84"/>
                    </a:cubicBezTo>
                    <a:cubicBezTo>
                      <a:pt x="2247" y="84"/>
                      <a:pt x="2192" y="51"/>
                      <a:pt x="2122" y="51"/>
                    </a:cubicBezTo>
                    <a:cubicBezTo>
                      <a:pt x="2109" y="51"/>
                      <a:pt x="2095" y="52"/>
                      <a:pt x="2081" y="55"/>
                    </a:cubicBezTo>
                    <a:cubicBezTo>
                      <a:pt x="2076" y="50"/>
                      <a:pt x="2070" y="48"/>
                      <a:pt x="2063" y="48"/>
                    </a:cubicBezTo>
                    <a:cubicBezTo>
                      <a:pt x="2036" y="48"/>
                      <a:pt x="2000" y="80"/>
                      <a:pt x="1980" y="80"/>
                    </a:cubicBezTo>
                    <a:lnTo>
                      <a:pt x="1980" y="30"/>
                    </a:lnTo>
                    <a:cubicBezTo>
                      <a:pt x="1963" y="59"/>
                      <a:pt x="1945" y="70"/>
                      <a:pt x="1928" y="70"/>
                    </a:cubicBezTo>
                    <a:cubicBezTo>
                      <a:pt x="1887" y="70"/>
                      <a:pt x="1844" y="16"/>
                      <a:pt x="1796" y="16"/>
                    </a:cubicBezTo>
                    <a:cubicBezTo>
                      <a:pt x="1775" y="16"/>
                      <a:pt x="1753" y="26"/>
                      <a:pt x="1730" y="55"/>
                    </a:cubicBezTo>
                    <a:lnTo>
                      <a:pt x="1742" y="30"/>
                    </a:lnTo>
                    <a:lnTo>
                      <a:pt x="1742" y="30"/>
                    </a:lnTo>
                    <a:cubicBezTo>
                      <a:pt x="1737" y="36"/>
                      <a:pt x="1732" y="37"/>
                      <a:pt x="1728" y="37"/>
                    </a:cubicBezTo>
                    <a:cubicBezTo>
                      <a:pt x="1725" y="37"/>
                      <a:pt x="1723" y="36"/>
                      <a:pt x="1720" y="36"/>
                    </a:cubicBezTo>
                    <a:cubicBezTo>
                      <a:pt x="1711" y="36"/>
                      <a:pt x="1705" y="43"/>
                      <a:pt x="1705" y="105"/>
                    </a:cubicBezTo>
                    <a:lnTo>
                      <a:pt x="1680" y="80"/>
                    </a:lnTo>
                    <a:cubicBezTo>
                      <a:pt x="1666" y="120"/>
                      <a:pt x="1655" y="134"/>
                      <a:pt x="1643" y="134"/>
                    </a:cubicBezTo>
                    <a:cubicBezTo>
                      <a:pt x="1621" y="134"/>
                      <a:pt x="1600" y="79"/>
                      <a:pt x="1568" y="79"/>
                    </a:cubicBezTo>
                    <a:cubicBezTo>
                      <a:pt x="1557" y="79"/>
                      <a:pt x="1544" y="86"/>
                      <a:pt x="1529" y="105"/>
                    </a:cubicBezTo>
                    <a:lnTo>
                      <a:pt x="1529" y="80"/>
                    </a:lnTo>
                    <a:cubicBezTo>
                      <a:pt x="1529" y="80"/>
                      <a:pt x="1518" y="91"/>
                      <a:pt x="1503" y="91"/>
                    </a:cubicBezTo>
                    <a:cubicBezTo>
                      <a:pt x="1496" y="91"/>
                      <a:pt x="1487" y="89"/>
                      <a:pt x="1479" y="80"/>
                    </a:cubicBezTo>
                    <a:cubicBezTo>
                      <a:pt x="1479" y="80"/>
                      <a:pt x="1479" y="55"/>
                      <a:pt x="1504" y="55"/>
                    </a:cubicBezTo>
                    <a:cubicBezTo>
                      <a:pt x="1489" y="26"/>
                      <a:pt x="1472" y="16"/>
                      <a:pt x="1455" y="16"/>
                    </a:cubicBezTo>
                    <a:cubicBezTo>
                      <a:pt x="1418" y="16"/>
                      <a:pt x="1377" y="59"/>
                      <a:pt x="1344" y="59"/>
                    </a:cubicBezTo>
                    <a:cubicBezTo>
                      <a:pt x="1338" y="59"/>
                      <a:pt x="1333" y="58"/>
                      <a:pt x="1329" y="55"/>
                    </a:cubicBezTo>
                    <a:lnTo>
                      <a:pt x="1329" y="5"/>
                    </a:lnTo>
                    <a:cubicBezTo>
                      <a:pt x="1320" y="32"/>
                      <a:pt x="1308" y="40"/>
                      <a:pt x="1295" y="40"/>
                    </a:cubicBezTo>
                    <a:cubicBezTo>
                      <a:pt x="1277" y="40"/>
                      <a:pt x="1257" y="25"/>
                      <a:pt x="1242" y="25"/>
                    </a:cubicBezTo>
                    <a:cubicBezTo>
                      <a:pt x="1237" y="25"/>
                      <a:pt x="1232" y="26"/>
                      <a:pt x="1228" y="30"/>
                    </a:cubicBezTo>
                    <a:lnTo>
                      <a:pt x="1228" y="5"/>
                    </a:lnTo>
                    <a:lnTo>
                      <a:pt x="1203" y="55"/>
                    </a:lnTo>
                    <a:lnTo>
                      <a:pt x="1203" y="5"/>
                    </a:lnTo>
                    <a:cubicBezTo>
                      <a:pt x="1153" y="5"/>
                      <a:pt x="1103" y="30"/>
                      <a:pt x="1078" y="30"/>
                    </a:cubicBezTo>
                    <a:lnTo>
                      <a:pt x="1078" y="5"/>
                    </a:lnTo>
                    <a:cubicBezTo>
                      <a:pt x="1063" y="27"/>
                      <a:pt x="1048" y="34"/>
                      <a:pt x="1034" y="34"/>
                    </a:cubicBezTo>
                    <a:cubicBezTo>
                      <a:pt x="1009" y="34"/>
                      <a:pt x="985" y="16"/>
                      <a:pt x="961" y="16"/>
                    </a:cubicBezTo>
                    <a:cubicBezTo>
                      <a:pt x="950" y="16"/>
                      <a:pt x="939" y="19"/>
                      <a:pt x="928" y="30"/>
                    </a:cubicBezTo>
                    <a:lnTo>
                      <a:pt x="953" y="5"/>
                    </a:lnTo>
                    <a:cubicBezTo>
                      <a:pt x="936" y="2"/>
                      <a:pt x="919" y="0"/>
                      <a:pt x="903"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5" name="Google Shape;3147;p66">
                <a:extLst>
                  <a:ext uri="{FF2B5EF4-FFF2-40B4-BE49-F238E27FC236}">
                    <a16:creationId xmlns:a16="http://schemas.microsoft.com/office/drawing/2014/main" id="{C9178C8F-52E3-A1B0-EDB6-B98CD086BE8F}"/>
                  </a:ext>
                </a:extLst>
              </p:cNvPr>
              <p:cNvSpPr/>
              <p:nvPr/>
            </p:nvSpPr>
            <p:spPr>
              <a:xfrm>
                <a:off x="4033350" y="3005675"/>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6" name="Google Shape;3148;p66">
                <a:extLst>
                  <a:ext uri="{FF2B5EF4-FFF2-40B4-BE49-F238E27FC236}">
                    <a16:creationId xmlns:a16="http://schemas.microsoft.com/office/drawing/2014/main" id="{E0CCC2FF-10F3-D627-4F28-B0F48B3C8360}"/>
                  </a:ext>
                </a:extLst>
              </p:cNvPr>
              <p:cNvSpPr/>
              <p:nvPr/>
            </p:nvSpPr>
            <p:spPr>
              <a:xfrm>
                <a:off x="4067200" y="303637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7" name="Google Shape;3149;p66">
                <a:extLst>
                  <a:ext uri="{FF2B5EF4-FFF2-40B4-BE49-F238E27FC236}">
                    <a16:creationId xmlns:a16="http://schemas.microsoft.com/office/drawing/2014/main" id="{7D9DB9F6-D5B2-A29C-47A5-E98ADB5DC7A1}"/>
                  </a:ext>
                </a:extLst>
              </p:cNvPr>
              <p:cNvSpPr/>
              <p:nvPr/>
            </p:nvSpPr>
            <p:spPr>
              <a:xfrm>
                <a:off x="4273050" y="3221850"/>
                <a:ext cx="2200" cy="650"/>
              </a:xfrm>
              <a:custGeom>
                <a:avLst/>
                <a:gdLst/>
                <a:ahLst/>
                <a:cxnLst/>
                <a:rect l="l" t="t" r="r" b="b"/>
                <a:pathLst>
                  <a:path w="88" h="26" extrusionOk="0">
                    <a:moveTo>
                      <a:pt x="37" y="0"/>
                    </a:moveTo>
                    <a:cubicBezTo>
                      <a:pt x="0" y="1"/>
                      <a:pt x="37" y="4"/>
                      <a:pt x="37" y="25"/>
                    </a:cubicBezTo>
                    <a:cubicBezTo>
                      <a:pt x="37" y="25"/>
                      <a:pt x="37" y="2"/>
                      <a:pt x="37" y="0"/>
                    </a:cubicBezTo>
                    <a:close/>
                    <a:moveTo>
                      <a:pt x="37" y="0"/>
                    </a:moveTo>
                    <a:cubicBezTo>
                      <a:pt x="37" y="0"/>
                      <a:pt x="37" y="0"/>
                      <a:pt x="37" y="0"/>
                    </a:cubicBezTo>
                    <a:lnTo>
                      <a:pt x="37" y="0"/>
                    </a:lnTo>
                    <a:cubicBezTo>
                      <a:pt x="38" y="0"/>
                      <a:pt x="38" y="0"/>
                      <a:pt x="39" y="0"/>
                    </a:cubicBezTo>
                    <a:lnTo>
                      <a:pt x="39" y="0"/>
                    </a:lnTo>
                    <a:cubicBezTo>
                      <a:pt x="63" y="1"/>
                      <a:pt x="87" y="25"/>
                      <a:pt x="87" y="25"/>
                    </a:cubicBezTo>
                    <a:cubicBezTo>
                      <a:pt x="87" y="25"/>
                      <a:pt x="87" y="25"/>
                      <a:pt x="62" y="0"/>
                    </a:cubicBezTo>
                    <a:cubicBezTo>
                      <a:pt x="52" y="0"/>
                      <a:pt x="45" y="0"/>
                      <a:pt x="39" y="0"/>
                    </a:cubicBezTo>
                    <a:lnTo>
                      <a:pt x="39" y="0"/>
                    </a:lnTo>
                    <a:cubicBezTo>
                      <a:pt x="38" y="0"/>
                      <a:pt x="38" y="0"/>
                      <a:pt x="37"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8" name="Google Shape;3150;p66">
                <a:extLst>
                  <a:ext uri="{FF2B5EF4-FFF2-40B4-BE49-F238E27FC236}">
                    <a16:creationId xmlns:a16="http://schemas.microsoft.com/office/drawing/2014/main" id="{F5C0A3AB-3D3D-ECCC-E65A-064147AEE1C2}"/>
                  </a:ext>
                </a:extLst>
              </p:cNvPr>
              <p:cNvSpPr/>
              <p:nvPr/>
            </p:nvSpPr>
            <p:spPr>
              <a:xfrm>
                <a:off x="4269575" y="3223100"/>
                <a:ext cx="3150" cy="6900"/>
              </a:xfrm>
              <a:custGeom>
                <a:avLst/>
                <a:gdLst/>
                <a:ahLst/>
                <a:cxnLst/>
                <a:rect l="l" t="t" r="r" b="b"/>
                <a:pathLst>
                  <a:path w="126" h="276" extrusionOk="0">
                    <a:moveTo>
                      <a:pt x="126" y="0"/>
                    </a:moveTo>
                    <a:cubicBezTo>
                      <a:pt x="29" y="24"/>
                      <a:pt x="95" y="234"/>
                      <a:pt x="11" y="272"/>
                    </a:cubicBezTo>
                    <a:lnTo>
                      <a:pt x="11" y="272"/>
                    </a:lnTo>
                    <a:cubicBezTo>
                      <a:pt x="5" y="269"/>
                      <a:pt x="3" y="265"/>
                      <a:pt x="1" y="265"/>
                    </a:cubicBezTo>
                    <a:cubicBezTo>
                      <a:pt x="1" y="265"/>
                      <a:pt x="1" y="267"/>
                      <a:pt x="1" y="276"/>
                    </a:cubicBezTo>
                    <a:cubicBezTo>
                      <a:pt x="4" y="275"/>
                      <a:pt x="8" y="274"/>
                      <a:pt x="11" y="272"/>
                    </a:cubicBezTo>
                    <a:lnTo>
                      <a:pt x="11" y="272"/>
                    </a:lnTo>
                    <a:cubicBezTo>
                      <a:pt x="15" y="274"/>
                      <a:pt x="19" y="276"/>
                      <a:pt x="26" y="276"/>
                    </a:cubicBezTo>
                    <a:cubicBezTo>
                      <a:pt x="76" y="176"/>
                      <a:pt x="126" y="75"/>
                      <a:pt x="1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9" name="Google Shape;3151;p66">
                <a:extLst>
                  <a:ext uri="{FF2B5EF4-FFF2-40B4-BE49-F238E27FC236}">
                    <a16:creationId xmlns:a16="http://schemas.microsoft.com/office/drawing/2014/main" id="{4F34A787-7B34-32F2-5CDA-70A388489982}"/>
                  </a:ext>
                </a:extLst>
              </p:cNvPr>
              <p:cNvSpPr/>
              <p:nvPr/>
            </p:nvSpPr>
            <p:spPr>
              <a:xfrm>
                <a:off x="4263950" y="3230600"/>
                <a:ext cx="5025" cy="4425"/>
              </a:xfrm>
              <a:custGeom>
                <a:avLst/>
                <a:gdLst/>
                <a:ahLst/>
                <a:cxnLst/>
                <a:rect l="l" t="t" r="r" b="b"/>
                <a:pathLst>
                  <a:path w="201" h="177" extrusionOk="0">
                    <a:moveTo>
                      <a:pt x="125" y="1"/>
                    </a:moveTo>
                    <a:lnTo>
                      <a:pt x="125" y="1"/>
                    </a:lnTo>
                    <a:cubicBezTo>
                      <a:pt x="25" y="51"/>
                      <a:pt x="0" y="126"/>
                      <a:pt x="0" y="176"/>
                    </a:cubicBezTo>
                    <a:cubicBezTo>
                      <a:pt x="0" y="101"/>
                      <a:pt x="201" y="51"/>
                      <a:pt x="12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0" name="Google Shape;3152;p66">
                <a:extLst>
                  <a:ext uri="{FF2B5EF4-FFF2-40B4-BE49-F238E27FC236}">
                    <a16:creationId xmlns:a16="http://schemas.microsoft.com/office/drawing/2014/main" id="{6CF61334-43D2-9A4E-EEA0-17A97149AAC6}"/>
                  </a:ext>
                </a:extLst>
              </p:cNvPr>
              <p:cNvSpPr/>
              <p:nvPr/>
            </p:nvSpPr>
            <p:spPr>
              <a:xfrm>
                <a:off x="4107300" y="3117825"/>
                <a:ext cx="650" cy="1275"/>
              </a:xfrm>
              <a:custGeom>
                <a:avLst/>
                <a:gdLst/>
                <a:ahLst/>
                <a:cxnLst/>
                <a:rect l="l" t="t" r="r" b="b"/>
                <a:pathLst>
                  <a:path w="26" h="51" extrusionOk="0">
                    <a:moveTo>
                      <a:pt x="25" y="1"/>
                    </a:moveTo>
                    <a:cubicBezTo>
                      <a:pt x="0" y="1"/>
                      <a:pt x="0" y="26"/>
                      <a:pt x="0" y="51"/>
                    </a:cubicBezTo>
                    <a:cubicBezTo>
                      <a:pt x="0" y="26"/>
                      <a:pt x="0" y="26"/>
                      <a:pt x="2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1" name="Google Shape;3153;p66">
                <a:extLst>
                  <a:ext uri="{FF2B5EF4-FFF2-40B4-BE49-F238E27FC236}">
                    <a16:creationId xmlns:a16="http://schemas.microsoft.com/office/drawing/2014/main" id="{43BA9FB7-4A87-6969-0BBF-08DCDE18C323}"/>
                  </a:ext>
                </a:extLst>
              </p:cNvPr>
              <p:cNvSpPr/>
              <p:nvPr/>
            </p:nvSpPr>
            <p:spPr>
              <a:xfrm>
                <a:off x="3887375" y="2996425"/>
                <a:ext cx="397900" cy="275575"/>
              </a:xfrm>
              <a:custGeom>
                <a:avLst/>
                <a:gdLst/>
                <a:ahLst/>
                <a:cxnLst/>
                <a:rect l="l" t="t" r="r" b="b"/>
                <a:pathLst>
                  <a:path w="15916" h="11023" extrusionOk="0">
                    <a:moveTo>
                      <a:pt x="2076" y="77"/>
                    </a:moveTo>
                    <a:lnTo>
                      <a:pt x="2076" y="77"/>
                    </a:lnTo>
                    <a:cubicBezTo>
                      <a:pt x="2094" y="83"/>
                      <a:pt x="2112" y="89"/>
                      <a:pt x="2131" y="95"/>
                    </a:cubicBezTo>
                    <a:cubicBezTo>
                      <a:pt x="2110" y="86"/>
                      <a:pt x="2092" y="81"/>
                      <a:pt x="2076" y="77"/>
                    </a:cubicBezTo>
                    <a:close/>
                    <a:moveTo>
                      <a:pt x="1557" y="1"/>
                    </a:moveTo>
                    <a:cubicBezTo>
                      <a:pt x="1366" y="1"/>
                      <a:pt x="1178" y="32"/>
                      <a:pt x="1003" y="95"/>
                    </a:cubicBezTo>
                    <a:cubicBezTo>
                      <a:pt x="627" y="245"/>
                      <a:pt x="326" y="496"/>
                      <a:pt x="151" y="847"/>
                    </a:cubicBezTo>
                    <a:cubicBezTo>
                      <a:pt x="101" y="947"/>
                      <a:pt x="75" y="1047"/>
                      <a:pt x="50" y="1147"/>
                    </a:cubicBezTo>
                    <a:cubicBezTo>
                      <a:pt x="25" y="1248"/>
                      <a:pt x="0" y="1323"/>
                      <a:pt x="25" y="1473"/>
                    </a:cubicBezTo>
                    <a:lnTo>
                      <a:pt x="151" y="1974"/>
                    </a:lnTo>
                    <a:lnTo>
                      <a:pt x="426" y="2902"/>
                    </a:lnTo>
                    <a:lnTo>
                      <a:pt x="301" y="3954"/>
                    </a:lnTo>
                    <a:lnTo>
                      <a:pt x="126" y="5082"/>
                    </a:lnTo>
                    <a:lnTo>
                      <a:pt x="126" y="6009"/>
                    </a:lnTo>
                    <a:lnTo>
                      <a:pt x="101" y="5909"/>
                    </a:lnTo>
                    <a:lnTo>
                      <a:pt x="125" y="6384"/>
                    </a:lnTo>
                    <a:lnTo>
                      <a:pt x="125" y="6384"/>
                    </a:lnTo>
                    <a:cubicBezTo>
                      <a:pt x="125" y="6378"/>
                      <a:pt x="122" y="6357"/>
                      <a:pt x="101" y="6335"/>
                    </a:cubicBezTo>
                    <a:lnTo>
                      <a:pt x="101" y="6335"/>
                    </a:lnTo>
                    <a:cubicBezTo>
                      <a:pt x="50" y="6937"/>
                      <a:pt x="126" y="7538"/>
                      <a:pt x="101" y="8115"/>
                    </a:cubicBezTo>
                    <a:cubicBezTo>
                      <a:pt x="101" y="8115"/>
                      <a:pt x="89" y="8070"/>
                      <a:pt x="75" y="8070"/>
                    </a:cubicBezTo>
                    <a:cubicBezTo>
                      <a:pt x="67" y="8070"/>
                      <a:pt x="59" y="8081"/>
                      <a:pt x="50" y="8115"/>
                    </a:cubicBezTo>
                    <a:cubicBezTo>
                      <a:pt x="75" y="8340"/>
                      <a:pt x="50" y="8466"/>
                      <a:pt x="50" y="8666"/>
                    </a:cubicBezTo>
                    <a:cubicBezTo>
                      <a:pt x="75" y="8842"/>
                      <a:pt x="75" y="8917"/>
                      <a:pt x="176" y="9017"/>
                    </a:cubicBezTo>
                    <a:cubicBezTo>
                      <a:pt x="176" y="9031"/>
                      <a:pt x="167" y="9046"/>
                      <a:pt x="155" y="9046"/>
                    </a:cubicBezTo>
                    <a:cubicBezTo>
                      <a:pt x="147" y="9046"/>
                      <a:pt x="136" y="9038"/>
                      <a:pt x="126" y="9017"/>
                    </a:cubicBezTo>
                    <a:lnTo>
                      <a:pt x="126" y="9017"/>
                    </a:lnTo>
                    <a:lnTo>
                      <a:pt x="226" y="9468"/>
                    </a:lnTo>
                    <a:lnTo>
                      <a:pt x="276" y="9694"/>
                    </a:lnTo>
                    <a:cubicBezTo>
                      <a:pt x="326" y="9794"/>
                      <a:pt x="351" y="9844"/>
                      <a:pt x="426" y="9919"/>
                    </a:cubicBezTo>
                    <a:cubicBezTo>
                      <a:pt x="527" y="10070"/>
                      <a:pt x="677" y="10220"/>
                      <a:pt x="877" y="10220"/>
                    </a:cubicBezTo>
                    <a:lnTo>
                      <a:pt x="1329" y="10295"/>
                    </a:lnTo>
                    <a:cubicBezTo>
                      <a:pt x="1399" y="10301"/>
                      <a:pt x="1469" y="10304"/>
                      <a:pt x="1539" y="10304"/>
                    </a:cubicBezTo>
                    <a:cubicBezTo>
                      <a:pt x="1794" y="10304"/>
                      <a:pt x="2045" y="10263"/>
                      <a:pt x="2281" y="10145"/>
                    </a:cubicBezTo>
                    <a:cubicBezTo>
                      <a:pt x="2456" y="10070"/>
                      <a:pt x="2582" y="9944"/>
                      <a:pt x="2657" y="9794"/>
                    </a:cubicBezTo>
                    <a:cubicBezTo>
                      <a:pt x="2757" y="9644"/>
                      <a:pt x="2807" y="9493"/>
                      <a:pt x="2832" y="9343"/>
                    </a:cubicBezTo>
                    <a:cubicBezTo>
                      <a:pt x="2857" y="9092"/>
                      <a:pt x="2857" y="8867"/>
                      <a:pt x="2857" y="8641"/>
                    </a:cubicBezTo>
                    <a:cubicBezTo>
                      <a:pt x="2782" y="8165"/>
                      <a:pt x="2732" y="7689"/>
                      <a:pt x="2682" y="7212"/>
                    </a:cubicBezTo>
                    <a:cubicBezTo>
                      <a:pt x="2682" y="6887"/>
                      <a:pt x="2707" y="6511"/>
                      <a:pt x="2682" y="6185"/>
                    </a:cubicBezTo>
                    <a:lnTo>
                      <a:pt x="2707" y="6185"/>
                    </a:lnTo>
                    <a:cubicBezTo>
                      <a:pt x="2732" y="5859"/>
                      <a:pt x="2732" y="5508"/>
                      <a:pt x="2782" y="5182"/>
                    </a:cubicBezTo>
                    <a:cubicBezTo>
                      <a:pt x="2832" y="5007"/>
                      <a:pt x="2857" y="4832"/>
                      <a:pt x="2908" y="4681"/>
                    </a:cubicBezTo>
                    <a:lnTo>
                      <a:pt x="2958" y="4405"/>
                    </a:lnTo>
                    <a:lnTo>
                      <a:pt x="3058" y="4180"/>
                    </a:lnTo>
                    <a:cubicBezTo>
                      <a:pt x="3158" y="3854"/>
                      <a:pt x="3334" y="3528"/>
                      <a:pt x="3559" y="3278"/>
                    </a:cubicBezTo>
                    <a:cubicBezTo>
                      <a:pt x="3684" y="3152"/>
                      <a:pt x="3810" y="3077"/>
                      <a:pt x="3960" y="3002"/>
                    </a:cubicBezTo>
                    <a:lnTo>
                      <a:pt x="4211" y="2902"/>
                    </a:lnTo>
                    <a:cubicBezTo>
                      <a:pt x="4243" y="2881"/>
                      <a:pt x="4270" y="2873"/>
                      <a:pt x="4298" y="2873"/>
                    </a:cubicBezTo>
                    <a:cubicBezTo>
                      <a:pt x="4337" y="2873"/>
                      <a:pt x="4378" y="2887"/>
                      <a:pt x="4436" y="2902"/>
                    </a:cubicBezTo>
                    <a:cubicBezTo>
                      <a:pt x="4712" y="2952"/>
                      <a:pt x="4938" y="2977"/>
                      <a:pt x="5163" y="3077"/>
                    </a:cubicBezTo>
                    <a:cubicBezTo>
                      <a:pt x="5289" y="3127"/>
                      <a:pt x="5389" y="3177"/>
                      <a:pt x="5489" y="3253"/>
                    </a:cubicBezTo>
                    <a:cubicBezTo>
                      <a:pt x="5539" y="3253"/>
                      <a:pt x="5564" y="3328"/>
                      <a:pt x="5589" y="3378"/>
                    </a:cubicBezTo>
                    <a:cubicBezTo>
                      <a:pt x="5614" y="3453"/>
                      <a:pt x="5639" y="3503"/>
                      <a:pt x="5664" y="3578"/>
                    </a:cubicBezTo>
                    <a:lnTo>
                      <a:pt x="5639" y="3603"/>
                    </a:lnTo>
                    <a:cubicBezTo>
                      <a:pt x="5840" y="3979"/>
                      <a:pt x="5940" y="4431"/>
                      <a:pt x="5990" y="4882"/>
                    </a:cubicBezTo>
                    <a:cubicBezTo>
                      <a:pt x="6015" y="5333"/>
                      <a:pt x="6015" y="5759"/>
                      <a:pt x="6015" y="6235"/>
                    </a:cubicBezTo>
                    <a:cubicBezTo>
                      <a:pt x="6040" y="6360"/>
                      <a:pt x="6065" y="6486"/>
                      <a:pt x="6091" y="6586"/>
                    </a:cubicBezTo>
                    <a:lnTo>
                      <a:pt x="6040" y="6536"/>
                    </a:lnTo>
                    <a:lnTo>
                      <a:pt x="6040" y="6536"/>
                    </a:lnTo>
                    <a:cubicBezTo>
                      <a:pt x="6133" y="6675"/>
                      <a:pt x="6097" y="7071"/>
                      <a:pt x="6170" y="7071"/>
                    </a:cubicBezTo>
                    <a:cubicBezTo>
                      <a:pt x="6176" y="7071"/>
                      <a:pt x="6183" y="7068"/>
                      <a:pt x="6191" y="7062"/>
                    </a:cubicBezTo>
                    <a:lnTo>
                      <a:pt x="6191" y="7162"/>
                    </a:lnTo>
                    <a:lnTo>
                      <a:pt x="6166" y="7263"/>
                    </a:lnTo>
                    <a:cubicBezTo>
                      <a:pt x="6241" y="7964"/>
                      <a:pt x="5940" y="8491"/>
                      <a:pt x="5965" y="9343"/>
                    </a:cubicBezTo>
                    <a:lnTo>
                      <a:pt x="5940" y="9293"/>
                    </a:lnTo>
                    <a:cubicBezTo>
                      <a:pt x="5940" y="9518"/>
                      <a:pt x="5940" y="9769"/>
                      <a:pt x="5890" y="9944"/>
                    </a:cubicBezTo>
                    <a:cubicBezTo>
                      <a:pt x="5890" y="9919"/>
                      <a:pt x="5865" y="9919"/>
                      <a:pt x="5865" y="9869"/>
                    </a:cubicBezTo>
                    <a:lnTo>
                      <a:pt x="5865" y="9869"/>
                    </a:lnTo>
                    <a:cubicBezTo>
                      <a:pt x="5815" y="10045"/>
                      <a:pt x="5840" y="10245"/>
                      <a:pt x="5940" y="10421"/>
                    </a:cubicBezTo>
                    <a:cubicBezTo>
                      <a:pt x="6040" y="10596"/>
                      <a:pt x="6191" y="10746"/>
                      <a:pt x="6366" y="10822"/>
                    </a:cubicBezTo>
                    <a:cubicBezTo>
                      <a:pt x="6586" y="10947"/>
                      <a:pt x="6826" y="11004"/>
                      <a:pt x="7068" y="11004"/>
                    </a:cubicBezTo>
                    <a:cubicBezTo>
                      <a:pt x="7211" y="11004"/>
                      <a:pt x="7354" y="10984"/>
                      <a:pt x="7494" y="10947"/>
                    </a:cubicBezTo>
                    <a:lnTo>
                      <a:pt x="7494" y="10947"/>
                    </a:lnTo>
                    <a:cubicBezTo>
                      <a:pt x="7469" y="10972"/>
                      <a:pt x="7444" y="10997"/>
                      <a:pt x="7419" y="11022"/>
                    </a:cubicBezTo>
                    <a:cubicBezTo>
                      <a:pt x="7569" y="10947"/>
                      <a:pt x="7870" y="10847"/>
                      <a:pt x="8020" y="10621"/>
                    </a:cubicBezTo>
                    <a:cubicBezTo>
                      <a:pt x="8196" y="10395"/>
                      <a:pt x="8321" y="10145"/>
                      <a:pt x="8371" y="9894"/>
                    </a:cubicBezTo>
                    <a:lnTo>
                      <a:pt x="8396" y="9944"/>
                    </a:lnTo>
                    <a:cubicBezTo>
                      <a:pt x="8421" y="9869"/>
                      <a:pt x="8421" y="9769"/>
                      <a:pt x="8396" y="9694"/>
                    </a:cubicBezTo>
                    <a:lnTo>
                      <a:pt x="8446" y="9694"/>
                    </a:lnTo>
                    <a:cubicBezTo>
                      <a:pt x="8497" y="9067"/>
                      <a:pt x="8522" y="8491"/>
                      <a:pt x="8547" y="7889"/>
                    </a:cubicBezTo>
                    <a:lnTo>
                      <a:pt x="8597" y="7939"/>
                    </a:lnTo>
                    <a:cubicBezTo>
                      <a:pt x="8572" y="7513"/>
                      <a:pt x="8647" y="7062"/>
                      <a:pt x="8672" y="6586"/>
                    </a:cubicBezTo>
                    <a:cubicBezTo>
                      <a:pt x="8672" y="6436"/>
                      <a:pt x="8647" y="6285"/>
                      <a:pt x="8622" y="6160"/>
                    </a:cubicBezTo>
                    <a:lnTo>
                      <a:pt x="8622" y="6160"/>
                    </a:lnTo>
                    <a:lnTo>
                      <a:pt x="8647" y="6185"/>
                    </a:lnTo>
                    <a:cubicBezTo>
                      <a:pt x="8722" y="5508"/>
                      <a:pt x="8998" y="4756"/>
                      <a:pt x="9499" y="4280"/>
                    </a:cubicBezTo>
                    <a:cubicBezTo>
                      <a:pt x="9775" y="4055"/>
                      <a:pt x="10076" y="3854"/>
                      <a:pt x="10451" y="3829"/>
                    </a:cubicBezTo>
                    <a:cubicBezTo>
                      <a:pt x="10691" y="3812"/>
                      <a:pt x="10942" y="3771"/>
                      <a:pt x="11198" y="3771"/>
                    </a:cubicBezTo>
                    <a:cubicBezTo>
                      <a:pt x="11316" y="3771"/>
                      <a:pt x="11435" y="3780"/>
                      <a:pt x="11554" y="3804"/>
                    </a:cubicBezTo>
                    <a:lnTo>
                      <a:pt x="11504" y="3804"/>
                    </a:lnTo>
                    <a:cubicBezTo>
                      <a:pt x="11579" y="3804"/>
                      <a:pt x="11654" y="3804"/>
                      <a:pt x="11730" y="3829"/>
                    </a:cubicBezTo>
                    <a:lnTo>
                      <a:pt x="11680" y="3829"/>
                    </a:lnTo>
                    <a:cubicBezTo>
                      <a:pt x="11730" y="3854"/>
                      <a:pt x="11805" y="3904"/>
                      <a:pt x="11880" y="3929"/>
                    </a:cubicBezTo>
                    <a:cubicBezTo>
                      <a:pt x="12181" y="4030"/>
                      <a:pt x="12582" y="4230"/>
                      <a:pt x="12657" y="4380"/>
                    </a:cubicBezTo>
                    <a:cubicBezTo>
                      <a:pt x="12695" y="4405"/>
                      <a:pt x="12726" y="4418"/>
                      <a:pt x="12745" y="4418"/>
                    </a:cubicBezTo>
                    <a:cubicBezTo>
                      <a:pt x="12763" y="4418"/>
                      <a:pt x="12770" y="4405"/>
                      <a:pt x="12757" y="4380"/>
                    </a:cubicBezTo>
                    <a:lnTo>
                      <a:pt x="12757" y="4380"/>
                    </a:lnTo>
                    <a:lnTo>
                      <a:pt x="12857" y="4481"/>
                    </a:lnTo>
                    <a:lnTo>
                      <a:pt x="12933" y="4556"/>
                    </a:lnTo>
                    <a:cubicBezTo>
                      <a:pt x="12933" y="4581"/>
                      <a:pt x="12933" y="4606"/>
                      <a:pt x="12933" y="4631"/>
                    </a:cubicBezTo>
                    <a:cubicBezTo>
                      <a:pt x="12958" y="4731"/>
                      <a:pt x="12983" y="4832"/>
                      <a:pt x="12983" y="4932"/>
                    </a:cubicBezTo>
                    <a:cubicBezTo>
                      <a:pt x="13008" y="5107"/>
                      <a:pt x="13058" y="5283"/>
                      <a:pt x="13083" y="5483"/>
                    </a:cubicBezTo>
                    <a:lnTo>
                      <a:pt x="13158" y="5784"/>
                    </a:lnTo>
                    <a:cubicBezTo>
                      <a:pt x="13183" y="5884"/>
                      <a:pt x="13233" y="5959"/>
                      <a:pt x="13233" y="6085"/>
                    </a:cubicBezTo>
                    <a:lnTo>
                      <a:pt x="13284" y="6711"/>
                    </a:lnTo>
                    <a:lnTo>
                      <a:pt x="13309" y="7338"/>
                    </a:lnTo>
                    <a:cubicBezTo>
                      <a:pt x="13359" y="7538"/>
                      <a:pt x="13384" y="7739"/>
                      <a:pt x="13409" y="7939"/>
                    </a:cubicBezTo>
                    <a:cubicBezTo>
                      <a:pt x="13409" y="7989"/>
                      <a:pt x="13384" y="7989"/>
                      <a:pt x="13359" y="7989"/>
                    </a:cubicBezTo>
                    <a:lnTo>
                      <a:pt x="13434" y="8365"/>
                    </a:lnTo>
                    <a:cubicBezTo>
                      <a:pt x="13459" y="8491"/>
                      <a:pt x="13459" y="8591"/>
                      <a:pt x="13509" y="8716"/>
                    </a:cubicBezTo>
                    <a:cubicBezTo>
                      <a:pt x="13584" y="8942"/>
                      <a:pt x="13685" y="9167"/>
                      <a:pt x="13810" y="9343"/>
                    </a:cubicBezTo>
                    <a:cubicBezTo>
                      <a:pt x="13910" y="9518"/>
                      <a:pt x="14086" y="9619"/>
                      <a:pt x="14311" y="9644"/>
                    </a:cubicBezTo>
                    <a:cubicBezTo>
                      <a:pt x="14353" y="9652"/>
                      <a:pt x="14395" y="9655"/>
                      <a:pt x="14436" y="9655"/>
                    </a:cubicBezTo>
                    <a:cubicBezTo>
                      <a:pt x="14517" y="9655"/>
                      <a:pt x="14595" y="9644"/>
                      <a:pt x="14662" y="9644"/>
                    </a:cubicBezTo>
                    <a:cubicBezTo>
                      <a:pt x="14712" y="9644"/>
                      <a:pt x="14787" y="9619"/>
                      <a:pt x="14837" y="9619"/>
                    </a:cubicBezTo>
                    <a:cubicBezTo>
                      <a:pt x="14837" y="9619"/>
                      <a:pt x="14913" y="9593"/>
                      <a:pt x="14963" y="9568"/>
                    </a:cubicBezTo>
                    <a:cubicBezTo>
                      <a:pt x="14988" y="9518"/>
                      <a:pt x="14862" y="9568"/>
                      <a:pt x="14938" y="9493"/>
                    </a:cubicBezTo>
                    <a:lnTo>
                      <a:pt x="14938" y="9493"/>
                    </a:lnTo>
                    <a:cubicBezTo>
                      <a:pt x="14888" y="9518"/>
                      <a:pt x="14862" y="9543"/>
                      <a:pt x="14837" y="9543"/>
                    </a:cubicBezTo>
                    <a:cubicBezTo>
                      <a:pt x="14812" y="9543"/>
                      <a:pt x="14837" y="9543"/>
                      <a:pt x="14787" y="9568"/>
                    </a:cubicBezTo>
                    <a:cubicBezTo>
                      <a:pt x="14712" y="9568"/>
                      <a:pt x="14662" y="9593"/>
                      <a:pt x="14587" y="9619"/>
                    </a:cubicBezTo>
                    <a:cubicBezTo>
                      <a:pt x="14535" y="9629"/>
                      <a:pt x="14483" y="9635"/>
                      <a:pt x="14431" y="9635"/>
                    </a:cubicBezTo>
                    <a:cubicBezTo>
                      <a:pt x="14358" y="9635"/>
                      <a:pt x="14284" y="9623"/>
                      <a:pt x="14211" y="9593"/>
                    </a:cubicBezTo>
                    <a:lnTo>
                      <a:pt x="14261" y="9568"/>
                    </a:lnTo>
                    <a:cubicBezTo>
                      <a:pt x="14229" y="9559"/>
                      <a:pt x="14207" y="9556"/>
                      <a:pt x="14190" y="9556"/>
                    </a:cubicBezTo>
                    <a:cubicBezTo>
                      <a:pt x="14142" y="9556"/>
                      <a:pt x="14142" y="9583"/>
                      <a:pt x="14118" y="9583"/>
                    </a:cubicBezTo>
                    <a:cubicBezTo>
                      <a:pt x="14104" y="9583"/>
                      <a:pt x="14081" y="9574"/>
                      <a:pt x="14035" y="9543"/>
                    </a:cubicBezTo>
                    <a:cubicBezTo>
                      <a:pt x="13985" y="9493"/>
                      <a:pt x="14086" y="9518"/>
                      <a:pt x="14060" y="9493"/>
                    </a:cubicBezTo>
                    <a:cubicBezTo>
                      <a:pt x="13985" y="9468"/>
                      <a:pt x="13910" y="9418"/>
                      <a:pt x="13860" y="9343"/>
                    </a:cubicBezTo>
                    <a:cubicBezTo>
                      <a:pt x="13810" y="9268"/>
                      <a:pt x="13760" y="9192"/>
                      <a:pt x="13710" y="9092"/>
                    </a:cubicBezTo>
                    <a:cubicBezTo>
                      <a:pt x="13634" y="8917"/>
                      <a:pt x="13534" y="8691"/>
                      <a:pt x="13484" y="8516"/>
                    </a:cubicBezTo>
                    <a:cubicBezTo>
                      <a:pt x="13534" y="8416"/>
                      <a:pt x="13434" y="8015"/>
                      <a:pt x="13484" y="7839"/>
                    </a:cubicBezTo>
                    <a:cubicBezTo>
                      <a:pt x="13434" y="7739"/>
                      <a:pt x="13434" y="7614"/>
                      <a:pt x="13384" y="7563"/>
                    </a:cubicBezTo>
                    <a:lnTo>
                      <a:pt x="13384" y="7313"/>
                    </a:lnTo>
                    <a:lnTo>
                      <a:pt x="13359" y="7062"/>
                    </a:lnTo>
                    <a:lnTo>
                      <a:pt x="13359" y="6536"/>
                    </a:lnTo>
                    <a:lnTo>
                      <a:pt x="13334" y="6260"/>
                    </a:lnTo>
                    <a:lnTo>
                      <a:pt x="13334" y="6135"/>
                    </a:lnTo>
                    <a:cubicBezTo>
                      <a:pt x="13334" y="6085"/>
                      <a:pt x="13334" y="6060"/>
                      <a:pt x="13309" y="5959"/>
                    </a:cubicBezTo>
                    <a:lnTo>
                      <a:pt x="13183" y="5458"/>
                    </a:lnTo>
                    <a:lnTo>
                      <a:pt x="13108" y="4957"/>
                    </a:lnTo>
                    <a:lnTo>
                      <a:pt x="13058" y="4706"/>
                    </a:lnTo>
                    <a:cubicBezTo>
                      <a:pt x="13058" y="4681"/>
                      <a:pt x="13033" y="4581"/>
                      <a:pt x="13033" y="4506"/>
                    </a:cubicBezTo>
                    <a:lnTo>
                      <a:pt x="12883" y="4380"/>
                    </a:lnTo>
                    <a:cubicBezTo>
                      <a:pt x="12607" y="4105"/>
                      <a:pt x="12331" y="3879"/>
                      <a:pt x="11930" y="3754"/>
                    </a:cubicBezTo>
                    <a:lnTo>
                      <a:pt x="11955" y="3754"/>
                    </a:lnTo>
                    <a:cubicBezTo>
                      <a:pt x="11680" y="3679"/>
                      <a:pt x="11404" y="3629"/>
                      <a:pt x="11128" y="3629"/>
                    </a:cubicBezTo>
                    <a:cubicBezTo>
                      <a:pt x="10928" y="3654"/>
                      <a:pt x="10727" y="3679"/>
                      <a:pt x="10502" y="3704"/>
                    </a:cubicBezTo>
                    <a:lnTo>
                      <a:pt x="10326" y="3729"/>
                    </a:lnTo>
                    <a:cubicBezTo>
                      <a:pt x="10276" y="3729"/>
                      <a:pt x="10226" y="3729"/>
                      <a:pt x="10151" y="3754"/>
                    </a:cubicBezTo>
                    <a:cubicBezTo>
                      <a:pt x="10050" y="3779"/>
                      <a:pt x="9925" y="3829"/>
                      <a:pt x="9825" y="3879"/>
                    </a:cubicBezTo>
                    <a:cubicBezTo>
                      <a:pt x="9725" y="3929"/>
                      <a:pt x="9599" y="4004"/>
                      <a:pt x="9524" y="4055"/>
                    </a:cubicBezTo>
                    <a:cubicBezTo>
                      <a:pt x="9399" y="4130"/>
                      <a:pt x="9299" y="4205"/>
                      <a:pt x="9223" y="4305"/>
                    </a:cubicBezTo>
                    <a:cubicBezTo>
                      <a:pt x="9048" y="4481"/>
                      <a:pt x="8923" y="4681"/>
                      <a:pt x="8797" y="4907"/>
                    </a:cubicBezTo>
                    <a:cubicBezTo>
                      <a:pt x="8672" y="5207"/>
                      <a:pt x="8547" y="5634"/>
                      <a:pt x="8471" y="5984"/>
                    </a:cubicBezTo>
                    <a:cubicBezTo>
                      <a:pt x="8471" y="6009"/>
                      <a:pt x="8446" y="6060"/>
                      <a:pt x="8446" y="6085"/>
                    </a:cubicBezTo>
                    <a:cubicBezTo>
                      <a:pt x="8471" y="6135"/>
                      <a:pt x="8471" y="6160"/>
                      <a:pt x="8471" y="6185"/>
                    </a:cubicBezTo>
                    <a:lnTo>
                      <a:pt x="8522" y="6335"/>
                    </a:lnTo>
                    <a:cubicBezTo>
                      <a:pt x="8522" y="6410"/>
                      <a:pt x="8522" y="6511"/>
                      <a:pt x="8522" y="6586"/>
                    </a:cubicBezTo>
                    <a:cubicBezTo>
                      <a:pt x="8421" y="7614"/>
                      <a:pt x="8296" y="8691"/>
                      <a:pt x="8221" y="9744"/>
                    </a:cubicBezTo>
                    <a:cubicBezTo>
                      <a:pt x="8221" y="9944"/>
                      <a:pt x="8070" y="10195"/>
                      <a:pt x="7945" y="10395"/>
                    </a:cubicBezTo>
                    <a:cubicBezTo>
                      <a:pt x="7920" y="10446"/>
                      <a:pt x="7870" y="10496"/>
                      <a:pt x="7845" y="10546"/>
                    </a:cubicBezTo>
                    <a:cubicBezTo>
                      <a:pt x="7820" y="10571"/>
                      <a:pt x="7795" y="10596"/>
                      <a:pt x="7795" y="10596"/>
                    </a:cubicBezTo>
                    <a:cubicBezTo>
                      <a:pt x="7770" y="10621"/>
                      <a:pt x="7745" y="10646"/>
                      <a:pt x="7720" y="10646"/>
                    </a:cubicBezTo>
                    <a:cubicBezTo>
                      <a:pt x="7644" y="10721"/>
                      <a:pt x="7544" y="10771"/>
                      <a:pt x="7419" y="10796"/>
                    </a:cubicBezTo>
                    <a:cubicBezTo>
                      <a:pt x="7327" y="10822"/>
                      <a:pt x="7231" y="10834"/>
                      <a:pt x="7134" y="10834"/>
                    </a:cubicBezTo>
                    <a:cubicBezTo>
                      <a:pt x="6756" y="10834"/>
                      <a:pt x="6365" y="10650"/>
                      <a:pt x="6166" y="10370"/>
                    </a:cubicBezTo>
                    <a:cubicBezTo>
                      <a:pt x="6091" y="10270"/>
                      <a:pt x="6065" y="10145"/>
                      <a:pt x="6065" y="10045"/>
                    </a:cubicBezTo>
                    <a:lnTo>
                      <a:pt x="6065" y="9994"/>
                    </a:lnTo>
                    <a:cubicBezTo>
                      <a:pt x="6065" y="9994"/>
                      <a:pt x="6065" y="9994"/>
                      <a:pt x="6065" y="9969"/>
                    </a:cubicBezTo>
                    <a:lnTo>
                      <a:pt x="6065" y="9844"/>
                    </a:lnTo>
                    <a:lnTo>
                      <a:pt x="6091" y="9644"/>
                    </a:lnTo>
                    <a:cubicBezTo>
                      <a:pt x="6141" y="9368"/>
                      <a:pt x="6166" y="9092"/>
                      <a:pt x="6216" y="8817"/>
                    </a:cubicBezTo>
                    <a:cubicBezTo>
                      <a:pt x="6266" y="8240"/>
                      <a:pt x="6341" y="7689"/>
                      <a:pt x="6391" y="7162"/>
                    </a:cubicBezTo>
                    <a:lnTo>
                      <a:pt x="6316" y="6210"/>
                    </a:lnTo>
                    <a:cubicBezTo>
                      <a:pt x="6341" y="5283"/>
                      <a:pt x="6166" y="4255"/>
                      <a:pt x="5740" y="3353"/>
                    </a:cubicBezTo>
                    <a:cubicBezTo>
                      <a:pt x="5740" y="3353"/>
                      <a:pt x="5740" y="3347"/>
                      <a:pt x="5743" y="3347"/>
                    </a:cubicBezTo>
                    <a:cubicBezTo>
                      <a:pt x="5746" y="3347"/>
                      <a:pt x="5752" y="3353"/>
                      <a:pt x="5765" y="3378"/>
                    </a:cubicBezTo>
                    <a:lnTo>
                      <a:pt x="5715" y="3253"/>
                    </a:lnTo>
                    <a:lnTo>
                      <a:pt x="5664" y="3177"/>
                    </a:lnTo>
                    <a:cubicBezTo>
                      <a:pt x="5639" y="3152"/>
                      <a:pt x="5614" y="3127"/>
                      <a:pt x="5589" y="3127"/>
                    </a:cubicBezTo>
                    <a:cubicBezTo>
                      <a:pt x="5489" y="3052"/>
                      <a:pt x="5439" y="3002"/>
                      <a:pt x="5339" y="2977"/>
                    </a:cubicBezTo>
                    <a:cubicBezTo>
                      <a:pt x="5188" y="2877"/>
                      <a:pt x="5013" y="2827"/>
                      <a:pt x="4862" y="2776"/>
                    </a:cubicBezTo>
                    <a:cubicBezTo>
                      <a:pt x="4687" y="2751"/>
                      <a:pt x="4512" y="2726"/>
                      <a:pt x="4336" y="2676"/>
                    </a:cubicBezTo>
                    <a:cubicBezTo>
                      <a:pt x="4321" y="2669"/>
                      <a:pt x="4305" y="2666"/>
                      <a:pt x="4287" y="2666"/>
                    </a:cubicBezTo>
                    <a:cubicBezTo>
                      <a:pt x="4244" y="2666"/>
                      <a:pt x="4196" y="2683"/>
                      <a:pt x="4161" y="2701"/>
                    </a:cubicBezTo>
                    <a:lnTo>
                      <a:pt x="4035" y="2776"/>
                    </a:lnTo>
                    <a:lnTo>
                      <a:pt x="3835" y="2877"/>
                    </a:lnTo>
                    <a:lnTo>
                      <a:pt x="3810" y="2852"/>
                    </a:lnTo>
                    <a:cubicBezTo>
                      <a:pt x="3609" y="2952"/>
                      <a:pt x="3484" y="3127"/>
                      <a:pt x="3359" y="3278"/>
                    </a:cubicBezTo>
                    <a:cubicBezTo>
                      <a:pt x="3233" y="3453"/>
                      <a:pt x="3133" y="3629"/>
                      <a:pt x="3058" y="3804"/>
                    </a:cubicBezTo>
                    <a:cubicBezTo>
                      <a:pt x="2983" y="3979"/>
                      <a:pt x="2933" y="4180"/>
                      <a:pt x="2857" y="4355"/>
                    </a:cubicBezTo>
                    <a:lnTo>
                      <a:pt x="2732" y="4932"/>
                    </a:lnTo>
                    <a:cubicBezTo>
                      <a:pt x="2557" y="5709"/>
                      <a:pt x="2532" y="6486"/>
                      <a:pt x="2532" y="7238"/>
                    </a:cubicBezTo>
                    <a:cubicBezTo>
                      <a:pt x="2557" y="7388"/>
                      <a:pt x="2582" y="7513"/>
                      <a:pt x="2607" y="7664"/>
                    </a:cubicBezTo>
                    <a:cubicBezTo>
                      <a:pt x="2632" y="7964"/>
                      <a:pt x="2657" y="8290"/>
                      <a:pt x="2707" y="8641"/>
                    </a:cubicBezTo>
                    <a:cubicBezTo>
                      <a:pt x="2707" y="8992"/>
                      <a:pt x="2657" y="9368"/>
                      <a:pt x="2481" y="9694"/>
                    </a:cubicBezTo>
                    <a:cubicBezTo>
                      <a:pt x="2331" y="10045"/>
                      <a:pt x="1905" y="10120"/>
                      <a:pt x="1529" y="10120"/>
                    </a:cubicBezTo>
                    <a:cubicBezTo>
                      <a:pt x="1354" y="10120"/>
                      <a:pt x="1153" y="10070"/>
                      <a:pt x="953" y="10045"/>
                    </a:cubicBezTo>
                    <a:cubicBezTo>
                      <a:pt x="938" y="10046"/>
                      <a:pt x="923" y="10047"/>
                      <a:pt x="909" y="10047"/>
                    </a:cubicBezTo>
                    <a:cubicBezTo>
                      <a:pt x="734" y="10047"/>
                      <a:pt x="619" y="9906"/>
                      <a:pt x="527" y="9744"/>
                    </a:cubicBezTo>
                    <a:cubicBezTo>
                      <a:pt x="476" y="9669"/>
                      <a:pt x="451" y="9593"/>
                      <a:pt x="426" y="9493"/>
                    </a:cubicBezTo>
                    <a:lnTo>
                      <a:pt x="376" y="9192"/>
                    </a:lnTo>
                    <a:cubicBezTo>
                      <a:pt x="326" y="9017"/>
                      <a:pt x="276" y="8817"/>
                      <a:pt x="251" y="8641"/>
                    </a:cubicBezTo>
                    <a:cubicBezTo>
                      <a:pt x="251" y="8441"/>
                      <a:pt x="251" y="8240"/>
                      <a:pt x="251" y="8065"/>
                    </a:cubicBezTo>
                    <a:lnTo>
                      <a:pt x="276" y="8065"/>
                    </a:lnTo>
                    <a:cubicBezTo>
                      <a:pt x="251" y="7062"/>
                      <a:pt x="301" y="6085"/>
                      <a:pt x="326" y="5082"/>
                    </a:cubicBezTo>
                    <a:cubicBezTo>
                      <a:pt x="451" y="4481"/>
                      <a:pt x="552" y="3854"/>
                      <a:pt x="652" y="3228"/>
                    </a:cubicBezTo>
                    <a:cubicBezTo>
                      <a:pt x="652" y="3127"/>
                      <a:pt x="677" y="3002"/>
                      <a:pt x="702" y="2877"/>
                    </a:cubicBezTo>
                    <a:cubicBezTo>
                      <a:pt x="602" y="2451"/>
                      <a:pt x="502" y="2100"/>
                      <a:pt x="376" y="1699"/>
                    </a:cubicBezTo>
                    <a:lnTo>
                      <a:pt x="301" y="1423"/>
                    </a:lnTo>
                    <a:cubicBezTo>
                      <a:pt x="276" y="1348"/>
                      <a:pt x="301" y="1248"/>
                      <a:pt x="326" y="1147"/>
                    </a:cubicBezTo>
                    <a:cubicBezTo>
                      <a:pt x="351" y="972"/>
                      <a:pt x="476" y="796"/>
                      <a:pt x="602" y="646"/>
                    </a:cubicBezTo>
                    <a:cubicBezTo>
                      <a:pt x="846" y="402"/>
                      <a:pt x="1188" y="237"/>
                      <a:pt x="1559" y="237"/>
                    </a:cubicBezTo>
                    <a:cubicBezTo>
                      <a:pt x="1607" y="237"/>
                      <a:pt x="1656" y="239"/>
                      <a:pt x="1705" y="245"/>
                    </a:cubicBezTo>
                    <a:cubicBezTo>
                      <a:pt x="1905" y="245"/>
                      <a:pt x="2106" y="320"/>
                      <a:pt x="2281" y="420"/>
                    </a:cubicBezTo>
                    <a:cubicBezTo>
                      <a:pt x="2356" y="471"/>
                      <a:pt x="2406" y="571"/>
                      <a:pt x="2456" y="646"/>
                    </a:cubicBezTo>
                    <a:lnTo>
                      <a:pt x="2632" y="897"/>
                    </a:lnTo>
                    <a:cubicBezTo>
                      <a:pt x="2682" y="947"/>
                      <a:pt x="2707" y="1047"/>
                      <a:pt x="2782" y="1122"/>
                    </a:cubicBezTo>
                    <a:cubicBezTo>
                      <a:pt x="2857" y="1047"/>
                      <a:pt x="2983" y="972"/>
                      <a:pt x="3083" y="897"/>
                    </a:cubicBezTo>
                    <a:cubicBezTo>
                      <a:pt x="3183" y="821"/>
                      <a:pt x="3283" y="771"/>
                      <a:pt x="3384" y="696"/>
                    </a:cubicBezTo>
                    <a:cubicBezTo>
                      <a:pt x="3509" y="596"/>
                      <a:pt x="3659" y="521"/>
                      <a:pt x="3810" y="446"/>
                    </a:cubicBezTo>
                    <a:lnTo>
                      <a:pt x="4161" y="320"/>
                    </a:lnTo>
                    <a:cubicBezTo>
                      <a:pt x="4512" y="295"/>
                      <a:pt x="4837" y="295"/>
                      <a:pt x="5163" y="295"/>
                    </a:cubicBezTo>
                    <a:cubicBezTo>
                      <a:pt x="5314" y="320"/>
                      <a:pt x="5464" y="345"/>
                      <a:pt x="5589" y="370"/>
                    </a:cubicBezTo>
                    <a:cubicBezTo>
                      <a:pt x="5639" y="420"/>
                      <a:pt x="5690" y="446"/>
                      <a:pt x="5740" y="471"/>
                    </a:cubicBezTo>
                    <a:lnTo>
                      <a:pt x="6091" y="671"/>
                    </a:lnTo>
                    <a:lnTo>
                      <a:pt x="6617" y="1072"/>
                    </a:lnTo>
                    <a:cubicBezTo>
                      <a:pt x="6692" y="1147"/>
                      <a:pt x="6792" y="1197"/>
                      <a:pt x="6867" y="1273"/>
                    </a:cubicBezTo>
                    <a:cubicBezTo>
                      <a:pt x="6918" y="1348"/>
                      <a:pt x="6993" y="1423"/>
                      <a:pt x="7068" y="1498"/>
                    </a:cubicBezTo>
                    <a:cubicBezTo>
                      <a:pt x="7294" y="1849"/>
                      <a:pt x="7469" y="2250"/>
                      <a:pt x="7695" y="2651"/>
                    </a:cubicBezTo>
                    <a:lnTo>
                      <a:pt x="7745" y="2751"/>
                    </a:lnTo>
                    <a:lnTo>
                      <a:pt x="7820" y="2651"/>
                    </a:lnTo>
                    <a:lnTo>
                      <a:pt x="7929" y="2523"/>
                    </a:lnTo>
                    <a:lnTo>
                      <a:pt x="7945" y="2526"/>
                    </a:lnTo>
                    <a:lnTo>
                      <a:pt x="7945" y="2505"/>
                    </a:lnTo>
                    <a:lnTo>
                      <a:pt x="7970" y="2476"/>
                    </a:lnTo>
                    <a:lnTo>
                      <a:pt x="8547" y="2100"/>
                    </a:lnTo>
                    <a:cubicBezTo>
                      <a:pt x="8822" y="1974"/>
                      <a:pt x="9123" y="1824"/>
                      <a:pt x="9399" y="1699"/>
                    </a:cubicBezTo>
                    <a:cubicBezTo>
                      <a:pt x="9700" y="1598"/>
                      <a:pt x="9975" y="1498"/>
                      <a:pt x="10276" y="1398"/>
                    </a:cubicBezTo>
                    <a:lnTo>
                      <a:pt x="10451" y="1373"/>
                    </a:lnTo>
                    <a:lnTo>
                      <a:pt x="11153" y="1323"/>
                    </a:lnTo>
                    <a:lnTo>
                      <a:pt x="11855" y="1348"/>
                    </a:lnTo>
                    <a:cubicBezTo>
                      <a:pt x="12306" y="1398"/>
                      <a:pt x="12782" y="1473"/>
                      <a:pt x="13233" y="1649"/>
                    </a:cubicBezTo>
                    <a:cubicBezTo>
                      <a:pt x="13685" y="1799"/>
                      <a:pt x="14060" y="2100"/>
                      <a:pt x="14386" y="2451"/>
                    </a:cubicBezTo>
                    <a:cubicBezTo>
                      <a:pt x="14461" y="2526"/>
                      <a:pt x="14512" y="2626"/>
                      <a:pt x="14587" y="2726"/>
                    </a:cubicBezTo>
                    <a:lnTo>
                      <a:pt x="14687" y="2877"/>
                    </a:lnTo>
                    <a:lnTo>
                      <a:pt x="14762" y="3027"/>
                    </a:lnTo>
                    <a:cubicBezTo>
                      <a:pt x="14862" y="3228"/>
                      <a:pt x="14963" y="3428"/>
                      <a:pt x="15063" y="3654"/>
                    </a:cubicBezTo>
                    <a:cubicBezTo>
                      <a:pt x="15163" y="3804"/>
                      <a:pt x="15238" y="3929"/>
                      <a:pt x="15364" y="4130"/>
                    </a:cubicBezTo>
                    <a:lnTo>
                      <a:pt x="15339" y="4330"/>
                    </a:lnTo>
                    <a:cubicBezTo>
                      <a:pt x="15389" y="4957"/>
                      <a:pt x="15339" y="5659"/>
                      <a:pt x="15439" y="6335"/>
                    </a:cubicBezTo>
                    <a:lnTo>
                      <a:pt x="15464" y="6310"/>
                    </a:lnTo>
                    <a:lnTo>
                      <a:pt x="15464" y="6310"/>
                    </a:lnTo>
                    <a:cubicBezTo>
                      <a:pt x="15389" y="6636"/>
                      <a:pt x="15639" y="7012"/>
                      <a:pt x="15564" y="7238"/>
                    </a:cubicBezTo>
                    <a:lnTo>
                      <a:pt x="15564" y="7263"/>
                    </a:lnTo>
                    <a:cubicBezTo>
                      <a:pt x="15564" y="7263"/>
                      <a:pt x="15564" y="7263"/>
                      <a:pt x="15539" y="7288"/>
                    </a:cubicBezTo>
                    <a:lnTo>
                      <a:pt x="15539" y="7263"/>
                    </a:lnTo>
                    <a:lnTo>
                      <a:pt x="15539" y="7263"/>
                    </a:lnTo>
                    <a:cubicBezTo>
                      <a:pt x="15489" y="7438"/>
                      <a:pt x="15765" y="7664"/>
                      <a:pt x="15690" y="7764"/>
                    </a:cubicBezTo>
                    <a:lnTo>
                      <a:pt x="15740" y="7789"/>
                    </a:lnTo>
                    <a:cubicBezTo>
                      <a:pt x="15740" y="7902"/>
                      <a:pt x="15727" y="7908"/>
                      <a:pt x="15715" y="7908"/>
                    </a:cubicBezTo>
                    <a:cubicBezTo>
                      <a:pt x="15713" y="7908"/>
                      <a:pt x="15712" y="7908"/>
                      <a:pt x="15710" y="7908"/>
                    </a:cubicBezTo>
                    <a:cubicBezTo>
                      <a:pt x="15699" y="7908"/>
                      <a:pt x="15690" y="7913"/>
                      <a:pt x="15690" y="7989"/>
                    </a:cubicBezTo>
                    <a:cubicBezTo>
                      <a:pt x="15690" y="8065"/>
                      <a:pt x="15740" y="8015"/>
                      <a:pt x="15740" y="8140"/>
                    </a:cubicBezTo>
                    <a:cubicBezTo>
                      <a:pt x="15589" y="8190"/>
                      <a:pt x="15790" y="8691"/>
                      <a:pt x="15639" y="8716"/>
                    </a:cubicBezTo>
                    <a:cubicBezTo>
                      <a:pt x="15635" y="8693"/>
                      <a:pt x="15630" y="8684"/>
                      <a:pt x="15625" y="8684"/>
                    </a:cubicBezTo>
                    <a:cubicBezTo>
                      <a:pt x="15612" y="8684"/>
                      <a:pt x="15598" y="8744"/>
                      <a:pt x="15580" y="8744"/>
                    </a:cubicBezTo>
                    <a:cubicBezTo>
                      <a:pt x="15568" y="8744"/>
                      <a:pt x="15555" y="8720"/>
                      <a:pt x="15539" y="8641"/>
                    </a:cubicBezTo>
                    <a:lnTo>
                      <a:pt x="15539" y="8641"/>
                    </a:lnTo>
                    <a:cubicBezTo>
                      <a:pt x="15515" y="8714"/>
                      <a:pt x="15538" y="9043"/>
                      <a:pt x="15607" y="9043"/>
                    </a:cubicBezTo>
                    <a:cubicBezTo>
                      <a:pt x="15609" y="9043"/>
                      <a:pt x="15612" y="9043"/>
                      <a:pt x="15614" y="9042"/>
                    </a:cubicBezTo>
                    <a:cubicBezTo>
                      <a:pt x="15657" y="9056"/>
                      <a:pt x="15699" y="9110"/>
                      <a:pt x="15737" y="9110"/>
                    </a:cubicBezTo>
                    <a:cubicBezTo>
                      <a:pt x="15766" y="9110"/>
                      <a:pt x="15793" y="9077"/>
                      <a:pt x="15815" y="8967"/>
                    </a:cubicBezTo>
                    <a:lnTo>
                      <a:pt x="15765" y="8942"/>
                    </a:lnTo>
                    <a:cubicBezTo>
                      <a:pt x="15815" y="8867"/>
                      <a:pt x="15790" y="8867"/>
                      <a:pt x="15815" y="8842"/>
                    </a:cubicBezTo>
                    <a:cubicBezTo>
                      <a:pt x="15815" y="8566"/>
                      <a:pt x="15890" y="8516"/>
                      <a:pt x="15915" y="8315"/>
                    </a:cubicBezTo>
                    <a:lnTo>
                      <a:pt x="15890" y="8315"/>
                    </a:lnTo>
                    <a:cubicBezTo>
                      <a:pt x="15840" y="8165"/>
                      <a:pt x="15865" y="7964"/>
                      <a:pt x="15865" y="7864"/>
                    </a:cubicBezTo>
                    <a:cubicBezTo>
                      <a:pt x="15865" y="7839"/>
                      <a:pt x="15865" y="7814"/>
                      <a:pt x="15890" y="7814"/>
                    </a:cubicBezTo>
                    <a:cubicBezTo>
                      <a:pt x="15890" y="7814"/>
                      <a:pt x="15890" y="7789"/>
                      <a:pt x="15890" y="7764"/>
                    </a:cubicBezTo>
                    <a:cubicBezTo>
                      <a:pt x="15890" y="7739"/>
                      <a:pt x="15890" y="7739"/>
                      <a:pt x="15890" y="7714"/>
                    </a:cubicBezTo>
                    <a:lnTo>
                      <a:pt x="15890" y="7689"/>
                    </a:lnTo>
                    <a:cubicBezTo>
                      <a:pt x="15865" y="7689"/>
                      <a:pt x="15865" y="7664"/>
                      <a:pt x="15840" y="7639"/>
                    </a:cubicBezTo>
                    <a:cubicBezTo>
                      <a:pt x="15821" y="7600"/>
                      <a:pt x="15801" y="7547"/>
                      <a:pt x="15816" y="7547"/>
                    </a:cubicBezTo>
                    <a:cubicBezTo>
                      <a:pt x="15821" y="7547"/>
                      <a:pt x="15828" y="7552"/>
                      <a:pt x="15840" y="7563"/>
                    </a:cubicBezTo>
                    <a:cubicBezTo>
                      <a:pt x="15815" y="7463"/>
                      <a:pt x="15815" y="7338"/>
                      <a:pt x="15790" y="7212"/>
                    </a:cubicBezTo>
                    <a:lnTo>
                      <a:pt x="15790" y="7238"/>
                    </a:lnTo>
                    <a:cubicBezTo>
                      <a:pt x="15740" y="6736"/>
                      <a:pt x="15690" y="6185"/>
                      <a:pt x="15614" y="5634"/>
                    </a:cubicBezTo>
                    <a:cubicBezTo>
                      <a:pt x="15573" y="5550"/>
                      <a:pt x="15583" y="5241"/>
                      <a:pt x="15544" y="5241"/>
                    </a:cubicBezTo>
                    <a:cubicBezTo>
                      <a:pt x="15536" y="5241"/>
                      <a:pt x="15527" y="5253"/>
                      <a:pt x="15514" y="5283"/>
                    </a:cubicBezTo>
                    <a:cubicBezTo>
                      <a:pt x="15589" y="5107"/>
                      <a:pt x="15564" y="4606"/>
                      <a:pt x="15539" y="4431"/>
                    </a:cubicBezTo>
                    <a:lnTo>
                      <a:pt x="15539" y="4431"/>
                    </a:lnTo>
                    <a:cubicBezTo>
                      <a:pt x="15539" y="4431"/>
                      <a:pt x="15564" y="4431"/>
                      <a:pt x="15564" y="4456"/>
                    </a:cubicBezTo>
                    <a:cubicBezTo>
                      <a:pt x="15589" y="4405"/>
                      <a:pt x="15589" y="4330"/>
                      <a:pt x="15589" y="4305"/>
                    </a:cubicBezTo>
                    <a:cubicBezTo>
                      <a:pt x="15589" y="4305"/>
                      <a:pt x="15589" y="4255"/>
                      <a:pt x="15589" y="4230"/>
                    </a:cubicBezTo>
                    <a:cubicBezTo>
                      <a:pt x="15564" y="4180"/>
                      <a:pt x="15564" y="4130"/>
                      <a:pt x="15564" y="4080"/>
                    </a:cubicBezTo>
                    <a:lnTo>
                      <a:pt x="15464" y="3954"/>
                    </a:lnTo>
                    <a:cubicBezTo>
                      <a:pt x="15439" y="3929"/>
                      <a:pt x="15439" y="3904"/>
                      <a:pt x="15414" y="3879"/>
                    </a:cubicBezTo>
                    <a:cubicBezTo>
                      <a:pt x="15389" y="3829"/>
                      <a:pt x="15364" y="3754"/>
                      <a:pt x="15364" y="3654"/>
                    </a:cubicBezTo>
                    <a:cubicBezTo>
                      <a:pt x="15238" y="3654"/>
                      <a:pt x="15088" y="3102"/>
                      <a:pt x="14888" y="3002"/>
                    </a:cubicBezTo>
                    <a:cubicBezTo>
                      <a:pt x="14888" y="2952"/>
                      <a:pt x="14913" y="2927"/>
                      <a:pt x="14938" y="2927"/>
                    </a:cubicBezTo>
                    <a:cubicBezTo>
                      <a:pt x="14587" y="2350"/>
                      <a:pt x="14111" y="1824"/>
                      <a:pt x="13609" y="1573"/>
                    </a:cubicBezTo>
                    <a:cubicBezTo>
                      <a:pt x="13193" y="1420"/>
                      <a:pt x="12680" y="1209"/>
                      <a:pt x="12290" y="1209"/>
                    </a:cubicBezTo>
                    <a:cubicBezTo>
                      <a:pt x="12234" y="1209"/>
                      <a:pt x="12181" y="1213"/>
                      <a:pt x="12131" y="1222"/>
                    </a:cubicBezTo>
                    <a:cubicBezTo>
                      <a:pt x="11980" y="1172"/>
                      <a:pt x="11780" y="1147"/>
                      <a:pt x="11554" y="1122"/>
                    </a:cubicBezTo>
                    <a:cubicBezTo>
                      <a:pt x="11429" y="1122"/>
                      <a:pt x="11329" y="1097"/>
                      <a:pt x="11203" y="1097"/>
                    </a:cubicBezTo>
                    <a:cubicBezTo>
                      <a:pt x="11028" y="1097"/>
                      <a:pt x="10953" y="1122"/>
                      <a:pt x="10852" y="1147"/>
                    </a:cubicBezTo>
                    <a:lnTo>
                      <a:pt x="10878" y="1122"/>
                    </a:lnTo>
                    <a:lnTo>
                      <a:pt x="10878" y="1122"/>
                    </a:lnTo>
                    <a:cubicBezTo>
                      <a:pt x="10677" y="1147"/>
                      <a:pt x="10451" y="1172"/>
                      <a:pt x="10251" y="1197"/>
                    </a:cubicBezTo>
                    <a:cubicBezTo>
                      <a:pt x="9925" y="1298"/>
                      <a:pt x="9649" y="1398"/>
                      <a:pt x="9474" y="1498"/>
                    </a:cubicBezTo>
                    <a:cubicBezTo>
                      <a:pt x="9424" y="1473"/>
                      <a:pt x="9374" y="1473"/>
                      <a:pt x="9324" y="1473"/>
                    </a:cubicBezTo>
                    <a:lnTo>
                      <a:pt x="9299" y="1473"/>
                    </a:lnTo>
                    <a:cubicBezTo>
                      <a:pt x="9173" y="1498"/>
                      <a:pt x="9023" y="1548"/>
                      <a:pt x="8872" y="1598"/>
                    </a:cubicBezTo>
                    <a:cubicBezTo>
                      <a:pt x="8747" y="1649"/>
                      <a:pt x="8647" y="1724"/>
                      <a:pt x="8421" y="1824"/>
                    </a:cubicBezTo>
                    <a:cubicBezTo>
                      <a:pt x="8235" y="1941"/>
                      <a:pt x="8027" y="2079"/>
                      <a:pt x="7817" y="2219"/>
                    </a:cubicBezTo>
                    <a:lnTo>
                      <a:pt x="7817" y="2219"/>
                    </a:lnTo>
                    <a:cubicBezTo>
                      <a:pt x="7783" y="2153"/>
                      <a:pt x="7764" y="2095"/>
                      <a:pt x="7795" y="2075"/>
                    </a:cubicBezTo>
                    <a:cubicBezTo>
                      <a:pt x="7594" y="1774"/>
                      <a:pt x="7419" y="1473"/>
                      <a:pt x="7143" y="1172"/>
                    </a:cubicBezTo>
                    <a:lnTo>
                      <a:pt x="7018" y="1047"/>
                    </a:lnTo>
                    <a:cubicBezTo>
                      <a:pt x="6968" y="1022"/>
                      <a:pt x="6943" y="997"/>
                      <a:pt x="6893" y="972"/>
                    </a:cubicBezTo>
                    <a:lnTo>
                      <a:pt x="6667" y="821"/>
                    </a:lnTo>
                    <a:cubicBezTo>
                      <a:pt x="6492" y="721"/>
                      <a:pt x="6341" y="621"/>
                      <a:pt x="6166" y="521"/>
                    </a:cubicBezTo>
                    <a:lnTo>
                      <a:pt x="5639" y="220"/>
                    </a:lnTo>
                    <a:lnTo>
                      <a:pt x="5188" y="145"/>
                    </a:lnTo>
                    <a:cubicBezTo>
                      <a:pt x="4837" y="120"/>
                      <a:pt x="4487" y="95"/>
                      <a:pt x="4136" y="95"/>
                    </a:cubicBezTo>
                    <a:cubicBezTo>
                      <a:pt x="3985" y="120"/>
                      <a:pt x="3835" y="145"/>
                      <a:pt x="3710" y="170"/>
                    </a:cubicBezTo>
                    <a:cubicBezTo>
                      <a:pt x="3659" y="170"/>
                      <a:pt x="3634" y="195"/>
                      <a:pt x="3609" y="195"/>
                    </a:cubicBezTo>
                    <a:lnTo>
                      <a:pt x="3634" y="195"/>
                    </a:lnTo>
                    <a:cubicBezTo>
                      <a:pt x="3509" y="295"/>
                      <a:pt x="3409" y="420"/>
                      <a:pt x="3283" y="546"/>
                    </a:cubicBezTo>
                    <a:cubicBezTo>
                      <a:pt x="3233" y="596"/>
                      <a:pt x="3208" y="621"/>
                      <a:pt x="3183" y="671"/>
                    </a:cubicBezTo>
                    <a:cubicBezTo>
                      <a:pt x="3158" y="671"/>
                      <a:pt x="3158" y="671"/>
                      <a:pt x="3183" y="646"/>
                    </a:cubicBezTo>
                    <a:lnTo>
                      <a:pt x="3183" y="646"/>
                    </a:lnTo>
                    <a:cubicBezTo>
                      <a:pt x="3108" y="696"/>
                      <a:pt x="3033" y="746"/>
                      <a:pt x="2958" y="796"/>
                    </a:cubicBezTo>
                    <a:lnTo>
                      <a:pt x="2807" y="872"/>
                    </a:lnTo>
                    <a:cubicBezTo>
                      <a:pt x="2782" y="821"/>
                      <a:pt x="2782" y="796"/>
                      <a:pt x="2757" y="771"/>
                    </a:cubicBezTo>
                    <a:lnTo>
                      <a:pt x="2782" y="771"/>
                    </a:lnTo>
                    <a:cubicBezTo>
                      <a:pt x="2757" y="771"/>
                      <a:pt x="2682" y="621"/>
                      <a:pt x="2607" y="521"/>
                    </a:cubicBezTo>
                    <a:cubicBezTo>
                      <a:pt x="2557" y="446"/>
                      <a:pt x="2557" y="395"/>
                      <a:pt x="2456" y="295"/>
                    </a:cubicBezTo>
                    <a:cubicBezTo>
                      <a:pt x="2331" y="220"/>
                      <a:pt x="2306" y="220"/>
                      <a:pt x="2206" y="195"/>
                    </a:cubicBezTo>
                    <a:lnTo>
                      <a:pt x="2206" y="170"/>
                    </a:lnTo>
                    <a:cubicBezTo>
                      <a:pt x="2131" y="145"/>
                      <a:pt x="2055" y="120"/>
                      <a:pt x="1980" y="120"/>
                    </a:cubicBezTo>
                    <a:cubicBezTo>
                      <a:pt x="1980" y="102"/>
                      <a:pt x="1992" y="73"/>
                      <a:pt x="2041" y="73"/>
                    </a:cubicBezTo>
                    <a:cubicBezTo>
                      <a:pt x="2051" y="73"/>
                      <a:pt x="2062" y="74"/>
                      <a:pt x="2076" y="77"/>
                    </a:cubicBezTo>
                    <a:lnTo>
                      <a:pt x="2076" y="77"/>
                    </a:lnTo>
                    <a:cubicBezTo>
                      <a:pt x="1905" y="26"/>
                      <a:pt x="1730" y="1"/>
                      <a:pt x="1557"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2" name="Google Shape;3154;p66">
                <a:extLst>
                  <a:ext uri="{FF2B5EF4-FFF2-40B4-BE49-F238E27FC236}">
                    <a16:creationId xmlns:a16="http://schemas.microsoft.com/office/drawing/2014/main" id="{F8886A8C-1210-33AE-B371-04919A6F9D1F}"/>
                  </a:ext>
                </a:extLst>
              </p:cNvPr>
              <p:cNvSpPr/>
              <p:nvPr/>
            </p:nvSpPr>
            <p:spPr>
              <a:xfrm>
                <a:off x="4178725" y="3092150"/>
                <a:ext cx="650" cy="25"/>
              </a:xfrm>
              <a:custGeom>
                <a:avLst/>
                <a:gdLst/>
                <a:ahLst/>
                <a:cxnLst/>
                <a:rect l="l" t="t" r="r" b="b"/>
                <a:pathLst>
                  <a:path w="26" h="1" extrusionOk="0">
                    <a:moveTo>
                      <a:pt x="26" y="0"/>
                    </a:moveTo>
                    <a:cubicBezTo>
                      <a:pt x="26" y="0"/>
                      <a:pt x="26" y="0"/>
                      <a:pt x="26" y="0"/>
                    </a:cubicBezTo>
                    <a:cubicBezTo>
                      <a:pt x="0" y="0"/>
                      <a:pt x="0" y="0"/>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3" name="Google Shape;3155;p66">
                <a:extLst>
                  <a:ext uri="{FF2B5EF4-FFF2-40B4-BE49-F238E27FC236}">
                    <a16:creationId xmlns:a16="http://schemas.microsoft.com/office/drawing/2014/main" id="{6684FF63-2DE9-A666-D2A3-9AB22083D6B5}"/>
                  </a:ext>
                </a:extLst>
              </p:cNvPr>
              <p:cNvSpPr/>
              <p:nvPr/>
            </p:nvSpPr>
            <p:spPr>
              <a:xfrm>
                <a:off x="4285250" y="3202425"/>
                <a:ext cx="25" cy="1900"/>
              </a:xfrm>
              <a:custGeom>
                <a:avLst/>
                <a:gdLst/>
                <a:ahLst/>
                <a:cxnLst/>
                <a:rect l="l" t="t" r="r" b="b"/>
                <a:pathLst>
                  <a:path w="1" h="76" extrusionOk="0">
                    <a:moveTo>
                      <a:pt x="0" y="0"/>
                    </a:moveTo>
                    <a:cubicBezTo>
                      <a:pt x="0" y="25"/>
                      <a:pt x="0" y="50"/>
                      <a:pt x="0" y="75"/>
                    </a:cubicBezTo>
                    <a:cubicBezTo>
                      <a:pt x="0" y="50"/>
                      <a:pt x="0" y="25"/>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4" name="Google Shape;3156;p66">
                <a:extLst>
                  <a:ext uri="{FF2B5EF4-FFF2-40B4-BE49-F238E27FC236}">
                    <a16:creationId xmlns:a16="http://schemas.microsoft.com/office/drawing/2014/main" id="{C225D22B-17AA-80F2-940B-58B7A9EEDFAD}"/>
                  </a:ext>
                </a:extLst>
              </p:cNvPr>
              <p:cNvSpPr/>
              <p:nvPr/>
            </p:nvSpPr>
            <p:spPr>
              <a:xfrm>
                <a:off x="4879850" y="2934875"/>
                <a:ext cx="650" cy="650"/>
              </a:xfrm>
              <a:custGeom>
                <a:avLst/>
                <a:gdLst/>
                <a:ahLst/>
                <a:cxnLst/>
                <a:rect l="l" t="t" r="r" b="b"/>
                <a:pathLst>
                  <a:path w="26" h="26" extrusionOk="0">
                    <a:moveTo>
                      <a:pt x="1" y="0"/>
                    </a:moveTo>
                    <a:lnTo>
                      <a:pt x="1" y="0"/>
                    </a:lnTo>
                    <a:lnTo>
                      <a:pt x="26" y="25"/>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5" name="Google Shape;3157;p66">
                <a:extLst>
                  <a:ext uri="{FF2B5EF4-FFF2-40B4-BE49-F238E27FC236}">
                    <a16:creationId xmlns:a16="http://schemas.microsoft.com/office/drawing/2014/main" id="{44A7AFF0-F53F-9547-DF6A-09A5DACA263A}"/>
                  </a:ext>
                </a:extLst>
              </p:cNvPr>
              <p:cNvSpPr/>
              <p:nvPr/>
            </p:nvSpPr>
            <p:spPr>
              <a:xfrm>
                <a:off x="4879600" y="2935200"/>
                <a:ext cx="2775" cy="2200"/>
              </a:xfrm>
              <a:custGeom>
                <a:avLst/>
                <a:gdLst/>
                <a:ahLst/>
                <a:cxnLst/>
                <a:rect l="l" t="t" r="r" b="b"/>
                <a:pathLst>
                  <a:path w="111" h="88" extrusionOk="0">
                    <a:moveTo>
                      <a:pt x="2" y="0"/>
                    </a:moveTo>
                    <a:cubicBezTo>
                      <a:pt x="0" y="0"/>
                      <a:pt x="2" y="4"/>
                      <a:pt x="11" y="12"/>
                    </a:cubicBezTo>
                    <a:lnTo>
                      <a:pt x="111" y="88"/>
                    </a:lnTo>
                    <a:cubicBezTo>
                      <a:pt x="111" y="88"/>
                      <a:pt x="86" y="62"/>
                      <a:pt x="86" y="62"/>
                    </a:cubicBezTo>
                    <a:lnTo>
                      <a:pt x="86" y="62"/>
                    </a:lnTo>
                    <a:cubicBezTo>
                      <a:pt x="91" y="65"/>
                      <a:pt x="93" y="66"/>
                      <a:pt x="94" y="66"/>
                    </a:cubicBezTo>
                    <a:cubicBezTo>
                      <a:pt x="103" y="66"/>
                      <a:pt x="12" y="0"/>
                      <a:pt x="2"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6" name="Google Shape;3158;p66">
                <a:extLst>
                  <a:ext uri="{FF2B5EF4-FFF2-40B4-BE49-F238E27FC236}">
                    <a16:creationId xmlns:a16="http://schemas.microsoft.com/office/drawing/2014/main" id="{6E263F55-0448-AA05-C3EF-35A1A04F6AD4}"/>
                  </a:ext>
                </a:extLst>
              </p:cNvPr>
              <p:cNvSpPr/>
              <p:nvPr/>
            </p:nvSpPr>
            <p:spPr>
              <a:xfrm>
                <a:off x="4881350" y="2936575"/>
                <a:ext cx="1025" cy="825"/>
              </a:xfrm>
              <a:custGeom>
                <a:avLst/>
                <a:gdLst/>
                <a:ahLst/>
                <a:cxnLst/>
                <a:rect l="l" t="t" r="r" b="b"/>
                <a:pathLst>
                  <a:path w="41" h="33" extrusionOk="0">
                    <a:moveTo>
                      <a:pt x="6" y="0"/>
                    </a:moveTo>
                    <a:cubicBezTo>
                      <a:pt x="1" y="0"/>
                      <a:pt x="21" y="33"/>
                      <a:pt x="41" y="33"/>
                    </a:cubicBezTo>
                    <a:cubicBezTo>
                      <a:pt x="28" y="20"/>
                      <a:pt x="35" y="20"/>
                      <a:pt x="38" y="20"/>
                    </a:cubicBezTo>
                    <a:cubicBezTo>
                      <a:pt x="41" y="20"/>
                      <a:pt x="41" y="20"/>
                      <a:pt x="16" y="7"/>
                    </a:cubicBezTo>
                    <a:cubicBezTo>
                      <a:pt x="11" y="2"/>
                      <a:pt x="8" y="0"/>
                      <a:pt x="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7" name="Google Shape;3159;p66">
                <a:extLst>
                  <a:ext uri="{FF2B5EF4-FFF2-40B4-BE49-F238E27FC236}">
                    <a16:creationId xmlns:a16="http://schemas.microsoft.com/office/drawing/2014/main" id="{D3253D0F-6826-0D16-83D4-685EFE106222}"/>
                  </a:ext>
                </a:extLst>
              </p:cNvPr>
              <p:cNvSpPr/>
              <p:nvPr/>
            </p:nvSpPr>
            <p:spPr>
              <a:xfrm>
                <a:off x="4876725" y="294490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8" name="Google Shape;3160;p66">
                <a:extLst>
                  <a:ext uri="{FF2B5EF4-FFF2-40B4-BE49-F238E27FC236}">
                    <a16:creationId xmlns:a16="http://schemas.microsoft.com/office/drawing/2014/main" id="{3BC275A7-EE38-EEBD-F199-E28CD5FB3420}"/>
                  </a:ext>
                </a:extLst>
              </p:cNvPr>
              <p:cNvSpPr/>
              <p:nvPr/>
            </p:nvSpPr>
            <p:spPr>
              <a:xfrm>
                <a:off x="4846100" y="2936125"/>
                <a:ext cx="35725" cy="54000"/>
              </a:xfrm>
              <a:custGeom>
                <a:avLst/>
                <a:gdLst/>
                <a:ahLst/>
                <a:cxnLst/>
                <a:rect l="l" t="t" r="r" b="b"/>
                <a:pathLst>
                  <a:path w="1429" h="2160" extrusionOk="0">
                    <a:moveTo>
                      <a:pt x="1356" y="42"/>
                    </a:moveTo>
                    <a:lnTo>
                      <a:pt x="1356" y="42"/>
                    </a:lnTo>
                    <a:cubicBezTo>
                      <a:pt x="1359" y="44"/>
                      <a:pt x="1362" y="46"/>
                      <a:pt x="1365" y="48"/>
                    </a:cubicBezTo>
                    <a:lnTo>
                      <a:pt x="1365" y="48"/>
                    </a:lnTo>
                    <a:cubicBezTo>
                      <a:pt x="1361" y="47"/>
                      <a:pt x="1358" y="44"/>
                      <a:pt x="1356" y="42"/>
                    </a:cubicBezTo>
                    <a:close/>
                    <a:moveTo>
                      <a:pt x="1225" y="351"/>
                    </a:moveTo>
                    <a:lnTo>
                      <a:pt x="1225" y="351"/>
                    </a:lnTo>
                    <a:cubicBezTo>
                      <a:pt x="1225" y="351"/>
                      <a:pt x="1225" y="351"/>
                      <a:pt x="1225" y="351"/>
                    </a:cubicBezTo>
                    <a:close/>
                    <a:moveTo>
                      <a:pt x="1225" y="351"/>
                    </a:moveTo>
                    <a:lnTo>
                      <a:pt x="1225" y="359"/>
                    </a:lnTo>
                    <a:lnTo>
                      <a:pt x="1225" y="359"/>
                    </a:lnTo>
                    <a:cubicBezTo>
                      <a:pt x="1226" y="359"/>
                      <a:pt x="1226" y="358"/>
                      <a:pt x="1226" y="358"/>
                    </a:cubicBezTo>
                    <a:lnTo>
                      <a:pt x="1226" y="358"/>
                    </a:lnTo>
                    <a:cubicBezTo>
                      <a:pt x="1226" y="356"/>
                      <a:pt x="1225" y="354"/>
                      <a:pt x="1225" y="351"/>
                    </a:cubicBezTo>
                    <a:close/>
                    <a:moveTo>
                      <a:pt x="1225" y="359"/>
                    </a:moveTo>
                    <a:cubicBezTo>
                      <a:pt x="1222" y="363"/>
                      <a:pt x="1221" y="368"/>
                      <a:pt x="1225" y="376"/>
                    </a:cubicBezTo>
                    <a:lnTo>
                      <a:pt x="1225" y="359"/>
                    </a:lnTo>
                    <a:close/>
                    <a:moveTo>
                      <a:pt x="1376" y="0"/>
                    </a:moveTo>
                    <a:cubicBezTo>
                      <a:pt x="1333" y="0"/>
                      <a:pt x="1400" y="56"/>
                      <a:pt x="1389" y="56"/>
                    </a:cubicBezTo>
                    <a:cubicBezTo>
                      <a:pt x="1387" y="56"/>
                      <a:pt x="1383" y="54"/>
                      <a:pt x="1376" y="51"/>
                    </a:cubicBezTo>
                    <a:lnTo>
                      <a:pt x="1376" y="51"/>
                    </a:lnTo>
                    <a:cubicBezTo>
                      <a:pt x="1376" y="51"/>
                      <a:pt x="1376" y="51"/>
                      <a:pt x="1376" y="51"/>
                    </a:cubicBezTo>
                    <a:lnTo>
                      <a:pt x="1351" y="25"/>
                    </a:lnTo>
                    <a:cubicBezTo>
                      <a:pt x="1344" y="25"/>
                      <a:pt x="1345" y="29"/>
                      <a:pt x="1349" y="34"/>
                    </a:cubicBezTo>
                    <a:lnTo>
                      <a:pt x="1349" y="34"/>
                    </a:lnTo>
                    <a:cubicBezTo>
                      <a:pt x="1339" y="51"/>
                      <a:pt x="1307" y="57"/>
                      <a:pt x="1351" y="101"/>
                    </a:cubicBezTo>
                    <a:cubicBezTo>
                      <a:pt x="1339" y="95"/>
                      <a:pt x="1333" y="93"/>
                      <a:pt x="1330" y="93"/>
                    </a:cubicBezTo>
                    <a:cubicBezTo>
                      <a:pt x="1324" y="93"/>
                      <a:pt x="1327" y="99"/>
                      <a:pt x="1325" y="99"/>
                    </a:cubicBezTo>
                    <a:cubicBezTo>
                      <a:pt x="1324" y="99"/>
                      <a:pt x="1319" y="94"/>
                      <a:pt x="1301" y="76"/>
                    </a:cubicBezTo>
                    <a:lnTo>
                      <a:pt x="1301" y="76"/>
                    </a:lnTo>
                    <a:cubicBezTo>
                      <a:pt x="1326" y="101"/>
                      <a:pt x="1301" y="101"/>
                      <a:pt x="1351" y="126"/>
                    </a:cubicBezTo>
                    <a:cubicBezTo>
                      <a:pt x="1276" y="151"/>
                      <a:pt x="1301" y="226"/>
                      <a:pt x="1276" y="276"/>
                    </a:cubicBezTo>
                    <a:cubicBezTo>
                      <a:pt x="1338" y="359"/>
                      <a:pt x="1245" y="339"/>
                      <a:pt x="1226" y="358"/>
                    </a:cubicBezTo>
                    <a:lnTo>
                      <a:pt x="1226" y="358"/>
                    </a:lnTo>
                    <a:cubicBezTo>
                      <a:pt x="1230" y="381"/>
                      <a:pt x="1248" y="401"/>
                      <a:pt x="1225" y="401"/>
                    </a:cubicBezTo>
                    <a:lnTo>
                      <a:pt x="1250" y="452"/>
                    </a:lnTo>
                    <a:cubicBezTo>
                      <a:pt x="1125" y="452"/>
                      <a:pt x="1150" y="552"/>
                      <a:pt x="1075" y="577"/>
                    </a:cubicBezTo>
                    <a:cubicBezTo>
                      <a:pt x="1001" y="626"/>
                      <a:pt x="878" y="627"/>
                      <a:pt x="947" y="795"/>
                    </a:cubicBezTo>
                    <a:lnTo>
                      <a:pt x="947" y="795"/>
                    </a:lnTo>
                    <a:cubicBezTo>
                      <a:pt x="936" y="822"/>
                      <a:pt x="900" y="810"/>
                      <a:pt x="900" y="853"/>
                    </a:cubicBezTo>
                    <a:cubicBezTo>
                      <a:pt x="950" y="953"/>
                      <a:pt x="824" y="928"/>
                      <a:pt x="875" y="1028"/>
                    </a:cubicBezTo>
                    <a:cubicBezTo>
                      <a:pt x="824" y="1078"/>
                      <a:pt x="799" y="1153"/>
                      <a:pt x="799" y="1228"/>
                    </a:cubicBezTo>
                    <a:lnTo>
                      <a:pt x="774" y="1203"/>
                    </a:lnTo>
                    <a:cubicBezTo>
                      <a:pt x="774" y="1279"/>
                      <a:pt x="649" y="1254"/>
                      <a:pt x="649" y="1329"/>
                    </a:cubicBezTo>
                    <a:cubicBezTo>
                      <a:pt x="549" y="1329"/>
                      <a:pt x="699" y="1504"/>
                      <a:pt x="599" y="1504"/>
                    </a:cubicBezTo>
                    <a:cubicBezTo>
                      <a:pt x="585" y="1499"/>
                      <a:pt x="574" y="1496"/>
                      <a:pt x="567" y="1496"/>
                    </a:cubicBezTo>
                    <a:cubicBezTo>
                      <a:pt x="517" y="1496"/>
                      <a:pt x="606" y="1613"/>
                      <a:pt x="555" y="1613"/>
                    </a:cubicBezTo>
                    <a:cubicBezTo>
                      <a:pt x="548" y="1613"/>
                      <a:pt x="538" y="1610"/>
                      <a:pt x="524" y="1604"/>
                    </a:cubicBezTo>
                    <a:cubicBezTo>
                      <a:pt x="478" y="1581"/>
                      <a:pt x="445" y="1572"/>
                      <a:pt x="422" y="1572"/>
                    </a:cubicBezTo>
                    <a:cubicBezTo>
                      <a:pt x="346" y="1572"/>
                      <a:pt x="385" y="1683"/>
                      <a:pt x="423" y="1780"/>
                    </a:cubicBezTo>
                    <a:cubicBezTo>
                      <a:pt x="336" y="1780"/>
                      <a:pt x="401" y="1914"/>
                      <a:pt x="319" y="1914"/>
                    </a:cubicBezTo>
                    <a:cubicBezTo>
                      <a:pt x="307" y="1914"/>
                      <a:pt x="292" y="1911"/>
                      <a:pt x="273" y="1905"/>
                    </a:cubicBezTo>
                    <a:lnTo>
                      <a:pt x="273" y="1905"/>
                    </a:lnTo>
                    <a:cubicBezTo>
                      <a:pt x="287" y="1926"/>
                      <a:pt x="283" y="1934"/>
                      <a:pt x="270" y="1934"/>
                    </a:cubicBezTo>
                    <a:cubicBezTo>
                      <a:pt x="243" y="1934"/>
                      <a:pt x="175" y="1901"/>
                      <a:pt x="154" y="1901"/>
                    </a:cubicBezTo>
                    <a:cubicBezTo>
                      <a:pt x="150" y="1901"/>
                      <a:pt x="148" y="1902"/>
                      <a:pt x="148" y="1905"/>
                    </a:cubicBezTo>
                    <a:lnTo>
                      <a:pt x="173" y="1930"/>
                    </a:lnTo>
                    <a:cubicBezTo>
                      <a:pt x="162" y="1923"/>
                      <a:pt x="156" y="1920"/>
                      <a:pt x="154" y="1920"/>
                    </a:cubicBezTo>
                    <a:lnTo>
                      <a:pt x="154" y="1920"/>
                    </a:lnTo>
                    <a:cubicBezTo>
                      <a:pt x="146" y="1920"/>
                      <a:pt x="207" y="1977"/>
                      <a:pt x="192" y="1977"/>
                    </a:cubicBezTo>
                    <a:cubicBezTo>
                      <a:pt x="187" y="1977"/>
                      <a:pt x="174" y="1971"/>
                      <a:pt x="148" y="1955"/>
                    </a:cubicBezTo>
                    <a:cubicBezTo>
                      <a:pt x="138" y="1949"/>
                      <a:pt x="133" y="1946"/>
                      <a:pt x="131" y="1946"/>
                    </a:cubicBezTo>
                    <a:lnTo>
                      <a:pt x="131" y="1946"/>
                    </a:lnTo>
                    <a:cubicBezTo>
                      <a:pt x="122" y="1946"/>
                      <a:pt x="210" y="2024"/>
                      <a:pt x="215" y="2024"/>
                    </a:cubicBezTo>
                    <a:cubicBezTo>
                      <a:pt x="216" y="2024"/>
                      <a:pt x="211" y="2019"/>
                      <a:pt x="198" y="2006"/>
                    </a:cubicBezTo>
                    <a:lnTo>
                      <a:pt x="198" y="2006"/>
                    </a:lnTo>
                    <a:lnTo>
                      <a:pt x="223" y="2030"/>
                    </a:lnTo>
                    <a:cubicBezTo>
                      <a:pt x="223" y="2035"/>
                      <a:pt x="222" y="2037"/>
                      <a:pt x="220" y="2037"/>
                    </a:cubicBezTo>
                    <a:cubicBezTo>
                      <a:pt x="213" y="2037"/>
                      <a:pt x="193" y="2005"/>
                      <a:pt x="173" y="2005"/>
                    </a:cubicBezTo>
                    <a:cubicBezTo>
                      <a:pt x="173" y="2005"/>
                      <a:pt x="188" y="2021"/>
                      <a:pt x="198" y="2030"/>
                    </a:cubicBezTo>
                    <a:cubicBezTo>
                      <a:pt x="171" y="2010"/>
                      <a:pt x="160" y="2005"/>
                      <a:pt x="157" y="2005"/>
                    </a:cubicBezTo>
                    <a:cubicBezTo>
                      <a:pt x="152" y="2005"/>
                      <a:pt x="159" y="2014"/>
                      <a:pt x="158" y="2014"/>
                    </a:cubicBezTo>
                    <a:cubicBezTo>
                      <a:pt x="157" y="2014"/>
                      <a:pt x="145" y="2003"/>
                      <a:pt x="98" y="1955"/>
                    </a:cubicBezTo>
                    <a:cubicBezTo>
                      <a:pt x="98" y="1955"/>
                      <a:pt x="47" y="1930"/>
                      <a:pt x="22" y="1905"/>
                    </a:cubicBezTo>
                    <a:cubicBezTo>
                      <a:pt x="16" y="1898"/>
                      <a:pt x="11" y="1895"/>
                      <a:pt x="8" y="1895"/>
                    </a:cubicBezTo>
                    <a:cubicBezTo>
                      <a:pt x="1" y="1895"/>
                      <a:pt x="11" y="1919"/>
                      <a:pt x="47" y="1955"/>
                    </a:cubicBezTo>
                    <a:cubicBezTo>
                      <a:pt x="123" y="2005"/>
                      <a:pt x="148" y="2056"/>
                      <a:pt x="198" y="2081"/>
                    </a:cubicBezTo>
                    <a:lnTo>
                      <a:pt x="173" y="2056"/>
                    </a:lnTo>
                    <a:lnTo>
                      <a:pt x="173" y="2056"/>
                    </a:lnTo>
                    <a:cubicBezTo>
                      <a:pt x="198" y="2068"/>
                      <a:pt x="204" y="2068"/>
                      <a:pt x="207" y="2068"/>
                    </a:cubicBezTo>
                    <a:cubicBezTo>
                      <a:pt x="210" y="2068"/>
                      <a:pt x="210" y="2068"/>
                      <a:pt x="223" y="2081"/>
                    </a:cubicBezTo>
                    <a:cubicBezTo>
                      <a:pt x="223" y="2081"/>
                      <a:pt x="298" y="2131"/>
                      <a:pt x="323" y="2156"/>
                    </a:cubicBezTo>
                    <a:cubicBezTo>
                      <a:pt x="298" y="2131"/>
                      <a:pt x="292" y="2124"/>
                      <a:pt x="295" y="2124"/>
                    </a:cubicBezTo>
                    <a:lnTo>
                      <a:pt x="295" y="2124"/>
                    </a:lnTo>
                    <a:cubicBezTo>
                      <a:pt x="298" y="2124"/>
                      <a:pt x="311" y="2131"/>
                      <a:pt x="323" y="2131"/>
                    </a:cubicBezTo>
                    <a:lnTo>
                      <a:pt x="348" y="2156"/>
                    </a:lnTo>
                    <a:cubicBezTo>
                      <a:pt x="353" y="2158"/>
                      <a:pt x="356" y="2159"/>
                      <a:pt x="357" y="2159"/>
                    </a:cubicBezTo>
                    <a:cubicBezTo>
                      <a:pt x="364" y="2159"/>
                      <a:pt x="342" y="2138"/>
                      <a:pt x="324" y="2122"/>
                    </a:cubicBezTo>
                    <a:lnTo>
                      <a:pt x="324" y="2122"/>
                    </a:lnTo>
                    <a:cubicBezTo>
                      <a:pt x="328" y="2100"/>
                      <a:pt x="348" y="2078"/>
                      <a:pt x="348" y="2056"/>
                    </a:cubicBezTo>
                    <a:cubicBezTo>
                      <a:pt x="323" y="2030"/>
                      <a:pt x="373" y="2056"/>
                      <a:pt x="298" y="2005"/>
                    </a:cubicBezTo>
                    <a:lnTo>
                      <a:pt x="298" y="2005"/>
                    </a:lnTo>
                    <a:cubicBezTo>
                      <a:pt x="373" y="2056"/>
                      <a:pt x="398" y="2056"/>
                      <a:pt x="423" y="2056"/>
                    </a:cubicBezTo>
                    <a:cubicBezTo>
                      <a:pt x="445" y="2072"/>
                      <a:pt x="454" y="2077"/>
                      <a:pt x="456" y="2077"/>
                    </a:cubicBezTo>
                    <a:cubicBezTo>
                      <a:pt x="460" y="2077"/>
                      <a:pt x="424" y="2045"/>
                      <a:pt x="426" y="2045"/>
                    </a:cubicBezTo>
                    <a:lnTo>
                      <a:pt x="426" y="2045"/>
                    </a:lnTo>
                    <a:cubicBezTo>
                      <a:pt x="428" y="2045"/>
                      <a:pt x="440" y="2054"/>
                      <a:pt x="474" y="2081"/>
                    </a:cubicBezTo>
                    <a:cubicBezTo>
                      <a:pt x="415" y="2022"/>
                      <a:pt x="463" y="2055"/>
                      <a:pt x="451" y="2024"/>
                    </a:cubicBezTo>
                    <a:lnTo>
                      <a:pt x="451" y="2024"/>
                    </a:lnTo>
                    <a:cubicBezTo>
                      <a:pt x="458" y="2028"/>
                      <a:pt x="466" y="2030"/>
                      <a:pt x="474" y="2030"/>
                    </a:cubicBezTo>
                    <a:cubicBezTo>
                      <a:pt x="474" y="2030"/>
                      <a:pt x="524" y="2030"/>
                      <a:pt x="549" y="2005"/>
                    </a:cubicBezTo>
                    <a:cubicBezTo>
                      <a:pt x="474" y="1955"/>
                      <a:pt x="599" y="2005"/>
                      <a:pt x="499" y="1930"/>
                    </a:cubicBezTo>
                    <a:cubicBezTo>
                      <a:pt x="511" y="1930"/>
                      <a:pt x="530" y="1936"/>
                      <a:pt x="542" y="1936"/>
                    </a:cubicBezTo>
                    <a:cubicBezTo>
                      <a:pt x="555" y="1936"/>
                      <a:pt x="561" y="1930"/>
                      <a:pt x="549" y="1905"/>
                    </a:cubicBezTo>
                    <a:lnTo>
                      <a:pt x="549" y="1905"/>
                    </a:lnTo>
                    <a:lnTo>
                      <a:pt x="574" y="1930"/>
                    </a:lnTo>
                    <a:cubicBezTo>
                      <a:pt x="574" y="1905"/>
                      <a:pt x="574" y="1880"/>
                      <a:pt x="524" y="1830"/>
                    </a:cubicBezTo>
                    <a:lnTo>
                      <a:pt x="524" y="1830"/>
                    </a:lnTo>
                    <a:cubicBezTo>
                      <a:pt x="624" y="1905"/>
                      <a:pt x="599" y="1880"/>
                      <a:pt x="649" y="1905"/>
                    </a:cubicBezTo>
                    <a:cubicBezTo>
                      <a:pt x="599" y="1855"/>
                      <a:pt x="624" y="1855"/>
                      <a:pt x="599" y="1805"/>
                    </a:cubicBezTo>
                    <a:lnTo>
                      <a:pt x="599" y="1805"/>
                    </a:lnTo>
                    <a:cubicBezTo>
                      <a:pt x="610" y="1811"/>
                      <a:pt x="616" y="1812"/>
                      <a:pt x="620" y="1812"/>
                    </a:cubicBezTo>
                    <a:cubicBezTo>
                      <a:pt x="626" y="1812"/>
                      <a:pt x="623" y="1807"/>
                      <a:pt x="624" y="1807"/>
                    </a:cubicBezTo>
                    <a:lnTo>
                      <a:pt x="624" y="1807"/>
                    </a:lnTo>
                    <a:cubicBezTo>
                      <a:pt x="626" y="1807"/>
                      <a:pt x="630" y="1811"/>
                      <a:pt x="649" y="1830"/>
                    </a:cubicBezTo>
                    <a:cubicBezTo>
                      <a:pt x="601" y="1735"/>
                      <a:pt x="614" y="1700"/>
                      <a:pt x="662" y="1700"/>
                    </a:cubicBezTo>
                    <a:cubicBezTo>
                      <a:pt x="689" y="1700"/>
                      <a:pt x="728" y="1711"/>
                      <a:pt x="774" y="1730"/>
                    </a:cubicBezTo>
                    <a:cubicBezTo>
                      <a:pt x="752" y="1707"/>
                      <a:pt x="690" y="1646"/>
                      <a:pt x="659" y="1597"/>
                    </a:cubicBezTo>
                    <a:lnTo>
                      <a:pt x="659" y="1597"/>
                    </a:lnTo>
                    <a:cubicBezTo>
                      <a:pt x="674" y="1598"/>
                      <a:pt x="698" y="1612"/>
                      <a:pt x="703" y="1612"/>
                    </a:cubicBezTo>
                    <a:cubicBezTo>
                      <a:pt x="705" y="1612"/>
                      <a:pt x="704" y="1610"/>
                      <a:pt x="699" y="1604"/>
                    </a:cubicBezTo>
                    <a:cubicBezTo>
                      <a:pt x="721" y="1604"/>
                      <a:pt x="724" y="1604"/>
                      <a:pt x="724" y="1622"/>
                    </a:cubicBezTo>
                    <a:lnTo>
                      <a:pt x="724" y="1622"/>
                    </a:lnTo>
                    <a:cubicBezTo>
                      <a:pt x="724" y="1622"/>
                      <a:pt x="723" y="1622"/>
                      <a:pt x="723" y="1622"/>
                    </a:cubicBezTo>
                    <a:cubicBezTo>
                      <a:pt x="719" y="1622"/>
                      <a:pt x="718" y="1624"/>
                      <a:pt x="724" y="1629"/>
                    </a:cubicBezTo>
                    <a:cubicBezTo>
                      <a:pt x="724" y="1627"/>
                      <a:pt x="724" y="1624"/>
                      <a:pt x="724" y="1622"/>
                    </a:cubicBezTo>
                    <a:lnTo>
                      <a:pt x="724" y="1622"/>
                    </a:lnTo>
                    <a:cubicBezTo>
                      <a:pt x="732" y="1622"/>
                      <a:pt x="748" y="1628"/>
                      <a:pt x="757" y="1628"/>
                    </a:cubicBezTo>
                    <a:cubicBezTo>
                      <a:pt x="766" y="1628"/>
                      <a:pt x="768" y="1623"/>
                      <a:pt x="749" y="1604"/>
                    </a:cubicBezTo>
                    <a:lnTo>
                      <a:pt x="749" y="1604"/>
                    </a:lnTo>
                    <a:lnTo>
                      <a:pt x="749" y="1604"/>
                    </a:lnTo>
                    <a:cubicBezTo>
                      <a:pt x="774" y="1604"/>
                      <a:pt x="799" y="1629"/>
                      <a:pt x="799" y="1629"/>
                    </a:cubicBezTo>
                    <a:cubicBezTo>
                      <a:pt x="875" y="1579"/>
                      <a:pt x="799" y="1429"/>
                      <a:pt x="875" y="1379"/>
                    </a:cubicBezTo>
                    <a:lnTo>
                      <a:pt x="900" y="1379"/>
                    </a:lnTo>
                    <a:lnTo>
                      <a:pt x="893" y="1372"/>
                    </a:lnTo>
                    <a:lnTo>
                      <a:pt x="893" y="1372"/>
                    </a:lnTo>
                    <a:cubicBezTo>
                      <a:pt x="909" y="1354"/>
                      <a:pt x="879" y="1304"/>
                      <a:pt x="900" y="1304"/>
                    </a:cubicBezTo>
                    <a:cubicBezTo>
                      <a:pt x="925" y="1304"/>
                      <a:pt x="925" y="1329"/>
                      <a:pt x="950" y="1329"/>
                    </a:cubicBezTo>
                    <a:cubicBezTo>
                      <a:pt x="938" y="1317"/>
                      <a:pt x="936" y="1314"/>
                      <a:pt x="938" y="1314"/>
                    </a:cubicBezTo>
                    <a:lnTo>
                      <a:pt x="938" y="1314"/>
                    </a:lnTo>
                    <a:cubicBezTo>
                      <a:pt x="942" y="1314"/>
                      <a:pt x="959" y="1325"/>
                      <a:pt x="964" y="1325"/>
                    </a:cubicBezTo>
                    <a:cubicBezTo>
                      <a:pt x="968" y="1325"/>
                      <a:pt x="962" y="1316"/>
                      <a:pt x="925" y="1279"/>
                    </a:cubicBezTo>
                    <a:lnTo>
                      <a:pt x="925" y="1279"/>
                    </a:lnTo>
                    <a:cubicBezTo>
                      <a:pt x="927" y="1281"/>
                      <a:pt x="950" y="1304"/>
                      <a:pt x="950" y="1304"/>
                    </a:cubicBezTo>
                    <a:cubicBezTo>
                      <a:pt x="950" y="1254"/>
                      <a:pt x="975" y="1228"/>
                      <a:pt x="1025" y="1203"/>
                    </a:cubicBezTo>
                    <a:cubicBezTo>
                      <a:pt x="925" y="1103"/>
                      <a:pt x="1050" y="1128"/>
                      <a:pt x="975" y="1053"/>
                    </a:cubicBezTo>
                    <a:lnTo>
                      <a:pt x="1000" y="1053"/>
                    </a:lnTo>
                    <a:cubicBezTo>
                      <a:pt x="950" y="978"/>
                      <a:pt x="1050" y="978"/>
                      <a:pt x="1075" y="928"/>
                    </a:cubicBezTo>
                    <a:cubicBezTo>
                      <a:pt x="1100" y="928"/>
                      <a:pt x="1075" y="903"/>
                      <a:pt x="1075" y="878"/>
                    </a:cubicBezTo>
                    <a:lnTo>
                      <a:pt x="1075" y="878"/>
                    </a:lnTo>
                    <a:lnTo>
                      <a:pt x="1100" y="903"/>
                    </a:lnTo>
                    <a:cubicBezTo>
                      <a:pt x="1063" y="853"/>
                      <a:pt x="1100" y="853"/>
                      <a:pt x="1135" y="853"/>
                    </a:cubicBezTo>
                    <a:cubicBezTo>
                      <a:pt x="1169" y="853"/>
                      <a:pt x="1200" y="853"/>
                      <a:pt x="1150" y="802"/>
                    </a:cubicBezTo>
                    <a:lnTo>
                      <a:pt x="1150" y="802"/>
                    </a:lnTo>
                    <a:lnTo>
                      <a:pt x="1175" y="827"/>
                    </a:lnTo>
                    <a:cubicBezTo>
                      <a:pt x="1126" y="778"/>
                      <a:pt x="1223" y="826"/>
                      <a:pt x="1129" y="755"/>
                    </a:cubicBezTo>
                    <a:lnTo>
                      <a:pt x="1129" y="755"/>
                    </a:lnTo>
                    <a:cubicBezTo>
                      <a:pt x="1103" y="726"/>
                      <a:pt x="1105" y="718"/>
                      <a:pt x="1117" y="718"/>
                    </a:cubicBezTo>
                    <a:cubicBezTo>
                      <a:pt x="1131" y="718"/>
                      <a:pt x="1157" y="728"/>
                      <a:pt x="1173" y="728"/>
                    </a:cubicBezTo>
                    <a:cubicBezTo>
                      <a:pt x="1184" y="728"/>
                      <a:pt x="1189" y="722"/>
                      <a:pt x="1175" y="702"/>
                    </a:cubicBezTo>
                    <a:lnTo>
                      <a:pt x="1200" y="702"/>
                    </a:lnTo>
                    <a:cubicBezTo>
                      <a:pt x="1220" y="712"/>
                      <a:pt x="1233" y="716"/>
                      <a:pt x="1242" y="716"/>
                    </a:cubicBezTo>
                    <a:cubicBezTo>
                      <a:pt x="1275" y="716"/>
                      <a:pt x="1230" y="652"/>
                      <a:pt x="1250" y="652"/>
                    </a:cubicBezTo>
                    <a:lnTo>
                      <a:pt x="1250" y="652"/>
                    </a:lnTo>
                    <a:lnTo>
                      <a:pt x="1276" y="677"/>
                    </a:lnTo>
                    <a:cubicBezTo>
                      <a:pt x="1250" y="627"/>
                      <a:pt x="1301" y="652"/>
                      <a:pt x="1276" y="602"/>
                    </a:cubicBezTo>
                    <a:lnTo>
                      <a:pt x="1326" y="627"/>
                    </a:lnTo>
                    <a:cubicBezTo>
                      <a:pt x="1326" y="627"/>
                      <a:pt x="1301" y="577"/>
                      <a:pt x="1326" y="552"/>
                    </a:cubicBezTo>
                    <a:lnTo>
                      <a:pt x="1351" y="577"/>
                    </a:lnTo>
                    <a:cubicBezTo>
                      <a:pt x="1301" y="527"/>
                      <a:pt x="1376" y="552"/>
                      <a:pt x="1351" y="502"/>
                    </a:cubicBezTo>
                    <a:lnTo>
                      <a:pt x="1351" y="502"/>
                    </a:lnTo>
                    <a:lnTo>
                      <a:pt x="1376" y="527"/>
                    </a:lnTo>
                    <a:cubicBezTo>
                      <a:pt x="1426" y="502"/>
                      <a:pt x="1376" y="401"/>
                      <a:pt x="1376" y="351"/>
                    </a:cubicBezTo>
                    <a:lnTo>
                      <a:pt x="1376" y="351"/>
                    </a:lnTo>
                    <a:cubicBezTo>
                      <a:pt x="1376" y="351"/>
                      <a:pt x="1401" y="351"/>
                      <a:pt x="1401" y="376"/>
                    </a:cubicBezTo>
                    <a:lnTo>
                      <a:pt x="1401" y="376"/>
                    </a:lnTo>
                    <a:cubicBezTo>
                      <a:pt x="1401" y="367"/>
                      <a:pt x="1397" y="358"/>
                      <a:pt x="1393" y="350"/>
                    </a:cubicBezTo>
                    <a:lnTo>
                      <a:pt x="1393" y="350"/>
                    </a:lnTo>
                    <a:cubicBezTo>
                      <a:pt x="1397" y="351"/>
                      <a:pt x="1401" y="351"/>
                      <a:pt x="1401" y="351"/>
                    </a:cubicBezTo>
                    <a:cubicBezTo>
                      <a:pt x="1408" y="355"/>
                      <a:pt x="1413" y="356"/>
                      <a:pt x="1416" y="356"/>
                    </a:cubicBezTo>
                    <a:cubicBezTo>
                      <a:pt x="1429" y="356"/>
                      <a:pt x="1398" y="321"/>
                      <a:pt x="1411" y="321"/>
                    </a:cubicBezTo>
                    <a:cubicBezTo>
                      <a:pt x="1414" y="321"/>
                      <a:pt x="1419" y="323"/>
                      <a:pt x="1426" y="326"/>
                    </a:cubicBezTo>
                    <a:cubicBezTo>
                      <a:pt x="1426" y="326"/>
                      <a:pt x="1401" y="301"/>
                      <a:pt x="1376" y="276"/>
                    </a:cubicBezTo>
                    <a:cubicBezTo>
                      <a:pt x="1376" y="251"/>
                      <a:pt x="1401" y="201"/>
                      <a:pt x="1376" y="126"/>
                    </a:cubicBezTo>
                    <a:lnTo>
                      <a:pt x="1376" y="126"/>
                    </a:lnTo>
                    <a:cubicBezTo>
                      <a:pt x="1376" y="126"/>
                      <a:pt x="1401" y="151"/>
                      <a:pt x="1426" y="176"/>
                    </a:cubicBezTo>
                    <a:cubicBezTo>
                      <a:pt x="1326" y="76"/>
                      <a:pt x="1401" y="76"/>
                      <a:pt x="1426" y="51"/>
                    </a:cubicBezTo>
                    <a:cubicBezTo>
                      <a:pt x="1401" y="25"/>
                      <a:pt x="1401" y="25"/>
                      <a:pt x="137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9" name="Google Shape;3161;p66">
                <a:extLst>
                  <a:ext uri="{FF2B5EF4-FFF2-40B4-BE49-F238E27FC236}">
                    <a16:creationId xmlns:a16="http://schemas.microsoft.com/office/drawing/2014/main" id="{4B4C5A82-F01D-169D-EB84-EE006F395652}"/>
                  </a:ext>
                </a:extLst>
              </p:cNvPr>
              <p:cNvSpPr/>
              <p:nvPr/>
            </p:nvSpPr>
            <p:spPr>
              <a:xfrm>
                <a:off x="4881100" y="2944900"/>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0" name="Google Shape;3162;p66">
                <a:extLst>
                  <a:ext uri="{FF2B5EF4-FFF2-40B4-BE49-F238E27FC236}">
                    <a16:creationId xmlns:a16="http://schemas.microsoft.com/office/drawing/2014/main" id="{07450512-2608-B082-C8EC-3C679755A99C}"/>
                  </a:ext>
                </a:extLst>
              </p:cNvPr>
              <p:cNvSpPr/>
              <p:nvPr/>
            </p:nvSpPr>
            <p:spPr>
              <a:xfrm>
                <a:off x="4854175" y="2990000"/>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1" name="Google Shape;3163;p66">
                <a:extLst>
                  <a:ext uri="{FF2B5EF4-FFF2-40B4-BE49-F238E27FC236}">
                    <a16:creationId xmlns:a16="http://schemas.microsoft.com/office/drawing/2014/main" id="{43F5D0E0-6C04-9314-E3CA-A85E594BF1FE}"/>
                  </a:ext>
                </a:extLst>
              </p:cNvPr>
              <p:cNvSpPr/>
              <p:nvPr/>
            </p:nvSpPr>
            <p:spPr>
              <a:xfrm>
                <a:off x="4669325" y="3020075"/>
                <a:ext cx="650" cy="25"/>
              </a:xfrm>
              <a:custGeom>
                <a:avLst/>
                <a:gdLst/>
                <a:ahLst/>
                <a:cxnLst/>
                <a:rect l="l" t="t" r="r" b="b"/>
                <a:pathLst>
                  <a:path w="26" h="1" extrusionOk="0">
                    <a:moveTo>
                      <a:pt x="1" y="1"/>
                    </a:moveTo>
                    <a:lnTo>
                      <a:pt x="1" y="1"/>
                    </a:lnTo>
                    <a:lnTo>
                      <a:pt x="26"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2" name="Google Shape;3164;p66">
                <a:extLst>
                  <a:ext uri="{FF2B5EF4-FFF2-40B4-BE49-F238E27FC236}">
                    <a16:creationId xmlns:a16="http://schemas.microsoft.com/office/drawing/2014/main" id="{619F2D6C-1C1A-4E3D-EB10-A504F6D58B7F}"/>
                  </a:ext>
                </a:extLst>
              </p:cNvPr>
              <p:cNvSpPr/>
              <p:nvPr/>
            </p:nvSpPr>
            <p:spPr>
              <a:xfrm>
                <a:off x="4668075" y="3020700"/>
                <a:ext cx="5025" cy="25"/>
              </a:xfrm>
              <a:custGeom>
                <a:avLst/>
                <a:gdLst/>
                <a:ahLst/>
                <a:cxnLst/>
                <a:rect l="l" t="t" r="r" b="b"/>
                <a:pathLst>
                  <a:path w="201" h="1" extrusionOk="0">
                    <a:moveTo>
                      <a:pt x="151" y="1"/>
                    </a:moveTo>
                    <a:cubicBezTo>
                      <a:pt x="151" y="1"/>
                      <a:pt x="176" y="1"/>
                      <a:pt x="176" y="1"/>
                    </a:cubicBezTo>
                    <a:lnTo>
                      <a:pt x="51" y="1"/>
                    </a:lnTo>
                    <a:cubicBezTo>
                      <a:pt x="1" y="1"/>
                      <a:pt x="201" y="1"/>
                      <a:pt x="15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3" name="Google Shape;3165;p66">
                <a:extLst>
                  <a:ext uri="{FF2B5EF4-FFF2-40B4-BE49-F238E27FC236}">
                    <a16:creationId xmlns:a16="http://schemas.microsoft.com/office/drawing/2014/main" id="{495D83BD-CA8D-2114-66FE-176194D8590F}"/>
                  </a:ext>
                </a:extLst>
              </p:cNvPr>
              <p:cNvSpPr/>
              <p:nvPr/>
            </p:nvSpPr>
            <p:spPr>
              <a:xfrm>
                <a:off x="4670575" y="3020700"/>
                <a:ext cx="2525" cy="650"/>
              </a:xfrm>
              <a:custGeom>
                <a:avLst/>
                <a:gdLst/>
                <a:ahLst/>
                <a:cxnLst/>
                <a:rect l="l" t="t" r="r" b="b"/>
                <a:pathLst>
                  <a:path w="101" h="26" extrusionOk="0">
                    <a:moveTo>
                      <a:pt x="51" y="1"/>
                    </a:moveTo>
                    <a:cubicBezTo>
                      <a:pt x="1" y="26"/>
                      <a:pt x="76" y="26"/>
                      <a:pt x="101" y="26"/>
                    </a:cubicBezTo>
                    <a:cubicBezTo>
                      <a:pt x="51" y="26"/>
                      <a:pt x="101" y="1"/>
                      <a:pt x="5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4" name="Google Shape;3166;p66">
                <a:extLst>
                  <a:ext uri="{FF2B5EF4-FFF2-40B4-BE49-F238E27FC236}">
                    <a16:creationId xmlns:a16="http://schemas.microsoft.com/office/drawing/2014/main" id="{94FD25F9-DDCE-1271-7BE0-4CC4C1E5FB9E}"/>
                  </a:ext>
                </a:extLst>
              </p:cNvPr>
              <p:cNvSpPr/>
              <p:nvPr/>
            </p:nvSpPr>
            <p:spPr>
              <a:xfrm>
                <a:off x="4669950" y="3035750"/>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5" name="Google Shape;3167;p66">
                <a:extLst>
                  <a:ext uri="{FF2B5EF4-FFF2-40B4-BE49-F238E27FC236}">
                    <a16:creationId xmlns:a16="http://schemas.microsoft.com/office/drawing/2014/main" id="{8F4640DB-3CF5-7C0D-4138-9091205D2C57}"/>
                  </a:ext>
                </a:extLst>
              </p:cNvPr>
              <p:cNvSpPr/>
              <p:nvPr/>
            </p:nvSpPr>
            <p:spPr>
              <a:xfrm>
                <a:off x="4590375" y="3021325"/>
                <a:ext cx="86500" cy="41400"/>
              </a:xfrm>
              <a:custGeom>
                <a:avLst/>
                <a:gdLst/>
                <a:ahLst/>
                <a:cxnLst/>
                <a:rect l="l" t="t" r="r" b="b"/>
                <a:pathLst>
                  <a:path w="3460" h="1656" extrusionOk="0">
                    <a:moveTo>
                      <a:pt x="3209" y="1"/>
                    </a:moveTo>
                    <a:cubicBezTo>
                      <a:pt x="3159" y="26"/>
                      <a:pt x="3284" y="26"/>
                      <a:pt x="3234" y="51"/>
                    </a:cubicBezTo>
                    <a:lnTo>
                      <a:pt x="3184" y="51"/>
                    </a:lnTo>
                    <a:cubicBezTo>
                      <a:pt x="3184" y="64"/>
                      <a:pt x="3209" y="64"/>
                      <a:pt x="3228" y="64"/>
                    </a:cubicBezTo>
                    <a:cubicBezTo>
                      <a:pt x="3246" y="64"/>
                      <a:pt x="3259" y="64"/>
                      <a:pt x="3234" y="76"/>
                    </a:cubicBezTo>
                    <a:lnTo>
                      <a:pt x="3184" y="76"/>
                    </a:lnTo>
                    <a:cubicBezTo>
                      <a:pt x="3209" y="101"/>
                      <a:pt x="3184" y="126"/>
                      <a:pt x="3259" y="151"/>
                    </a:cubicBezTo>
                    <a:cubicBezTo>
                      <a:pt x="3184" y="151"/>
                      <a:pt x="3259" y="176"/>
                      <a:pt x="3184" y="176"/>
                    </a:cubicBezTo>
                    <a:cubicBezTo>
                      <a:pt x="3209" y="176"/>
                      <a:pt x="3209" y="201"/>
                      <a:pt x="3259" y="201"/>
                    </a:cubicBezTo>
                    <a:cubicBezTo>
                      <a:pt x="3209" y="277"/>
                      <a:pt x="3259" y="377"/>
                      <a:pt x="3234" y="452"/>
                    </a:cubicBezTo>
                    <a:cubicBezTo>
                      <a:pt x="3359" y="527"/>
                      <a:pt x="3184" y="527"/>
                      <a:pt x="3209" y="577"/>
                    </a:cubicBezTo>
                    <a:lnTo>
                      <a:pt x="3184" y="577"/>
                    </a:lnTo>
                    <a:cubicBezTo>
                      <a:pt x="3209" y="602"/>
                      <a:pt x="3209" y="627"/>
                      <a:pt x="3209" y="653"/>
                    </a:cubicBezTo>
                    <a:lnTo>
                      <a:pt x="3234" y="703"/>
                    </a:lnTo>
                    <a:cubicBezTo>
                      <a:pt x="3083" y="728"/>
                      <a:pt x="3083" y="878"/>
                      <a:pt x="2933" y="928"/>
                    </a:cubicBezTo>
                    <a:cubicBezTo>
                      <a:pt x="2808" y="978"/>
                      <a:pt x="2707" y="953"/>
                      <a:pt x="2632" y="1154"/>
                    </a:cubicBezTo>
                    <a:cubicBezTo>
                      <a:pt x="2632" y="1154"/>
                      <a:pt x="2632" y="1154"/>
                      <a:pt x="2632" y="1129"/>
                    </a:cubicBezTo>
                    <a:cubicBezTo>
                      <a:pt x="2607" y="1179"/>
                      <a:pt x="2557" y="1154"/>
                      <a:pt x="2532" y="1179"/>
                    </a:cubicBezTo>
                    <a:lnTo>
                      <a:pt x="2532" y="1154"/>
                    </a:lnTo>
                    <a:cubicBezTo>
                      <a:pt x="2457" y="1304"/>
                      <a:pt x="2332" y="1204"/>
                      <a:pt x="2256" y="1329"/>
                    </a:cubicBezTo>
                    <a:lnTo>
                      <a:pt x="2056" y="1329"/>
                    </a:lnTo>
                    <a:cubicBezTo>
                      <a:pt x="2006" y="1354"/>
                      <a:pt x="1931" y="1354"/>
                      <a:pt x="1880" y="1354"/>
                    </a:cubicBezTo>
                    <a:lnTo>
                      <a:pt x="1880" y="1329"/>
                    </a:lnTo>
                    <a:cubicBezTo>
                      <a:pt x="1863" y="1338"/>
                      <a:pt x="1847" y="1341"/>
                      <a:pt x="1830" y="1341"/>
                    </a:cubicBezTo>
                    <a:cubicBezTo>
                      <a:pt x="1770" y="1341"/>
                      <a:pt x="1716" y="1292"/>
                      <a:pt x="1655" y="1292"/>
                    </a:cubicBezTo>
                    <a:cubicBezTo>
                      <a:pt x="1639" y="1292"/>
                      <a:pt x="1622" y="1296"/>
                      <a:pt x="1605" y="1304"/>
                    </a:cubicBezTo>
                    <a:cubicBezTo>
                      <a:pt x="1588" y="1292"/>
                      <a:pt x="1571" y="1287"/>
                      <a:pt x="1552" y="1287"/>
                    </a:cubicBezTo>
                    <a:cubicBezTo>
                      <a:pt x="1476" y="1287"/>
                      <a:pt x="1386" y="1371"/>
                      <a:pt x="1321" y="1371"/>
                    </a:cubicBezTo>
                    <a:cubicBezTo>
                      <a:pt x="1305" y="1371"/>
                      <a:pt x="1291" y="1367"/>
                      <a:pt x="1279" y="1354"/>
                    </a:cubicBezTo>
                    <a:cubicBezTo>
                      <a:pt x="1269" y="1330"/>
                      <a:pt x="1256" y="1321"/>
                      <a:pt x="1242" y="1321"/>
                    </a:cubicBezTo>
                    <a:cubicBezTo>
                      <a:pt x="1199" y="1321"/>
                      <a:pt x="1141" y="1401"/>
                      <a:pt x="1097" y="1401"/>
                    </a:cubicBezTo>
                    <a:cubicBezTo>
                      <a:pt x="1080" y="1401"/>
                      <a:pt x="1065" y="1388"/>
                      <a:pt x="1053" y="1354"/>
                    </a:cubicBezTo>
                    <a:cubicBezTo>
                      <a:pt x="1015" y="1278"/>
                      <a:pt x="974" y="1249"/>
                      <a:pt x="928" y="1249"/>
                    </a:cubicBezTo>
                    <a:cubicBezTo>
                      <a:pt x="854" y="1249"/>
                      <a:pt x="771" y="1327"/>
                      <a:pt x="677" y="1404"/>
                    </a:cubicBezTo>
                    <a:cubicBezTo>
                      <a:pt x="660" y="1392"/>
                      <a:pt x="643" y="1387"/>
                      <a:pt x="625" y="1387"/>
                    </a:cubicBezTo>
                    <a:cubicBezTo>
                      <a:pt x="567" y="1387"/>
                      <a:pt x="503" y="1437"/>
                      <a:pt x="443" y="1437"/>
                    </a:cubicBezTo>
                    <a:cubicBezTo>
                      <a:pt x="412" y="1437"/>
                      <a:pt x="381" y="1423"/>
                      <a:pt x="352" y="1379"/>
                    </a:cubicBezTo>
                    <a:cubicBezTo>
                      <a:pt x="344" y="1391"/>
                      <a:pt x="336" y="1396"/>
                      <a:pt x="328" y="1396"/>
                    </a:cubicBezTo>
                    <a:cubicBezTo>
                      <a:pt x="288" y="1396"/>
                      <a:pt x="246" y="1277"/>
                      <a:pt x="189" y="1277"/>
                    </a:cubicBezTo>
                    <a:cubicBezTo>
                      <a:pt x="185" y="1277"/>
                      <a:pt x="181" y="1278"/>
                      <a:pt x="176" y="1279"/>
                    </a:cubicBezTo>
                    <a:lnTo>
                      <a:pt x="176" y="1304"/>
                    </a:lnTo>
                    <a:cubicBezTo>
                      <a:pt x="176" y="1287"/>
                      <a:pt x="175" y="1280"/>
                      <a:pt x="172" y="1280"/>
                    </a:cubicBezTo>
                    <a:cubicBezTo>
                      <a:pt x="164" y="1280"/>
                      <a:pt x="144" y="1354"/>
                      <a:pt x="133" y="1354"/>
                    </a:cubicBezTo>
                    <a:cubicBezTo>
                      <a:pt x="129" y="1354"/>
                      <a:pt x="126" y="1341"/>
                      <a:pt x="126" y="1304"/>
                    </a:cubicBezTo>
                    <a:cubicBezTo>
                      <a:pt x="126" y="1294"/>
                      <a:pt x="126" y="1290"/>
                      <a:pt x="125" y="1290"/>
                    </a:cubicBezTo>
                    <a:cubicBezTo>
                      <a:pt x="121" y="1290"/>
                      <a:pt x="108" y="1403"/>
                      <a:pt x="103" y="1403"/>
                    </a:cubicBezTo>
                    <a:cubicBezTo>
                      <a:pt x="102" y="1403"/>
                      <a:pt x="101" y="1397"/>
                      <a:pt x="101" y="1379"/>
                    </a:cubicBezTo>
                    <a:lnTo>
                      <a:pt x="101" y="1430"/>
                    </a:lnTo>
                    <a:cubicBezTo>
                      <a:pt x="76" y="1430"/>
                      <a:pt x="101" y="1379"/>
                      <a:pt x="76" y="1354"/>
                    </a:cubicBezTo>
                    <a:cubicBezTo>
                      <a:pt x="76" y="1354"/>
                      <a:pt x="76" y="1391"/>
                      <a:pt x="76" y="1404"/>
                    </a:cubicBezTo>
                    <a:cubicBezTo>
                      <a:pt x="76" y="1350"/>
                      <a:pt x="73" y="1338"/>
                      <a:pt x="68" y="1338"/>
                    </a:cubicBezTo>
                    <a:cubicBezTo>
                      <a:pt x="65" y="1338"/>
                      <a:pt x="62" y="1345"/>
                      <a:pt x="58" y="1345"/>
                    </a:cubicBezTo>
                    <a:cubicBezTo>
                      <a:pt x="54" y="1345"/>
                      <a:pt x="51" y="1333"/>
                      <a:pt x="51" y="1279"/>
                    </a:cubicBezTo>
                    <a:cubicBezTo>
                      <a:pt x="51" y="1279"/>
                      <a:pt x="26" y="1204"/>
                      <a:pt x="51" y="1179"/>
                    </a:cubicBezTo>
                    <a:cubicBezTo>
                      <a:pt x="51" y="1170"/>
                      <a:pt x="47" y="1164"/>
                      <a:pt x="43" y="1164"/>
                    </a:cubicBezTo>
                    <a:cubicBezTo>
                      <a:pt x="36" y="1164"/>
                      <a:pt x="26" y="1181"/>
                      <a:pt x="26" y="1229"/>
                    </a:cubicBezTo>
                    <a:cubicBezTo>
                      <a:pt x="26" y="1304"/>
                      <a:pt x="1" y="1379"/>
                      <a:pt x="26" y="1430"/>
                    </a:cubicBezTo>
                    <a:cubicBezTo>
                      <a:pt x="26" y="1435"/>
                      <a:pt x="26" y="1443"/>
                      <a:pt x="26" y="1455"/>
                    </a:cubicBezTo>
                    <a:cubicBezTo>
                      <a:pt x="51" y="1455"/>
                      <a:pt x="51" y="1530"/>
                      <a:pt x="51" y="1580"/>
                    </a:cubicBezTo>
                    <a:lnTo>
                      <a:pt x="51" y="1555"/>
                    </a:lnTo>
                    <a:cubicBezTo>
                      <a:pt x="61" y="1534"/>
                      <a:pt x="68" y="1526"/>
                      <a:pt x="71" y="1526"/>
                    </a:cubicBezTo>
                    <a:cubicBezTo>
                      <a:pt x="76" y="1526"/>
                      <a:pt x="76" y="1540"/>
                      <a:pt x="76" y="1555"/>
                    </a:cubicBezTo>
                    <a:lnTo>
                      <a:pt x="101" y="1580"/>
                    </a:lnTo>
                    <a:cubicBezTo>
                      <a:pt x="101" y="1573"/>
                      <a:pt x="101" y="1564"/>
                      <a:pt x="101" y="1555"/>
                    </a:cubicBezTo>
                    <a:cubicBezTo>
                      <a:pt x="151" y="1530"/>
                      <a:pt x="176" y="1530"/>
                      <a:pt x="226" y="1530"/>
                    </a:cubicBezTo>
                    <a:cubicBezTo>
                      <a:pt x="226" y="1505"/>
                      <a:pt x="251" y="1530"/>
                      <a:pt x="251" y="1455"/>
                    </a:cubicBezTo>
                    <a:cubicBezTo>
                      <a:pt x="251" y="1555"/>
                      <a:pt x="276" y="1580"/>
                      <a:pt x="301" y="1580"/>
                    </a:cubicBezTo>
                    <a:cubicBezTo>
                      <a:pt x="301" y="1610"/>
                      <a:pt x="303" y="1620"/>
                      <a:pt x="305" y="1620"/>
                    </a:cubicBezTo>
                    <a:cubicBezTo>
                      <a:pt x="309" y="1620"/>
                      <a:pt x="317" y="1576"/>
                      <a:pt x="322" y="1576"/>
                    </a:cubicBezTo>
                    <a:cubicBezTo>
                      <a:pt x="325" y="1576"/>
                      <a:pt x="327" y="1589"/>
                      <a:pt x="327" y="1630"/>
                    </a:cubicBezTo>
                    <a:cubicBezTo>
                      <a:pt x="335" y="1594"/>
                      <a:pt x="344" y="1587"/>
                      <a:pt x="352" y="1587"/>
                    </a:cubicBezTo>
                    <a:cubicBezTo>
                      <a:pt x="357" y="1587"/>
                      <a:pt x="362" y="1590"/>
                      <a:pt x="366" y="1590"/>
                    </a:cubicBezTo>
                    <a:cubicBezTo>
                      <a:pt x="372" y="1590"/>
                      <a:pt x="377" y="1581"/>
                      <a:pt x="377" y="1530"/>
                    </a:cubicBezTo>
                    <a:cubicBezTo>
                      <a:pt x="377" y="1555"/>
                      <a:pt x="377" y="1580"/>
                      <a:pt x="377" y="1605"/>
                    </a:cubicBezTo>
                    <a:cubicBezTo>
                      <a:pt x="427" y="1605"/>
                      <a:pt x="452" y="1630"/>
                      <a:pt x="477" y="1655"/>
                    </a:cubicBezTo>
                    <a:cubicBezTo>
                      <a:pt x="495" y="1619"/>
                      <a:pt x="509" y="1612"/>
                      <a:pt x="522" y="1612"/>
                    </a:cubicBezTo>
                    <a:cubicBezTo>
                      <a:pt x="530" y="1612"/>
                      <a:pt x="538" y="1615"/>
                      <a:pt x="545" y="1615"/>
                    </a:cubicBezTo>
                    <a:cubicBezTo>
                      <a:pt x="557" y="1615"/>
                      <a:pt x="567" y="1606"/>
                      <a:pt x="577" y="1555"/>
                    </a:cubicBezTo>
                    <a:cubicBezTo>
                      <a:pt x="594" y="1572"/>
                      <a:pt x="612" y="1601"/>
                      <a:pt x="629" y="1601"/>
                    </a:cubicBezTo>
                    <a:cubicBezTo>
                      <a:pt x="637" y="1601"/>
                      <a:pt x="645" y="1595"/>
                      <a:pt x="652" y="1580"/>
                    </a:cubicBezTo>
                    <a:lnTo>
                      <a:pt x="652" y="1605"/>
                    </a:lnTo>
                    <a:cubicBezTo>
                      <a:pt x="677" y="1605"/>
                      <a:pt x="702" y="1605"/>
                      <a:pt x="728" y="1505"/>
                    </a:cubicBezTo>
                    <a:cubicBezTo>
                      <a:pt x="728" y="1630"/>
                      <a:pt x="753" y="1605"/>
                      <a:pt x="753" y="1655"/>
                    </a:cubicBezTo>
                    <a:cubicBezTo>
                      <a:pt x="778" y="1605"/>
                      <a:pt x="828" y="1605"/>
                      <a:pt x="853" y="1555"/>
                    </a:cubicBezTo>
                    <a:cubicBezTo>
                      <a:pt x="853" y="1572"/>
                      <a:pt x="856" y="1574"/>
                      <a:pt x="859" y="1574"/>
                    </a:cubicBezTo>
                    <a:cubicBezTo>
                      <a:pt x="861" y="1574"/>
                      <a:pt x="863" y="1574"/>
                      <a:pt x="865" y="1574"/>
                    </a:cubicBezTo>
                    <a:cubicBezTo>
                      <a:pt x="872" y="1574"/>
                      <a:pt x="878" y="1580"/>
                      <a:pt x="878" y="1630"/>
                    </a:cubicBezTo>
                    <a:cubicBezTo>
                      <a:pt x="922" y="1554"/>
                      <a:pt x="965" y="1525"/>
                      <a:pt x="1007" y="1525"/>
                    </a:cubicBezTo>
                    <a:cubicBezTo>
                      <a:pt x="1061" y="1525"/>
                      <a:pt x="1111" y="1573"/>
                      <a:pt x="1154" y="1630"/>
                    </a:cubicBezTo>
                    <a:lnTo>
                      <a:pt x="1154" y="1655"/>
                    </a:lnTo>
                    <a:cubicBezTo>
                      <a:pt x="1154" y="1605"/>
                      <a:pt x="1179" y="1505"/>
                      <a:pt x="1204" y="1455"/>
                    </a:cubicBezTo>
                    <a:cubicBezTo>
                      <a:pt x="1225" y="1455"/>
                      <a:pt x="1228" y="1510"/>
                      <a:pt x="1245" y="1510"/>
                    </a:cubicBezTo>
                    <a:cubicBezTo>
                      <a:pt x="1247" y="1510"/>
                      <a:pt x="1250" y="1508"/>
                      <a:pt x="1254" y="1505"/>
                    </a:cubicBezTo>
                    <a:lnTo>
                      <a:pt x="1254" y="1505"/>
                    </a:lnTo>
                    <a:cubicBezTo>
                      <a:pt x="1254" y="1524"/>
                      <a:pt x="1254" y="1528"/>
                      <a:pt x="1243" y="1529"/>
                    </a:cubicBezTo>
                    <a:lnTo>
                      <a:pt x="1243" y="1529"/>
                    </a:lnTo>
                    <a:cubicBezTo>
                      <a:pt x="1241" y="1527"/>
                      <a:pt x="1239" y="1526"/>
                      <a:pt x="1236" y="1526"/>
                    </a:cubicBezTo>
                    <a:cubicBezTo>
                      <a:pt x="1234" y="1526"/>
                      <a:pt x="1232" y="1527"/>
                      <a:pt x="1229" y="1530"/>
                    </a:cubicBezTo>
                    <a:cubicBezTo>
                      <a:pt x="1235" y="1530"/>
                      <a:pt x="1240" y="1530"/>
                      <a:pt x="1243" y="1529"/>
                    </a:cubicBezTo>
                    <a:lnTo>
                      <a:pt x="1243" y="1529"/>
                    </a:lnTo>
                    <a:cubicBezTo>
                      <a:pt x="1252" y="1540"/>
                      <a:pt x="1257" y="1569"/>
                      <a:pt x="1266" y="1569"/>
                    </a:cubicBezTo>
                    <a:cubicBezTo>
                      <a:pt x="1270" y="1569"/>
                      <a:pt x="1274" y="1565"/>
                      <a:pt x="1279" y="1555"/>
                    </a:cubicBezTo>
                    <a:lnTo>
                      <a:pt x="1304" y="1530"/>
                    </a:lnTo>
                    <a:lnTo>
                      <a:pt x="1304" y="1530"/>
                    </a:lnTo>
                    <a:cubicBezTo>
                      <a:pt x="1304" y="1555"/>
                      <a:pt x="1279" y="1605"/>
                      <a:pt x="1279" y="1605"/>
                    </a:cubicBezTo>
                    <a:cubicBezTo>
                      <a:pt x="1291" y="1607"/>
                      <a:pt x="1302" y="1608"/>
                      <a:pt x="1314" y="1608"/>
                    </a:cubicBezTo>
                    <a:cubicBezTo>
                      <a:pt x="1441" y="1608"/>
                      <a:pt x="1568" y="1502"/>
                      <a:pt x="1695" y="1502"/>
                    </a:cubicBezTo>
                    <a:cubicBezTo>
                      <a:pt x="1707" y="1502"/>
                      <a:pt x="1718" y="1503"/>
                      <a:pt x="1730" y="1505"/>
                    </a:cubicBezTo>
                    <a:lnTo>
                      <a:pt x="1730" y="1530"/>
                    </a:lnTo>
                    <a:lnTo>
                      <a:pt x="1755" y="1480"/>
                    </a:lnTo>
                    <a:cubicBezTo>
                      <a:pt x="1755" y="1505"/>
                      <a:pt x="1755" y="1505"/>
                      <a:pt x="1755" y="1505"/>
                    </a:cubicBezTo>
                    <a:cubicBezTo>
                      <a:pt x="1762" y="1518"/>
                      <a:pt x="1770" y="1522"/>
                      <a:pt x="1779" y="1522"/>
                    </a:cubicBezTo>
                    <a:cubicBezTo>
                      <a:pt x="1799" y="1522"/>
                      <a:pt x="1824" y="1499"/>
                      <a:pt x="1843" y="1499"/>
                    </a:cubicBezTo>
                    <a:cubicBezTo>
                      <a:pt x="1847" y="1499"/>
                      <a:pt x="1852" y="1501"/>
                      <a:pt x="1855" y="1505"/>
                    </a:cubicBezTo>
                    <a:cubicBezTo>
                      <a:pt x="1855" y="1505"/>
                      <a:pt x="1855" y="1530"/>
                      <a:pt x="1855" y="1555"/>
                    </a:cubicBezTo>
                    <a:cubicBezTo>
                      <a:pt x="1860" y="1540"/>
                      <a:pt x="1863" y="1535"/>
                      <a:pt x="1865" y="1535"/>
                    </a:cubicBezTo>
                    <a:cubicBezTo>
                      <a:pt x="1870" y="1535"/>
                      <a:pt x="1869" y="1568"/>
                      <a:pt x="1876" y="1568"/>
                    </a:cubicBezTo>
                    <a:cubicBezTo>
                      <a:pt x="1881" y="1568"/>
                      <a:pt x="1889" y="1553"/>
                      <a:pt x="1905" y="1505"/>
                    </a:cubicBezTo>
                    <a:cubicBezTo>
                      <a:pt x="1905" y="1505"/>
                      <a:pt x="1905" y="1530"/>
                      <a:pt x="1905" y="1555"/>
                    </a:cubicBezTo>
                    <a:cubicBezTo>
                      <a:pt x="1931" y="1530"/>
                      <a:pt x="1931" y="1530"/>
                      <a:pt x="1956" y="1530"/>
                    </a:cubicBezTo>
                    <a:lnTo>
                      <a:pt x="1981" y="1505"/>
                    </a:lnTo>
                    <a:lnTo>
                      <a:pt x="2006" y="1505"/>
                    </a:lnTo>
                    <a:cubicBezTo>
                      <a:pt x="2006" y="1505"/>
                      <a:pt x="2006" y="1513"/>
                      <a:pt x="2007" y="1513"/>
                    </a:cubicBezTo>
                    <a:cubicBezTo>
                      <a:pt x="2010" y="1513"/>
                      <a:pt x="2016" y="1495"/>
                      <a:pt x="2031" y="1404"/>
                    </a:cubicBezTo>
                    <a:lnTo>
                      <a:pt x="2031" y="1505"/>
                    </a:lnTo>
                    <a:cubicBezTo>
                      <a:pt x="2081" y="1505"/>
                      <a:pt x="2131" y="1505"/>
                      <a:pt x="2181" y="1530"/>
                    </a:cubicBezTo>
                    <a:cubicBezTo>
                      <a:pt x="2231" y="1379"/>
                      <a:pt x="2306" y="1505"/>
                      <a:pt x="2357" y="1379"/>
                    </a:cubicBezTo>
                    <a:lnTo>
                      <a:pt x="2357" y="1404"/>
                    </a:lnTo>
                    <a:cubicBezTo>
                      <a:pt x="2394" y="1354"/>
                      <a:pt x="2438" y="1348"/>
                      <a:pt x="2482" y="1348"/>
                    </a:cubicBezTo>
                    <a:cubicBezTo>
                      <a:pt x="2497" y="1348"/>
                      <a:pt x="2511" y="1349"/>
                      <a:pt x="2526" y="1349"/>
                    </a:cubicBezTo>
                    <a:cubicBezTo>
                      <a:pt x="2554" y="1349"/>
                      <a:pt x="2582" y="1346"/>
                      <a:pt x="2607" y="1329"/>
                    </a:cubicBezTo>
                    <a:cubicBezTo>
                      <a:pt x="2657" y="1329"/>
                      <a:pt x="2657" y="1304"/>
                      <a:pt x="2707" y="1279"/>
                    </a:cubicBezTo>
                    <a:lnTo>
                      <a:pt x="2707" y="1329"/>
                    </a:lnTo>
                    <a:cubicBezTo>
                      <a:pt x="2707" y="1281"/>
                      <a:pt x="2726" y="1269"/>
                      <a:pt x="2750" y="1269"/>
                    </a:cubicBezTo>
                    <a:cubicBezTo>
                      <a:pt x="2775" y="1269"/>
                      <a:pt x="2806" y="1281"/>
                      <a:pt x="2832" y="1281"/>
                    </a:cubicBezTo>
                    <a:cubicBezTo>
                      <a:pt x="2854" y="1281"/>
                      <a:pt x="2872" y="1273"/>
                      <a:pt x="2879" y="1241"/>
                    </a:cubicBezTo>
                    <a:lnTo>
                      <a:pt x="2879" y="1241"/>
                    </a:lnTo>
                    <a:cubicBezTo>
                      <a:pt x="2880" y="1245"/>
                      <a:pt x="2881" y="1249"/>
                      <a:pt x="2883" y="1254"/>
                    </a:cubicBezTo>
                    <a:lnTo>
                      <a:pt x="2883" y="1217"/>
                    </a:lnTo>
                    <a:lnTo>
                      <a:pt x="2883" y="1217"/>
                    </a:lnTo>
                    <a:cubicBezTo>
                      <a:pt x="2883" y="1217"/>
                      <a:pt x="2883" y="1217"/>
                      <a:pt x="2883" y="1217"/>
                    </a:cubicBezTo>
                    <a:lnTo>
                      <a:pt x="2883" y="1217"/>
                    </a:lnTo>
                    <a:cubicBezTo>
                      <a:pt x="2882" y="1226"/>
                      <a:pt x="2881" y="1234"/>
                      <a:pt x="2879" y="1241"/>
                    </a:cubicBezTo>
                    <a:lnTo>
                      <a:pt x="2879" y="1241"/>
                    </a:lnTo>
                    <a:cubicBezTo>
                      <a:pt x="2876" y="1226"/>
                      <a:pt x="2878" y="1220"/>
                      <a:pt x="2883" y="1217"/>
                    </a:cubicBezTo>
                    <a:lnTo>
                      <a:pt x="2883" y="1217"/>
                    </a:lnTo>
                    <a:cubicBezTo>
                      <a:pt x="2883" y="1213"/>
                      <a:pt x="2883" y="1209"/>
                      <a:pt x="2883" y="1204"/>
                    </a:cubicBezTo>
                    <a:lnTo>
                      <a:pt x="2883" y="1217"/>
                    </a:lnTo>
                    <a:lnTo>
                      <a:pt x="2883" y="1217"/>
                    </a:lnTo>
                    <a:cubicBezTo>
                      <a:pt x="2894" y="1210"/>
                      <a:pt x="2916" y="1221"/>
                      <a:pt x="2883" y="1154"/>
                    </a:cubicBezTo>
                    <a:lnTo>
                      <a:pt x="2883" y="1154"/>
                    </a:lnTo>
                    <a:lnTo>
                      <a:pt x="2908" y="1179"/>
                    </a:lnTo>
                    <a:cubicBezTo>
                      <a:pt x="2880" y="1113"/>
                      <a:pt x="2887" y="1096"/>
                      <a:pt x="2906" y="1096"/>
                    </a:cubicBezTo>
                    <a:cubicBezTo>
                      <a:pt x="2924" y="1096"/>
                      <a:pt x="2953" y="1112"/>
                      <a:pt x="2970" y="1112"/>
                    </a:cubicBezTo>
                    <a:cubicBezTo>
                      <a:pt x="2983" y="1112"/>
                      <a:pt x="2990" y="1104"/>
                      <a:pt x="2983" y="1079"/>
                    </a:cubicBezTo>
                    <a:lnTo>
                      <a:pt x="2983" y="1079"/>
                    </a:lnTo>
                    <a:lnTo>
                      <a:pt x="3008" y="1104"/>
                    </a:lnTo>
                    <a:cubicBezTo>
                      <a:pt x="3008" y="1079"/>
                      <a:pt x="3008" y="1054"/>
                      <a:pt x="3033" y="1054"/>
                    </a:cubicBezTo>
                    <a:cubicBezTo>
                      <a:pt x="3033" y="1054"/>
                      <a:pt x="3033" y="1079"/>
                      <a:pt x="3033" y="1079"/>
                    </a:cubicBezTo>
                    <a:cubicBezTo>
                      <a:pt x="3054" y="1087"/>
                      <a:pt x="3070" y="1090"/>
                      <a:pt x="3082" y="1090"/>
                    </a:cubicBezTo>
                    <a:cubicBezTo>
                      <a:pt x="3144" y="1090"/>
                      <a:pt x="3113" y="999"/>
                      <a:pt x="3134" y="978"/>
                    </a:cubicBezTo>
                    <a:lnTo>
                      <a:pt x="3134" y="978"/>
                    </a:lnTo>
                    <a:lnTo>
                      <a:pt x="3159" y="1028"/>
                    </a:lnTo>
                    <a:cubicBezTo>
                      <a:pt x="3134" y="953"/>
                      <a:pt x="3209" y="978"/>
                      <a:pt x="3209" y="928"/>
                    </a:cubicBezTo>
                    <a:lnTo>
                      <a:pt x="3234" y="953"/>
                    </a:lnTo>
                    <a:lnTo>
                      <a:pt x="3234" y="953"/>
                    </a:lnTo>
                    <a:lnTo>
                      <a:pt x="3209" y="903"/>
                    </a:lnTo>
                    <a:lnTo>
                      <a:pt x="3259" y="953"/>
                    </a:lnTo>
                    <a:cubicBezTo>
                      <a:pt x="3284" y="928"/>
                      <a:pt x="3259" y="853"/>
                      <a:pt x="3284" y="828"/>
                    </a:cubicBezTo>
                    <a:lnTo>
                      <a:pt x="3309" y="853"/>
                    </a:lnTo>
                    <a:cubicBezTo>
                      <a:pt x="3259" y="778"/>
                      <a:pt x="3359" y="803"/>
                      <a:pt x="3359" y="753"/>
                    </a:cubicBezTo>
                    <a:cubicBezTo>
                      <a:pt x="3434" y="678"/>
                      <a:pt x="3384" y="552"/>
                      <a:pt x="3384" y="477"/>
                    </a:cubicBezTo>
                    <a:lnTo>
                      <a:pt x="3409" y="477"/>
                    </a:lnTo>
                    <a:cubicBezTo>
                      <a:pt x="3384" y="477"/>
                      <a:pt x="3359" y="452"/>
                      <a:pt x="3359" y="452"/>
                    </a:cubicBezTo>
                    <a:lnTo>
                      <a:pt x="3384" y="452"/>
                    </a:lnTo>
                    <a:cubicBezTo>
                      <a:pt x="3459" y="452"/>
                      <a:pt x="3359" y="402"/>
                      <a:pt x="3409" y="402"/>
                    </a:cubicBezTo>
                    <a:cubicBezTo>
                      <a:pt x="3409" y="402"/>
                      <a:pt x="3384" y="377"/>
                      <a:pt x="3359" y="377"/>
                    </a:cubicBezTo>
                    <a:cubicBezTo>
                      <a:pt x="3334" y="302"/>
                      <a:pt x="3334" y="252"/>
                      <a:pt x="3284" y="176"/>
                    </a:cubicBezTo>
                    <a:lnTo>
                      <a:pt x="3334" y="176"/>
                    </a:lnTo>
                    <a:cubicBezTo>
                      <a:pt x="3209" y="126"/>
                      <a:pt x="3259" y="51"/>
                      <a:pt x="3284"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6" name="Google Shape;3168;p66">
                <a:extLst>
                  <a:ext uri="{FF2B5EF4-FFF2-40B4-BE49-F238E27FC236}">
                    <a16:creationId xmlns:a16="http://schemas.microsoft.com/office/drawing/2014/main" id="{195F0A71-FFE3-1013-721A-AC98FC8D6DB3}"/>
                  </a:ext>
                </a:extLst>
              </p:cNvPr>
              <p:cNvSpPr/>
              <p:nvPr/>
            </p:nvSpPr>
            <p:spPr>
              <a:xfrm>
                <a:off x="4674975" y="303262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7" name="Google Shape;3169;p66">
                <a:extLst>
                  <a:ext uri="{FF2B5EF4-FFF2-40B4-BE49-F238E27FC236}">
                    <a16:creationId xmlns:a16="http://schemas.microsoft.com/office/drawing/2014/main" id="{87D8B690-C95E-0C11-B663-516EFC637E26}"/>
                  </a:ext>
                </a:extLst>
              </p:cNvPr>
              <p:cNvSpPr/>
              <p:nvPr/>
            </p:nvSpPr>
            <p:spPr>
              <a:xfrm>
                <a:off x="4591625" y="3060800"/>
                <a:ext cx="650" cy="25"/>
              </a:xfrm>
              <a:custGeom>
                <a:avLst/>
                <a:gdLst/>
                <a:ahLst/>
                <a:cxnLst/>
                <a:rect l="l" t="t" r="r" b="b"/>
                <a:pathLst>
                  <a:path w="26" h="1" extrusionOk="0">
                    <a:moveTo>
                      <a:pt x="26" y="1"/>
                    </a:moveTo>
                    <a:lnTo>
                      <a:pt x="1" y="1"/>
                    </a:lnTo>
                    <a:cubicBezTo>
                      <a:pt x="1" y="1"/>
                      <a:pt x="26" y="1"/>
                      <a:pt x="2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8" name="Google Shape;3170;p66">
                <a:extLst>
                  <a:ext uri="{FF2B5EF4-FFF2-40B4-BE49-F238E27FC236}">
                    <a16:creationId xmlns:a16="http://schemas.microsoft.com/office/drawing/2014/main" id="{89D6A8EE-376B-342A-690A-20B126E95BAD}"/>
                  </a:ext>
                </a:extLst>
              </p:cNvPr>
              <p:cNvSpPr/>
              <p:nvPr/>
            </p:nvSpPr>
            <p:spPr>
              <a:xfrm>
                <a:off x="4588500" y="2997525"/>
                <a:ext cx="25" cy="1275"/>
              </a:xfrm>
              <a:custGeom>
                <a:avLst/>
                <a:gdLst/>
                <a:ahLst/>
                <a:cxnLst/>
                <a:rect l="l" t="t" r="r" b="b"/>
                <a:pathLst>
                  <a:path w="1" h="51" extrusionOk="0">
                    <a:moveTo>
                      <a:pt x="1" y="26"/>
                    </a:moveTo>
                    <a:lnTo>
                      <a:pt x="1" y="51"/>
                    </a:lnTo>
                    <a:lnTo>
                      <a:pt x="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9" name="Google Shape;3171;p66">
                <a:extLst>
                  <a:ext uri="{FF2B5EF4-FFF2-40B4-BE49-F238E27FC236}">
                    <a16:creationId xmlns:a16="http://schemas.microsoft.com/office/drawing/2014/main" id="{5CBC760A-B5BB-35E3-F658-B1A4C80BE7E4}"/>
                  </a:ext>
                </a:extLst>
              </p:cNvPr>
              <p:cNvSpPr/>
              <p:nvPr/>
            </p:nvSpPr>
            <p:spPr>
              <a:xfrm>
                <a:off x="4588500" y="2995475"/>
                <a:ext cx="450" cy="3100"/>
              </a:xfrm>
              <a:custGeom>
                <a:avLst/>
                <a:gdLst/>
                <a:ahLst/>
                <a:cxnLst/>
                <a:rect l="l" t="t" r="r" b="b"/>
                <a:pathLst>
                  <a:path w="18" h="124" extrusionOk="0">
                    <a:moveTo>
                      <a:pt x="1" y="0"/>
                    </a:moveTo>
                    <a:cubicBezTo>
                      <a:pt x="1" y="0"/>
                      <a:pt x="1" y="2"/>
                      <a:pt x="1" y="7"/>
                    </a:cubicBezTo>
                    <a:cubicBezTo>
                      <a:pt x="1" y="42"/>
                      <a:pt x="1" y="67"/>
                      <a:pt x="1" y="108"/>
                    </a:cubicBezTo>
                    <a:cubicBezTo>
                      <a:pt x="4" y="119"/>
                      <a:pt x="7" y="123"/>
                      <a:pt x="9" y="123"/>
                    </a:cubicBezTo>
                    <a:cubicBezTo>
                      <a:pt x="18" y="123"/>
                      <a:pt x="4"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0" name="Google Shape;3172;p66">
                <a:extLst>
                  <a:ext uri="{FF2B5EF4-FFF2-40B4-BE49-F238E27FC236}">
                    <a16:creationId xmlns:a16="http://schemas.microsoft.com/office/drawing/2014/main" id="{7EEF5854-CE3B-264E-B6A7-4FA6853CBC18}"/>
                  </a:ext>
                </a:extLst>
              </p:cNvPr>
              <p:cNvSpPr/>
              <p:nvPr/>
            </p:nvSpPr>
            <p:spPr>
              <a:xfrm>
                <a:off x="4588825" y="2994400"/>
                <a:ext cx="325" cy="1275"/>
              </a:xfrm>
              <a:custGeom>
                <a:avLst/>
                <a:gdLst/>
                <a:ahLst/>
                <a:cxnLst/>
                <a:rect l="l" t="t" r="r" b="b"/>
                <a:pathLst>
                  <a:path w="13" h="51" extrusionOk="0">
                    <a:moveTo>
                      <a:pt x="13" y="0"/>
                    </a:moveTo>
                    <a:cubicBezTo>
                      <a:pt x="13" y="25"/>
                      <a:pt x="6" y="25"/>
                      <a:pt x="3" y="25"/>
                    </a:cubicBezTo>
                    <a:cubicBezTo>
                      <a:pt x="0" y="25"/>
                      <a:pt x="0" y="25"/>
                      <a:pt x="13" y="50"/>
                    </a:cubicBezTo>
                    <a:cubicBezTo>
                      <a:pt x="13" y="35"/>
                      <a:pt x="13" y="12"/>
                      <a:pt x="13"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1" name="Google Shape;3173;p66">
                <a:extLst>
                  <a:ext uri="{FF2B5EF4-FFF2-40B4-BE49-F238E27FC236}">
                    <a16:creationId xmlns:a16="http://schemas.microsoft.com/office/drawing/2014/main" id="{74D7F63E-22EF-84ED-8225-5571D237EA3C}"/>
                  </a:ext>
                </a:extLst>
              </p:cNvPr>
              <p:cNvSpPr/>
              <p:nvPr/>
            </p:nvSpPr>
            <p:spPr>
              <a:xfrm>
                <a:off x="4614200" y="2996275"/>
                <a:ext cx="25" cy="650"/>
              </a:xfrm>
              <a:custGeom>
                <a:avLst/>
                <a:gdLst/>
                <a:ahLst/>
                <a:cxnLst/>
                <a:rect l="l" t="t" r="r" b="b"/>
                <a:pathLst>
                  <a:path w="1" h="26" extrusionOk="0">
                    <a:moveTo>
                      <a:pt x="0" y="0"/>
                    </a:moveTo>
                    <a:cubicBezTo>
                      <a:pt x="0" y="0"/>
                      <a:pt x="0" y="0"/>
                      <a:pt x="0" y="0"/>
                    </a:cubicBezTo>
                    <a:cubicBezTo>
                      <a:pt x="0" y="25"/>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2" name="Google Shape;3174;p66">
                <a:extLst>
                  <a:ext uri="{FF2B5EF4-FFF2-40B4-BE49-F238E27FC236}">
                    <a16:creationId xmlns:a16="http://schemas.microsoft.com/office/drawing/2014/main" id="{7FBCE3E3-4F37-9DA5-815A-CFB5955FB3F1}"/>
                  </a:ext>
                </a:extLst>
              </p:cNvPr>
              <p:cNvSpPr/>
              <p:nvPr/>
            </p:nvSpPr>
            <p:spPr>
              <a:xfrm>
                <a:off x="4589125" y="2990625"/>
                <a:ext cx="91500" cy="35125"/>
              </a:xfrm>
              <a:custGeom>
                <a:avLst/>
                <a:gdLst/>
                <a:ahLst/>
                <a:cxnLst/>
                <a:rect l="l" t="t" r="r" b="b"/>
                <a:pathLst>
                  <a:path w="3660" h="1405" extrusionOk="0">
                    <a:moveTo>
                      <a:pt x="2131" y="51"/>
                    </a:moveTo>
                    <a:lnTo>
                      <a:pt x="2119" y="76"/>
                    </a:lnTo>
                    <a:lnTo>
                      <a:pt x="2119" y="76"/>
                    </a:lnTo>
                    <a:cubicBezTo>
                      <a:pt x="2123" y="71"/>
                      <a:pt x="2127" y="63"/>
                      <a:pt x="2131" y="51"/>
                    </a:cubicBezTo>
                    <a:close/>
                    <a:moveTo>
                      <a:pt x="727" y="76"/>
                    </a:moveTo>
                    <a:cubicBezTo>
                      <a:pt x="727" y="76"/>
                      <a:pt x="727" y="101"/>
                      <a:pt x="702" y="101"/>
                    </a:cubicBezTo>
                    <a:cubicBezTo>
                      <a:pt x="702" y="101"/>
                      <a:pt x="727" y="76"/>
                      <a:pt x="727" y="76"/>
                    </a:cubicBezTo>
                    <a:close/>
                    <a:moveTo>
                      <a:pt x="2371" y="323"/>
                    </a:moveTo>
                    <a:lnTo>
                      <a:pt x="2371" y="323"/>
                    </a:lnTo>
                    <a:cubicBezTo>
                      <a:pt x="2366" y="324"/>
                      <a:pt x="2361" y="325"/>
                      <a:pt x="2356" y="327"/>
                    </a:cubicBezTo>
                    <a:cubicBezTo>
                      <a:pt x="2362" y="327"/>
                      <a:pt x="2367" y="325"/>
                      <a:pt x="2371" y="323"/>
                    </a:cubicBezTo>
                    <a:close/>
                    <a:moveTo>
                      <a:pt x="1304" y="1"/>
                    </a:moveTo>
                    <a:cubicBezTo>
                      <a:pt x="1286" y="28"/>
                      <a:pt x="1265" y="35"/>
                      <a:pt x="1243" y="35"/>
                    </a:cubicBezTo>
                    <a:cubicBezTo>
                      <a:pt x="1213" y="35"/>
                      <a:pt x="1181" y="21"/>
                      <a:pt x="1153" y="21"/>
                    </a:cubicBezTo>
                    <a:cubicBezTo>
                      <a:pt x="1145" y="21"/>
                      <a:pt x="1136" y="22"/>
                      <a:pt x="1128" y="26"/>
                    </a:cubicBezTo>
                    <a:cubicBezTo>
                      <a:pt x="1105" y="21"/>
                      <a:pt x="1082" y="19"/>
                      <a:pt x="1059" y="19"/>
                    </a:cubicBezTo>
                    <a:cubicBezTo>
                      <a:pt x="956" y="19"/>
                      <a:pt x="850" y="60"/>
                      <a:pt x="727" y="101"/>
                    </a:cubicBezTo>
                    <a:cubicBezTo>
                      <a:pt x="727" y="76"/>
                      <a:pt x="727" y="76"/>
                      <a:pt x="727" y="76"/>
                    </a:cubicBezTo>
                    <a:cubicBezTo>
                      <a:pt x="721" y="58"/>
                      <a:pt x="712" y="51"/>
                      <a:pt x="702" y="51"/>
                    </a:cubicBezTo>
                    <a:cubicBezTo>
                      <a:pt x="678" y="51"/>
                      <a:pt x="647" y="88"/>
                      <a:pt x="633" y="88"/>
                    </a:cubicBezTo>
                    <a:cubicBezTo>
                      <a:pt x="629" y="88"/>
                      <a:pt x="627" y="85"/>
                      <a:pt x="627" y="76"/>
                    </a:cubicBezTo>
                    <a:cubicBezTo>
                      <a:pt x="602" y="76"/>
                      <a:pt x="602" y="101"/>
                      <a:pt x="602" y="126"/>
                    </a:cubicBezTo>
                    <a:cubicBezTo>
                      <a:pt x="502" y="151"/>
                      <a:pt x="377" y="151"/>
                      <a:pt x="276" y="201"/>
                    </a:cubicBezTo>
                    <a:cubicBezTo>
                      <a:pt x="276" y="176"/>
                      <a:pt x="276" y="151"/>
                      <a:pt x="276" y="126"/>
                    </a:cubicBezTo>
                    <a:cubicBezTo>
                      <a:pt x="226" y="189"/>
                      <a:pt x="182" y="208"/>
                      <a:pt x="138" y="208"/>
                    </a:cubicBezTo>
                    <a:cubicBezTo>
                      <a:pt x="95" y="208"/>
                      <a:pt x="51" y="189"/>
                      <a:pt x="1" y="176"/>
                    </a:cubicBezTo>
                    <a:lnTo>
                      <a:pt x="1" y="176"/>
                    </a:lnTo>
                    <a:cubicBezTo>
                      <a:pt x="1" y="226"/>
                      <a:pt x="26" y="226"/>
                      <a:pt x="26" y="251"/>
                    </a:cubicBezTo>
                    <a:cubicBezTo>
                      <a:pt x="30" y="260"/>
                      <a:pt x="34" y="264"/>
                      <a:pt x="37" y="264"/>
                    </a:cubicBezTo>
                    <a:cubicBezTo>
                      <a:pt x="48" y="264"/>
                      <a:pt x="53" y="214"/>
                      <a:pt x="65" y="214"/>
                    </a:cubicBezTo>
                    <a:cubicBezTo>
                      <a:pt x="68" y="214"/>
                      <a:pt x="71" y="218"/>
                      <a:pt x="76" y="226"/>
                    </a:cubicBezTo>
                    <a:lnTo>
                      <a:pt x="76" y="251"/>
                    </a:lnTo>
                    <a:cubicBezTo>
                      <a:pt x="79" y="254"/>
                      <a:pt x="81" y="256"/>
                      <a:pt x="83" y="256"/>
                    </a:cubicBezTo>
                    <a:cubicBezTo>
                      <a:pt x="93" y="256"/>
                      <a:pt x="85" y="212"/>
                      <a:pt x="91" y="212"/>
                    </a:cubicBezTo>
                    <a:lnTo>
                      <a:pt x="91" y="212"/>
                    </a:lnTo>
                    <a:cubicBezTo>
                      <a:pt x="93" y="212"/>
                      <a:pt x="96" y="216"/>
                      <a:pt x="101" y="226"/>
                    </a:cubicBezTo>
                    <a:cubicBezTo>
                      <a:pt x="101" y="251"/>
                      <a:pt x="101" y="251"/>
                      <a:pt x="101" y="277"/>
                    </a:cubicBezTo>
                    <a:cubicBezTo>
                      <a:pt x="151" y="251"/>
                      <a:pt x="176" y="277"/>
                      <a:pt x="226" y="201"/>
                    </a:cubicBezTo>
                    <a:cubicBezTo>
                      <a:pt x="226" y="277"/>
                      <a:pt x="251" y="226"/>
                      <a:pt x="276" y="277"/>
                    </a:cubicBezTo>
                    <a:cubicBezTo>
                      <a:pt x="276" y="251"/>
                      <a:pt x="301" y="251"/>
                      <a:pt x="301" y="226"/>
                    </a:cubicBezTo>
                    <a:cubicBezTo>
                      <a:pt x="334" y="240"/>
                      <a:pt x="370" y="244"/>
                      <a:pt x="409" y="244"/>
                    </a:cubicBezTo>
                    <a:cubicBezTo>
                      <a:pt x="495" y="244"/>
                      <a:pt x="591" y="221"/>
                      <a:pt x="683" y="221"/>
                    </a:cubicBezTo>
                    <a:cubicBezTo>
                      <a:pt x="707" y="221"/>
                      <a:pt x="730" y="223"/>
                      <a:pt x="752" y="226"/>
                    </a:cubicBezTo>
                    <a:cubicBezTo>
                      <a:pt x="783" y="189"/>
                      <a:pt x="808" y="176"/>
                      <a:pt x="832" y="176"/>
                    </a:cubicBezTo>
                    <a:cubicBezTo>
                      <a:pt x="881" y="176"/>
                      <a:pt x="923" y="229"/>
                      <a:pt x="980" y="229"/>
                    </a:cubicBezTo>
                    <a:cubicBezTo>
                      <a:pt x="987" y="229"/>
                      <a:pt x="995" y="228"/>
                      <a:pt x="1003" y="226"/>
                    </a:cubicBezTo>
                    <a:cubicBezTo>
                      <a:pt x="1028" y="201"/>
                      <a:pt x="1078" y="201"/>
                      <a:pt x="1103" y="201"/>
                    </a:cubicBezTo>
                    <a:lnTo>
                      <a:pt x="1153" y="151"/>
                    </a:lnTo>
                    <a:cubicBezTo>
                      <a:pt x="1329" y="277"/>
                      <a:pt x="1554" y="201"/>
                      <a:pt x="1755" y="251"/>
                    </a:cubicBezTo>
                    <a:cubicBezTo>
                      <a:pt x="1910" y="286"/>
                      <a:pt x="2029" y="356"/>
                      <a:pt x="2170" y="356"/>
                    </a:cubicBezTo>
                    <a:cubicBezTo>
                      <a:pt x="2234" y="356"/>
                      <a:pt x="2303" y="341"/>
                      <a:pt x="2382" y="302"/>
                    </a:cubicBezTo>
                    <a:lnTo>
                      <a:pt x="2382" y="302"/>
                    </a:lnTo>
                    <a:cubicBezTo>
                      <a:pt x="2382" y="302"/>
                      <a:pt x="2382" y="316"/>
                      <a:pt x="2371" y="323"/>
                    </a:cubicBezTo>
                    <a:lnTo>
                      <a:pt x="2371" y="323"/>
                    </a:lnTo>
                    <a:cubicBezTo>
                      <a:pt x="2376" y="322"/>
                      <a:pt x="2382" y="321"/>
                      <a:pt x="2388" y="321"/>
                    </a:cubicBezTo>
                    <a:cubicBezTo>
                      <a:pt x="2436" y="321"/>
                      <a:pt x="2474" y="357"/>
                      <a:pt x="2510" y="357"/>
                    </a:cubicBezTo>
                    <a:cubicBezTo>
                      <a:pt x="2517" y="357"/>
                      <a:pt x="2525" y="355"/>
                      <a:pt x="2532" y="352"/>
                    </a:cubicBezTo>
                    <a:lnTo>
                      <a:pt x="2532" y="377"/>
                    </a:lnTo>
                    <a:cubicBezTo>
                      <a:pt x="2557" y="370"/>
                      <a:pt x="2581" y="366"/>
                      <a:pt x="2604" y="366"/>
                    </a:cubicBezTo>
                    <a:cubicBezTo>
                      <a:pt x="2726" y="366"/>
                      <a:pt x="2815" y="455"/>
                      <a:pt x="2943" y="455"/>
                    </a:cubicBezTo>
                    <a:cubicBezTo>
                      <a:pt x="2956" y="455"/>
                      <a:pt x="2969" y="454"/>
                      <a:pt x="2983" y="452"/>
                    </a:cubicBezTo>
                    <a:cubicBezTo>
                      <a:pt x="3133" y="552"/>
                      <a:pt x="3259" y="652"/>
                      <a:pt x="3384" y="803"/>
                    </a:cubicBezTo>
                    <a:lnTo>
                      <a:pt x="3359" y="828"/>
                    </a:lnTo>
                    <a:cubicBezTo>
                      <a:pt x="3409" y="878"/>
                      <a:pt x="3409" y="953"/>
                      <a:pt x="3384" y="1003"/>
                    </a:cubicBezTo>
                    <a:cubicBezTo>
                      <a:pt x="3384" y="1003"/>
                      <a:pt x="3384" y="1028"/>
                      <a:pt x="3359" y="1053"/>
                    </a:cubicBezTo>
                    <a:cubicBezTo>
                      <a:pt x="3367" y="1062"/>
                      <a:pt x="3370" y="1065"/>
                      <a:pt x="3369" y="1065"/>
                    </a:cubicBezTo>
                    <a:cubicBezTo>
                      <a:pt x="3367" y="1065"/>
                      <a:pt x="3351" y="1053"/>
                      <a:pt x="3334" y="1053"/>
                    </a:cubicBezTo>
                    <a:cubicBezTo>
                      <a:pt x="3334" y="1053"/>
                      <a:pt x="3309" y="1053"/>
                      <a:pt x="3309" y="1079"/>
                    </a:cubicBezTo>
                    <a:cubicBezTo>
                      <a:pt x="3286" y="1063"/>
                      <a:pt x="3267" y="1057"/>
                      <a:pt x="3251" y="1057"/>
                    </a:cubicBezTo>
                    <a:cubicBezTo>
                      <a:pt x="3216" y="1057"/>
                      <a:pt x="3193" y="1086"/>
                      <a:pt x="3159" y="1104"/>
                    </a:cubicBezTo>
                    <a:cubicBezTo>
                      <a:pt x="3128" y="1135"/>
                      <a:pt x="3077" y="1156"/>
                      <a:pt x="3026" y="1156"/>
                    </a:cubicBezTo>
                    <a:cubicBezTo>
                      <a:pt x="2994" y="1156"/>
                      <a:pt x="2962" y="1148"/>
                      <a:pt x="2933" y="1129"/>
                    </a:cubicBezTo>
                    <a:cubicBezTo>
                      <a:pt x="2913" y="1104"/>
                      <a:pt x="2893" y="1095"/>
                      <a:pt x="2872" y="1095"/>
                    </a:cubicBezTo>
                    <a:cubicBezTo>
                      <a:pt x="2809" y="1095"/>
                      <a:pt x="2741" y="1175"/>
                      <a:pt x="2678" y="1175"/>
                    </a:cubicBezTo>
                    <a:cubicBezTo>
                      <a:pt x="2654" y="1175"/>
                      <a:pt x="2630" y="1163"/>
                      <a:pt x="2607" y="1129"/>
                    </a:cubicBezTo>
                    <a:cubicBezTo>
                      <a:pt x="2539" y="1051"/>
                      <a:pt x="2471" y="1022"/>
                      <a:pt x="2401" y="1022"/>
                    </a:cubicBezTo>
                    <a:cubicBezTo>
                      <a:pt x="2291" y="1022"/>
                      <a:pt x="2178" y="1093"/>
                      <a:pt x="2056" y="1154"/>
                    </a:cubicBezTo>
                    <a:cubicBezTo>
                      <a:pt x="2027" y="1139"/>
                      <a:pt x="1996" y="1134"/>
                      <a:pt x="1964" y="1134"/>
                    </a:cubicBezTo>
                    <a:cubicBezTo>
                      <a:pt x="1884" y="1134"/>
                      <a:pt x="1796" y="1167"/>
                      <a:pt x="1713" y="1167"/>
                    </a:cubicBezTo>
                    <a:cubicBezTo>
                      <a:pt x="1657" y="1167"/>
                      <a:pt x="1603" y="1152"/>
                      <a:pt x="1554" y="1104"/>
                    </a:cubicBezTo>
                    <a:cubicBezTo>
                      <a:pt x="1541" y="1122"/>
                      <a:pt x="1527" y="1129"/>
                      <a:pt x="1513" y="1129"/>
                    </a:cubicBezTo>
                    <a:cubicBezTo>
                      <a:pt x="1455" y="1129"/>
                      <a:pt x="1394" y="1001"/>
                      <a:pt x="1320" y="1001"/>
                    </a:cubicBezTo>
                    <a:cubicBezTo>
                      <a:pt x="1314" y="1001"/>
                      <a:pt x="1309" y="1002"/>
                      <a:pt x="1304" y="1003"/>
                    </a:cubicBezTo>
                    <a:lnTo>
                      <a:pt x="1304" y="1053"/>
                    </a:lnTo>
                    <a:cubicBezTo>
                      <a:pt x="1299" y="1034"/>
                      <a:pt x="1293" y="1027"/>
                      <a:pt x="1287" y="1027"/>
                    </a:cubicBezTo>
                    <a:cubicBezTo>
                      <a:pt x="1270" y="1027"/>
                      <a:pt x="1249" y="1082"/>
                      <a:pt x="1238" y="1082"/>
                    </a:cubicBezTo>
                    <a:cubicBezTo>
                      <a:pt x="1232" y="1082"/>
                      <a:pt x="1229" y="1068"/>
                      <a:pt x="1229" y="1028"/>
                    </a:cubicBezTo>
                    <a:cubicBezTo>
                      <a:pt x="1225" y="1018"/>
                      <a:pt x="1222" y="1014"/>
                      <a:pt x="1219" y="1014"/>
                    </a:cubicBezTo>
                    <a:cubicBezTo>
                      <a:pt x="1202" y="1014"/>
                      <a:pt x="1186" y="1128"/>
                      <a:pt x="1181" y="1128"/>
                    </a:cubicBezTo>
                    <a:cubicBezTo>
                      <a:pt x="1179" y="1128"/>
                      <a:pt x="1179" y="1121"/>
                      <a:pt x="1179" y="1104"/>
                    </a:cubicBezTo>
                    <a:lnTo>
                      <a:pt x="1153" y="1154"/>
                    </a:lnTo>
                    <a:cubicBezTo>
                      <a:pt x="1153" y="1154"/>
                      <a:pt x="1153" y="1104"/>
                      <a:pt x="1153" y="1104"/>
                    </a:cubicBezTo>
                    <a:cubicBezTo>
                      <a:pt x="1153" y="1104"/>
                      <a:pt x="1153" y="1136"/>
                      <a:pt x="1141" y="1136"/>
                    </a:cubicBezTo>
                    <a:cubicBezTo>
                      <a:pt x="1137" y="1136"/>
                      <a:pt x="1133" y="1134"/>
                      <a:pt x="1128" y="1129"/>
                    </a:cubicBezTo>
                    <a:cubicBezTo>
                      <a:pt x="1128" y="1080"/>
                      <a:pt x="1123" y="1068"/>
                      <a:pt x="1116" y="1068"/>
                    </a:cubicBezTo>
                    <a:cubicBezTo>
                      <a:pt x="1109" y="1068"/>
                      <a:pt x="1100" y="1081"/>
                      <a:pt x="1093" y="1081"/>
                    </a:cubicBezTo>
                    <a:cubicBezTo>
                      <a:pt x="1085" y="1081"/>
                      <a:pt x="1078" y="1066"/>
                      <a:pt x="1078" y="1003"/>
                    </a:cubicBezTo>
                    <a:cubicBezTo>
                      <a:pt x="1103" y="1003"/>
                      <a:pt x="1078" y="928"/>
                      <a:pt x="1103" y="903"/>
                    </a:cubicBezTo>
                    <a:cubicBezTo>
                      <a:pt x="1103" y="894"/>
                      <a:pt x="1097" y="888"/>
                      <a:pt x="1088" y="888"/>
                    </a:cubicBezTo>
                    <a:cubicBezTo>
                      <a:pt x="1073" y="888"/>
                      <a:pt x="1053" y="906"/>
                      <a:pt x="1053" y="953"/>
                    </a:cubicBezTo>
                    <a:cubicBezTo>
                      <a:pt x="1053" y="1028"/>
                      <a:pt x="1028" y="1104"/>
                      <a:pt x="1053" y="1154"/>
                    </a:cubicBezTo>
                    <a:lnTo>
                      <a:pt x="1053" y="1104"/>
                    </a:lnTo>
                    <a:cubicBezTo>
                      <a:pt x="1078" y="1154"/>
                      <a:pt x="1078" y="1129"/>
                      <a:pt x="1078" y="1179"/>
                    </a:cubicBezTo>
                    <a:cubicBezTo>
                      <a:pt x="1103" y="1179"/>
                      <a:pt x="1103" y="1254"/>
                      <a:pt x="1103" y="1304"/>
                    </a:cubicBezTo>
                    <a:cubicBezTo>
                      <a:pt x="1114" y="1272"/>
                      <a:pt x="1125" y="1263"/>
                      <a:pt x="1134" y="1263"/>
                    </a:cubicBezTo>
                    <a:cubicBezTo>
                      <a:pt x="1145" y="1263"/>
                      <a:pt x="1153" y="1279"/>
                      <a:pt x="1153" y="1279"/>
                    </a:cubicBezTo>
                    <a:lnTo>
                      <a:pt x="1153" y="1304"/>
                    </a:lnTo>
                    <a:cubicBezTo>
                      <a:pt x="1153" y="1317"/>
                      <a:pt x="1155" y="1322"/>
                      <a:pt x="1157" y="1322"/>
                    </a:cubicBezTo>
                    <a:cubicBezTo>
                      <a:pt x="1165" y="1322"/>
                      <a:pt x="1182" y="1262"/>
                      <a:pt x="1185" y="1262"/>
                    </a:cubicBezTo>
                    <a:lnTo>
                      <a:pt x="1185" y="1262"/>
                    </a:lnTo>
                    <a:cubicBezTo>
                      <a:pt x="1186" y="1262"/>
                      <a:pt x="1185" y="1273"/>
                      <a:pt x="1179" y="1304"/>
                    </a:cubicBezTo>
                    <a:cubicBezTo>
                      <a:pt x="1229" y="1279"/>
                      <a:pt x="1304" y="1279"/>
                      <a:pt x="1354" y="1279"/>
                    </a:cubicBezTo>
                    <a:cubicBezTo>
                      <a:pt x="1379" y="1229"/>
                      <a:pt x="1404" y="1279"/>
                      <a:pt x="1404" y="1204"/>
                    </a:cubicBezTo>
                    <a:cubicBezTo>
                      <a:pt x="1404" y="1279"/>
                      <a:pt x="1454" y="1304"/>
                      <a:pt x="1479" y="1304"/>
                    </a:cubicBezTo>
                    <a:cubicBezTo>
                      <a:pt x="1479" y="1329"/>
                      <a:pt x="1479" y="1329"/>
                      <a:pt x="1454" y="1329"/>
                    </a:cubicBezTo>
                    <a:cubicBezTo>
                      <a:pt x="1466" y="1358"/>
                      <a:pt x="1475" y="1368"/>
                      <a:pt x="1482" y="1368"/>
                    </a:cubicBezTo>
                    <a:cubicBezTo>
                      <a:pt x="1499" y="1368"/>
                      <a:pt x="1506" y="1315"/>
                      <a:pt x="1515" y="1315"/>
                    </a:cubicBezTo>
                    <a:cubicBezTo>
                      <a:pt x="1519" y="1315"/>
                      <a:pt x="1524" y="1325"/>
                      <a:pt x="1529" y="1354"/>
                    </a:cubicBezTo>
                    <a:cubicBezTo>
                      <a:pt x="1537" y="1326"/>
                      <a:pt x="1544" y="1317"/>
                      <a:pt x="1551" y="1317"/>
                    </a:cubicBezTo>
                    <a:cubicBezTo>
                      <a:pt x="1560" y="1317"/>
                      <a:pt x="1570" y="1332"/>
                      <a:pt x="1580" y="1332"/>
                    </a:cubicBezTo>
                    <a:cubicBezTo>
                      <a:pt x="1588" y="1332"/>
                      <a:pt x="1596" y="1321"/>
                      <a:pt x="1605" y="1279"/>
                    </a:cubicBezTo>
                    <a:cubicBezTo>
                      <a:pt x="1605" y="1304"/>
                      <a:pt x="1605" y="1329"/>
                      <a:pt x="1605" y="1329"/>
                    </a:cubicBezTo>
                    <a:cubicBezTo>
                      <a:pt x="1655" y="1354"/>
                      <a:pt x="1730" y="1379"/>
                      <a:pt x="1780" y="1379"/>
                    </a:cubicBezTo>
                    <a:cubicBezTo>
                      <a:pt x="1787" y="1359"/>
                      <a:pt x="1795" y="1353"/>
                      <a:pt x="1805" y="1353"/>
                    </a:cubicBezTo>
                    <a:cubicBezTo>
                      <a:pt x="1818" y="1353"/>
                      <a:pt x="1833" y="1363"/>
                      <a:pt x="1850" y="1363"/>
                    </a:cubicBezTo>
                    <a:cubicBezTo>
                      <a:pt x="1867" y="1363"/>
                      <a:pt x="1886" y="1352"/>
                      <a:pt x="1905" y="1304"/>
                    </a:cubicBezTo>
                    <a:cubicBezTo>
                      <a:pt x="1924" y="1323"/>
                      <a:pt x="1958" y="1371"/>
                      <a:pt x="1995" y="1371"/>
                    </a:cubicBezTo>
                    <a:cubicBezTo>
                      <a:pt x="2007" y="1371"/>
                      <a:pt x="2019" y="1366"/>
                      <a:pt x="2031" y="1354"/>
                    </a:cubicBezTo>
                    <a:lnTo>
                      <a:pt x="2006" y="1354"/>
                    </a:lnTo>
                    <a:cubicBezTo>
                      <a:pt x="2056" y="1354"/>
                      <a:pt x="2106" y="1354"/>
                      <a:pt x="2156" y="1279"/>
                    </a:cubicBezTo>
                    <a:cubicBezTo>
                      <a:pt x="2156" y="1379"/>
                      <a:pt x="2181" y="1379"/>
                      <a:pt x="2206" y="1404"/>
                    </a:cubicBezTo>
                    <a:cubicBezTo>
                      <a:pt x="2231" y="1354"/>
                      <a:pt x="2281" y="1379"/>
                      <a:pt x="2331" y="1329"/>
                    </a:cubicBezTo>
                    <a:cubicBezTo>
                      <a:pt x="2331" y="1344"/>
                      <a:pt x="2336" y="1348"/>
                      <a:pt x="2342" y="1348"/>
                    </a:cubicBezTo>
                    <a:cubicBezTo>
                      <a:pt x="2349" y="1348"/>
                      <a:pt x="2357" y="1344"/>
                      <a:pt x="2365" y="1344"/>
                    </a:cubicBezTo>
                    <a:cubicBezTo>
                      <a:pt x="2374" y="1344"/>
                      <a:pt x="2382" y="1350"/>
                      <a:pt x="2382" y="1379"/>
                    </a:cubicBezTo>
                    <a:cubicBezTo>
                      <a:pt x="2436" y="1314"/>
                      <a:pt x="2495" y="1287"/>
                      <a:pt x="2557" y="1287"/>
                    </a:cubicBezTo>
                    <a:cubicBezTo>
                      <a:pt x="2632" y="1287"/>
                      <a:pt x="2712" y="1328"/>
                      <a:pt x="2792" y="1392"/>
                    </a:cubicBezTo>
                    <a:lnTo>
                      <a:pt x="2792" y="1392"/>
                    </a:lnTo>
                    <a:cubicBezTo>
                      <a:pt x="2814" y="1355"/>
                      <a:pt x="2836" y="1273"/>
                      <a:pt x="2858" y="1229"/>
                    </a:cubicBezTo>
                    <a:cubicBezTo>
                      <a:pt x="2879" y="1229"/>
                      <a:pt x="2901" y="1284"/>
                      <a:pt x="2922" y="1284"/>
                    </a:cubicBezTo>
                    <a:cubicBezTo>
                      <a:pt x="2926" y="1284"/>
                      <a:pt x="2929" y="1283"/>
                      <a:pt x="2933" y="1279"/>
                    </a:cubicBezTo>
                    <a:lnTo>
                      <a:pt x="2933" y="1279"/>
                    </a:lnTo>
                    <a:cubicBezTo>
                      <a:pt x="2933" y="1296"/>
                      <a:pt x="2933" y="1302"/>
                      <a:pt x="2925" y="1303"/>
                    </a:cubicBezTo>
                    <a:lnTo>
                      <a:pt x="2925" y="1303"/>
                    </a:lnTo>
                    <a:cubicBezTo>
                      <a:pt x="2922" y="1301"/>
                      <a:pt x="2919" y="1300"/>
                      <a:pt x="2916" y="1300"/>
                    </a:cubicBezTo>
                    <a:cubicBezTo>
                      <a:pt x="2914" y="1300"/>
                      <a:pt x="2911" y="1301"/>
                      <a:pt x="2908" y="1304"/>
                    </a:cubicBezTo>
                    <a:cubicBezTo>
                      <a:pt x="2916" y="1304"/>
                      <a:pt x="2921" y="1304"/>
                      <a:pt x="2925" y="1303"/>
                    </a:cubicBezTo>
                    <a:lnTo>
                      <a:pt x="2925" y="1303"/>
                    </a:lnTo>
                    <a:cubicBezTo>
                      <a:pt x="2939" y="1313"/>
                      <a:pt x="2953" y="1343"/>
                      <a:pt x="2968" y="1343"/>
                    </a:cubicBezTo>
                    <a:cubicBezTo>
                      <a:pt x="2973" y="1343"/>
                      <a:pt x="2978" y="1339"/>
                      <a:pt x="2983" y="1329"/>
                    </a:cubicBezTo>
                    <a:lnTo>
                      <a:pt x="3008" y="1354"/>
                    </a:lnTo>
                    <a:cubicBezTo>
                      <a:pt x="3008" y="1368"/>
                      <a:pt x="3008" y="1379"/>
                      <a:pt x="3008" y="1379"/>
                    </a:cubicBezTo>
                    <a:cubicBezTo>
                      <a:pt x="3108" y="1379"/>
                      <a:pt x="3384" y="1379"/>
                      <a:pt x="3484" y="1329"/>
                    </a:cubicBezTo>
                    <a:cubicBezTo>
                      <a:pt x="3560" y="1304"/>
                      <a:pt x="3610" y="1304"/>
                      <a:pt x="3660" y="1279"/>
                    </a:cubicBezTo>
                    <a:cubicBezTo>
                      <a:pt x="3635" y="1179"/>
                      <a:pt x="3610" y="1104"/>
                      <a:pt x="3610" y="1053"/>
                    </a:cubicBezTo>
                    <a:lnTo>
                      <a:pt x="3610" y="1053"/>
                    </a:lnTo>
                    <a:lnTo>
                      <a:pt x="3635" y="1079"/>
                    </a:lnTo>
                    <a:lnTo>
                      <a:pt x="3635" y="1079"/>
                    </a:lnTo>
                    <a:lnTo>
                      <a:pt x="3585" y="1003"/>
                    </a:lnTo>
                    <a:lnTo>
                      <a:pt x="3610" y="1003"/>
                    </a:lnTo>
                    <a:cubicBezTo>
                      <a:pt x="3635" y="953"/>
                      <a:pt x="3534" y="853"/>
                      <a:pt x="3509" y="803"/>
                    </a:cubicBezTo>
                    <a:cubicBezTo>
                      <a:pt x="3534" y="803"/>
                      <a:pt x="3560" y="803"/>
                      <a:pt x="3585" y="778"/>
                    </a:cubicBezTo>
                    <a:cubicBezTo>
                      <a:pt x="3498" y="756"/>
                      <a:pt x="3598" y="698"/>
                      <a:pt x="3515" y="698"/>
                    </a:cubicBezTo>
                    <a:cubicBezTo>
                      <a:pt x="3502" y="698"/>
                      <a:pt x="3484" y="699"/>
                      <a:pt x="3459" y="703"/>
                    </a:cubicBezTo>
                    <a:cubicBezTo>
                      <a:pt x="3459" y="678"/>
                      <a:pt x="3509" y="678"/>
                      <a:pt x="3509" y="678"/>
                    </a:cubicBezTo>
                    <a:cubicBezTo>
                      <a:pt x="3459" y="627"/>
                      <a:pt x="3409" y="577"/>
                      <a:pt x="3359" y="527"/>
                    </a:cubicBezTo>
                    <a:cubicBezTo>
                      <a:pt x="3309" y="477"/>
                      <a:pt x="3259" y="427"/>
                      <a:pt x="3234" y="377"/>
                    </a:cubicBezTo>
                    <a:cubicBezTo>
                      <a:pt x="3211" y="383"/>
                      <a:pt x="3191" y="386"/>
                      <a:pt x="3173" y="386"/>
                    </a:cubicBezTo>
                    <a:cubicBezTo>
                      <a:pt x="3075" y="386"/>
                      <a:pt x="3033" y="308"/>
                      <a:pt x="2954" y="308"/>
                    </a:cubicBezTo>
                    <a:cubicBezTo>
                      <a:pt x="2933" y="308"/>
                      <a:pt x="2910" y="313"/>
                      <a:pt x="2883" y="327"/>
                    </a:cubicBezTo>
                    <a:lnTo>
                      <a:pt x="2908" y="302"/>
                    </a:lnTo>
                    <a:lnTo>
                      <a:pt x="2908" y="302"/>
                    </a:lnTo>
                    <a:cubicBezTo>
                      <a:pt x="2894" y="304"/>
                      <a:pt x="2881" y="305"/>
                      <a:pt x="2868" y="305"/>
                    </a:cubicBezTo>
                    <a:cubicBezTo>
                      <a:pt x="2739" y="305"/>
                      <a:pt x="2646" y="199"/>
                      <a:pt x="2532" y="176"/>
                    </a:cubicBezTo>
                    <a:cubicBezTo>
                      <a:pt x="2507" y="164"/>
                      <a:pt x="2482" y="164"/>
                      <a:pt x="2457" y="164"/>
                    </a:cubicBezTo>
                    <a:cubicBezTo>
                      <a:pt x="2432" y="164"/>
                      <a:pt x="2407" y="164"/>
                      <a:pt x="2382" y="151"/>
                    </a:cubicBezTo>
                    <a:lnTo>
                      <a:pt x="2407" y="126"/>
                    </a:lnTo>
                    <a:lnTo>
                      <a:pt x="2407" y="126"/>
                    </a:lnTo>
                    <a:cubicBezTo>
                      <a:pt x="2385" y="144"/>
                      <a:pt x="2365" y="150"/>
                      <a:pt x="2347" y="150"/>
                    </a:cubicBezTo>
                    <a:cubicBezTo>
                      <a:pt x="2283" y="150"/>
                      <a:pt x="2238" y="65"/>
                      <a:pt x="2176" y="65"/>
                    </a:cubicBezTo>
                    <a:cubicBezTo>
                      <a:pt x="2155" y="65"/>
                      <a:pt x="2132" y="75"/>
                      <a:pt x="2106" y="101"/>
                    </a:cubicBezTo>
                    <a:lnTo>
                      <a:pt x="2119" y="76"/>
                    </a:lnTo>
                    <a:lnTo>
                      <a:pt x="2119" y="76"/>
                    </a:lnTo>
                    <a:cubicBezTo>
                      <a:pt x="2113" y="82"/>
                      <a:pt x="2108" y="83"/>
                      <a:pt x="2103" y="83"/>
                    </a:cubicBezTo>
                    <a:cubicBezTo>
                      <a:pt x="2100" y="83"/>
                      <a:pt x="2096" y="82"/>
                      <a:pt x="2093" y="82"/>
                    </a:cubicBezTo>
                    <a:cubicBezTo>
                      <a:pt x="2081" y="82"/>
                      <a:pt x="2068" y="89"/>
                      <a:pt x="2056" y="151"/>
                    </a:cubicBezTo>
                    <a:lnTo>
                      <a:pt x="2056" y="101"/>
                    </a:lnTo>
                    <a:cubicBezTo>
                      <a:pt x="2036" y="141"/>
                      <a:pt x="2018" y="155"/>
                      <a:pt x="2000" y="155"/>
                    </a:cubicBezTo>
                    <a:cubicBezTo>
                      <a:pt x="1965" y="155"/>
                      <a:pt x="1933" y="99"/>
                      <a:pt x="1897" y="99"/>
                    </a:cubicBezTo>
                    <a:cubicBezTo>
                      <a:pt x="1884" y="99"/>
                      <a:pt x="1870" y="107"/>
                      <a:pt x="1855" y="126"/>
                    </a:cubicBezTo>
                    <a:lnTo>
                      <a:pt x="1855" y="101"/>
                    </a:lnTo>
                    <a:cubicBezTo>
                      <a:pt x="1839" y="101"/>
                      <a:pt x="1822" y="112"/>
                      <a:pt x="1813" y="112"/>
                    </a:cubicBezTo>
                    <a:cubicBezTo>
                      <a:pt x="1808" y="112"/>
                      <a:pt x="1805" y="109"/>
                      <a:pt x="1805" y="101"/>
                    </a:cubicBezTo>
                    <a:cubicBezTo>
                      <a:pt x="1805" y="101"/>
                      <a:pt x="1805" y="76"/>
                      <a:pt x="1805" y="76"/>
                    </a:cubicBezTo>
                    <a:cubicBezTo>
                      <a:pt x="1788" y="34"/>
                      <a:pt x="1769" y="20"/>
                      <a:pt x="1748" y="20"/>
                    </a:cubicBezTo>
                    <a:cubicBezTo>
                      <a:pt x="1705" y="20"/>
                      <a:pt x="1655" y="76"/>
                      <a:pt x="1605" y="76"/>
                    </a:cubicBezTo>
                    <a:lnTo>
                      <a:pt x="1605" y="26"/>
                    </a:lnTo>
                    <a:cubicBezTo>
                      <a:pt x="1596" y="53"/>
                      <a:pt x="1584" y="60"/>
                      <a:pt x="1570" y="60"/>
                    </a:cubicBezTo>
                    <a:cubicBezTo>
                      <a:pt x="1550" y="60"/>
                      <a:pt x="1527" y="46"/>
                      <a:pt x="1503" y="46"/>
                    </a:cubicBezTo>
                    <a:cubicBezTo>
                      <a:pt x="1495" y="46"/>
                      <a:pt x="1487" y="47"/>
                      <a:pt x="1479" y="51"/>
                    </a:cubicBezTo>
                    <a:lnTo>
                      <a:pt x="1479" y="26"/>
                    </a:lnTo>
                    <a:lnTo>
                      <a:pt x="1454" y="76"/>
                    </a:lnTo>
                    <a:lnTo>
                      <a:pt x="1454" y="1"/>
                    </a:lnTo>
                    <a:cubicBezTo>
                      <a:pt x="1404" y="1"/>
                      <a:pt x="1354" y="51"/>
                      <a:pt x="1304" y="51"/>
                    </a:cubicBezTo>
                    <a:lnTo>
                      <a:pt x="1304" y="1"/>
                    </a:lnTo>
                    <a:close/>
                    <a:moveTo>
                      <a:pt x="2792" y="1392"/>
                    </a:moveTo>
                    <a:lnTo>
                      <a:pt x="2792" y="1392"/>
                    </a:lnTo>
                    <a:cubicBezTo>
                      <a:pt x="2789" y="1397"/>
                      <a:pt x="2786" y="1401"/>
                      <a:pt x="2783" y="1404"/>
                    </a:cubicBezTo>
                    <a:lnTo>
                      <a:pt x="2808" y="1404"/>
                    </a:lnTo>
                    <a:cubicBezTo>
                      <a:pt x="2802" y="1400"/>
                      <a:pt x="2797" y="1396"/>
                      <a:pt x="2792" y="1392"/>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3" name="Google Shape;3175;p66">
                <a:extLst>
                  <a:ext uri="{FF2B5EF4-FFF2-40B4-BE49-F238E27FC236}">
                    <a16:creationId xmlns:a16="http://schemas.microsoft.com/office/drawing/2014/main" id="{E055A235-0785-4BFA-D594-D81BE68F5885}"/>
                  </a:ext>
                </a:extLst>
              </p:cNvPr>
              <p:cNvSpPr/>
              <p:nvPr/>
            </p:nvSpPr>
            <p:spPr>
              <a:xfrm>
                <a:off x="4607300" y="299252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4" name="Google Shape;3176;p66">
                <a:extLst>
                  <a:ext uri="{FF2B5EF4-FFF2-40B4-BE49-F238E27FC236}">
                    <a16:creationId xmlns:a16="http://schemas.microsoft.com/office/drawing/2014/main" id="{CB0A12D9-0C0D-7EC2-3DA1-F3880E700C4C}"/>
                  </a:ext>
                </a:extLst>
              </p:cNvPr>
              <p:cNvSpPr/>
              <p:nvPr/>
            </p:nvSpPr>
            <p:spPr>
              <a:xfrm>
                <a:off x="4616700" y="3023225"/>
                <a:ext cx="650" cy="25"/>
              </a:xfrm>
              <a:custGeom>
                <a:avLst/>
                <a:gdLst/>
                <a:ahLst/>
                <a:cxnLst/>
                <a:rect l="l" t="t" r="r" b="b"/>
                <a:pathLst>
                  <a:path w="26" h="1" extrusionOk="0">
                    <a:moveTo>
                      <a:pt x="25" y="0"/>
                    </a:moveTo>
                    <a:cubicBezTo>
                      <a:pt x="25" y="0"/>
                      <a:pt x="0" y="0"/>
                      <a:pt x="0" y="0"/>
                    </a:cubicBezTo>
                    <a:cubicBezTo>
                      <a:pt x="0" y="0"/>
                      <a:pt x="25" y="0"/>
                      <a:pt x="25"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5" name="Google Shape;3177;p66">
                <a:extLst>
                  <a:ext uri="{FF2B5EF4-FFF2-40B4-BE49-F238E27FC236}">
                    <a16:creationId xmlns:a16="http://schemas.microsoft.com/office/drawing/2014/main" id="{2C79A6D7-6900-AD74-1014-F509746C4E9D}"/>
                  </a:ext>
                </a:extLst>
              </p:cNvPr>
              <p:cNvSpPr/>
              <p:nvPr/>
            </p:nvSpPr>
            <p:spPr>
              <a:xfrm>
                <a:off x="4634250" y="3189250"/>
                <a:ext cx="1275" cy="1900"/>
              </a:xfrm>
              <a:custGeom>
                <a:avLst/>
                <a:gdLst/>
                <a:ahLst/>
                <a:cxnLst/>
                <a:rect l="l" t="t" r="r" b="b"/>
                <a:pathLst>
                  <a:path w="51" h="76" extrusionOk="0">
                    <a:moveTo>
                      <a:pt x="25" y="1"/>
                    </a:moveTo>
                    <a:lnTo>
                      <a:pt x="0" y="26"/>
                    </a:lnTo>
                    <a:lnTo>
                      <a:pt x="50" y="76"/>
                    </a:lnTo>
                    <a:lnTo>
                      <a:pt x="25"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6" name="Google Shape;3178;p66">
                <a:extLst>
                  <a:ext uri="{FF2B5EF4-FFF2-40B4-BE49-F238E27FC236}">
                    <a16:creationId xmlns:a16="http://schemas.microsoft.com/office/drawing/2014/main" id="{9F258E9B-4C91-F78C-11F9-B778A97C5FED}"/>
                  </a:ext>
                </a:extLst>
              </p:cNvPr>
              <p:cNvSpPr/>
              <p:nvPr/>
            </p:nvSpPr>
            <p:spPr>
              <a:xfrm>
                <a:off x="4634250" y="3193025"/>
                <a:ext cx="2525" cy="3425"/>
              </a:xfrm>
              <a:custGeom>
                <a:avLst/>
                <a:gdLst/>
                <a:ahLst/>
                <a:cxnLst/>
                <a:rect l="l" t="t" r="r" b="b"/>
                <a:pathLst>
                  <a:path w="101" h="137" extrusionOk="0">
                    <a:moveTo>
                      <a:pt x="25" y="0"/>
                    </a:moveTo>
                    <a:cubicBezTo>
                      <a:pt x="0" y="25"/>
                      <a:pt x="0" y="25"/>
                      <a:pt x="0" y="25"/>
                    </a:cubicBezTo>
                    <a:cubicBezTo>
                      <a:pt x="25" y="25"/>
                      <a:pt x="25" y="25"/>
                      <a:pt x="50" y="50"/>
                    </a:cubicBezTo>
                    <a:cubicBezTo>
                      <a:pt x="75" y="75"/>
                      <a:pt x="100" y="125"/>
                      <a:pt x="50" y="125"/>
                    </a:cubicBezTo>
                    <a:cubicBezTo>
                      <a:pt x="67" y="125"/>
                      <a:pt x="73" y="137"/>
                      <a:pt x="82" y="137"/>
                    </a:cubicBezTo>
                    <a:cubicBezTo>
                      <a:pt x="86" y="137"/>
                      <a:pt x="92" y="134"/>
                      <a:pt x="100" y="125"/>
                    </a:cubicBezTo>
                    <a:cubicBezTo>
                      <a:pt x="100" y="100"/>
                      <a:pt x="100" y="50"/>
                      <a:pt x="75" y="50"/>
                    </a:cubicBezTo>
                    <a:cubicBezTo>
                      <a:pt x="50" y="25"/>
                      <a:pt x="25" y="25"/>
                      <a:pt x="25"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7" name="Google Shape;3179;p66">
                <a:extLst>
                  <a:ext uri="{FF2B5EF4-FFF2-40B4-BE49-F238E27FC236}">
                    <a16:creationId xmlns:a16="http://schemas.microsoft.com/office/drawing/2014/main" id="{0278E407-810D-90F6-894C-3B9EC1CB7CE6}"/>
                  </a:ext>
                </a:extLst>
              </p:cNvPr>
              <p:cNvSpPr/>
              <p:nvPr/>
            </p:nvSpPr>
            <p:spPr>
              <a:xfrm>
                <a:off x="4633325" y="3197400"/>
                <a:ext cx="2625" cy="3150"/>
              </a:xfrm>
              <a:custGeom>
                <a:avLst/>
                <a:gdLst/>
                <a:ahLst/>
                <a:cxnLst/>
                <a:rect l="l" t="t" r="r" b="b"/>
                <a:pathLst>
                  <a:path w="105" h="126" extrusionOk="0">
                    <a:moveTo>
                      <a:pt x="62" y="1"/>
                    </a:moveTo>
                    <a:lnTo>
                      <a:pt x="62" y="1"/>
                    </a:lnTo>
                    <a:cubicBezTo>
                      <a:pt x="0" y="42"/>
                      <a:pt x="24" y="83"/>
                      <a:pt x="34" y="111"/>
                    </a:cubicBezTo>
                    <a:lnTo>
                      <a:pt x="34" y="111"/>
                    </a:lnTo>
                    <a:cubicBezTo>
                      <a:pt x="40" y="78"/>
                      <a:pt x="104" y="22"/>
                      <a:pt x="62" y="1"/>
                    </a:cubicBezTo>
                    <a:close/>
                    <a:moveTo>
                      <a:pt x="34" y="111"/>
                    </a:moveTo>
                    <a:cubicBezTo>
                      <a:pt x="32" y="117"/>
                      <a:pt x="33" y="122"/>
                      <a:pt x="37" y="126"/>
                    </a:cubicBezTo>
                    <a:cubicBezTo>
                      <a:pt x="37" y="122"/>
                      <a:pt x="36" y="116"/>
                      <a:pt x="34" y="11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8" name="Google Shape;3180;p66">
                <a:extLst>
                  <a:ext uri="{FF2B5EF4-FFF2-40B4-BE49-F238E27FC236}">
                    <a16:creationId xmlns:a16="http://schemas.microsoft.com/office/drawing/2014/main" id="{9D6A09D7-C7AE-1FAD-2050-26AF61E07635}"/>
                  </a:ext>
                </a:extLst>
              </p:cNvPr>
              <p:cNvSpPr/>
              <p:nvPr/>
            </p:nvSpPr>
            <p:spPr>
              <a:xfrm>
                <a:off x="4487625" y="3241250"/>
                <a:ext cx="650" cy="25"/>
              </a:xfrm>
              <a:custGeom>
                <a:avLst/>
                <a:gdLst/>
                <a:ahLst/>
                <a:cxnLst/>
                <a:rect l="l" t="t" r="r" b="b"/>
                <a:pathLst>
                  <a:path w="26" h="1" extrusionOk="0">
                    <a:moveTo>
                      <a:pt x="0" y="1"/>
                    </a:moveTo>
                    <a:cubicBezTo>
                      <a:pt x="0" y="1"/>
                      <a:pt x="25" y="1"/>
                      <a:pt x="25" y="1"/>
                    </a:cubicBezTo>
                    <a:cubicBezTo>
                      <a:pt x="25"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9" name="Google Shape;3181;p66">
                <a:extLst>
                  <a:ext uri="{FF2B5EF4-FFF2-40B4-BE49-F238E27FC236}">
                    <a16:creationId xmlns:a16="http://schemas.microsoft.com/office/drawing/2014/main" id="{211E3D8C-A424-2C10-1D44-FAE3AB1641C1}"/>
                  </a:ext>
                </a:extLst>
              </p:cNvPr>
              <p:cNvSpPr/>
              <p:nvPr/>
            </p:nvSpPr>
            <p:spPr>
              <a:xfrm>
                <a:off x="4411175" y="2984600"/>
                <a:ext cx="234375" cy="270375"/>
              </a:xfrm>
              <a:custGeom>
                <a:avLst/>
                <a:gdLst/>
                <a:ahLst/>
                <a:cxnLst/>
                <a:rect l="l" t="t" r="r" b="b"/>
                <a:pathLst>
                  <a:path w="9375" h="10815" extrusionOk="0">
                    <a:moveTo>
                      <a:pt x="1390" y="2856"/>
                    </a:moveTo>
                    <a:cubicBezTo>
                      <a:pt x="1387" y="2862"/>
                      <a:pt x="1383" y="2868"/>
                      <a:pt x="1379" y="2873"/>
                    </a:cubicBezTo>
                    <a:cubicBezTo>
                      <a:pt x="1387" y="2866"/>
                      <a:pt x="1390" y="2861"/>
                      <a:pt x="1390" y="2856"/>
                    </a:cubicBezTo>
                    <a:close/>
                    <a:moveTo>
                      <a:pt x="4326" y="3240"/>
                    </a:moveTo>
                    <a:lnTo>
                      <a:pt x="4326" y="3240"/>
                    </a:lnTo>
                    <a:cubicBezTo>
                      <a:pt x="4321" y="3243"/>
                      <a:pt x="4316" y="3246"/>
                      <a:pt x="4312" y="3249"/>
                    </a:cubicBezTo>
                    <a:cubicBezTo>
                      <a:pt x="4317" y="3246"/>
                      <a:pt x="4322" y="3243"/>
                      <a:pt x="4326" y="3240"/>
                    </a:cubicBezTo>
                    <a:close/>
                    <a:moveTo>
                      <a:pt x="3546" y="3810"/>
                    </a:moveTo>
                    <a:cubicBezTo>
                      <a:pt x="3542" y="3815"/>
                      <a:pt x="3538" y="3820"/>
                      <a:pt x="3535" y="3826"/>
                    </a:cubicBezTo>
                    <a:cubicBezTo>
                      <a:pt x="3542" y="3819"/>
                      <a:pt x="3545" y="3814"/>
                      <a:pt x="3546" y="3810"/>
                    </a:cubicBezTo>
                    <a:close/>
                    <a:moveTo>
                      <a:pt x="5966" y="0"/>
                    </a:moveTo>
                    <a:cubicBezTo>
                      <a:pt x="5813" y="0"/>
                      <a:pt x="5662" y="6"/>
                      <a:pt x="5515" y="16"/>
                    </a:cubicBezTo>
                    <a:cubicBezTo>
                      <a:pt x="4913" y="142"/>
                      <a:pt x="4211" y="192"/>
                      <a:pt x="3660" y="518"/>
                    </a:cubicBezTo>
                    <a:lnTo>
                      <a:pt x="3660" y="492"/>
                    </a:lnTo>
                    <a:cubicBezTo>
                      <a:pt x="3284" y="693"/>
                      <a:pt x="2933" y="893"/>
                      <a:pt x="2557" y="1119"/>
                    </a:cubicBezTo>
                    <a:cubicBezTo>
                      <a:pt x="2256" y="1420"/>
                      <a:pt x="2006" y="1746"/>
                      <a:pt x="1755" y="2071"/>
                    </a:cubicBezTo>
                    <a:cubicBezTo>
                      <a:pt x="1530" y="2347"/>
                      <a:pt x="1404" y="2548"/>
                      <a:pt x="1204" y="2848"/>
                    </a:cubicBezTo>
                    <a:lnTo>
                      <a:pt x="1179" y="2823"/>
                    </a:lnTo>
                    <a:cubicBezTo>
                      <a:pt x="928" y="3375"/>
                      <a:pt x="452" y="3876"/>
                      <a:pt x="377" y="4528"/>
                    </a:cubicBezTo>
                    <a:lnTo>
                      <a:pt x="327" y="4452"/>
                    </a:lnTo>
                    <a:lnTo>
                      <a:pt x="327" y="4452"/>
                    </a:lnTo>
                    <a:cubicBezTo>
                      <a:pt x="374" y="4572"/>
                      <a:pt x="217" y="4805"/>
                      <a:pt x="311" y="4805"/>
                    </a:cubicBezTo>
                    <a:cubicBezTo>
                      <a:pt x="315" y="4805"/>
                      <a:pt x="321" y="4804"/>
                      <a:pt x="327" y="4803"/>
                    </a:cubicBezTo>
                    <a:lnTo>
                      <a:pt x="327" y="4803"/>
                    </a:lnTo>
                    <a:lnTo>
                      <a:pt x="276" y="4904"/>
                    </a:lnTo>
                    <a:cubicBezTo>
                      <a:pt x="352" y="5355"/>
                      <a:pt x="51" y="5655"/>
                      <a:pt x="151" y="6182"/>
                    </a:cubicBezTo>
                    <a:lnTo>
                      <a:pt x="126" y="6132"/>
                    </a:lnTo>
                    <a:lnTo>
                      <a:pt x="126" y="6132"/>
                    </a:lnTo>
                    <a:cubicBezTo>
                      <a:pt x="126" y="6282"/>
                      <a:pt x="151" y="6432"/>
                      <a:pt x="126" y="6533"/>
                    </a:cubicBezTo>
                    <a:cubicBezTo>
                      <a:pt x="126" y="6533"/>
                      <a:pt x="126" y="6533"/>
                      <a:pt x="101" y="6508"/>
                    </a:cubicBezTo>
                    <a:lnTo>
                      <a:pt x="101" y="6508"/>
                    </a:lnTo>
                    <a:cubicBezTo>
                      <a:pt x="1" y="6934"/>
                      <a:pt x="151" y="7410"/>
                      <a:pt x="276" y="7836"/>
                    </a:cubicBezTo>
                    <a:lnTo>
                      <a:pt x="201" y="7811"/>
                    </a:lnTo>
                    <a:lnTo>
                      <a:pt x="201" y="7811"/>
                    </a:lnTo>
                    <a:cubicBezTo>
                      <a:pt x="276" y="7911"/>
                      <a:pt x="327" y="8061"/>
                      <a:pt x="377" y="8212"/>
                    </a:cubicBezTo>
                    <a:cubicBezTo>
                      <a:pt x="452" y="8362"/>
                      <a:pt x="552" y="8513"/>
                      <a:pt x="627" y="8613"/>
                    </a:cubicBezTo>
                    <a:lnTo>
                      <a:pt x="602" y="8613"/>
                    </a:lnTo>
                    <a:lnTo>
                      <a:pt x="703" y="8738"/>
                    </a:lnTo>
                    <a:lnTo>
                      <a:pt x="652" y="8763"/>
                    </a:lnTo>
                    <a:cubicBezTo>
                      <a:pt x="753" y="8939"/>
                      <a:pt x="878" y="9064"/>
                      <a:pt x="1003" y="9189"/>
                    </a:cubicBezTo>
                    <a:cubicBezTo>
                      <a:pt x="1129" y="9315"/>
                      <a:pt x="1254" y="9440"/>
                      <a:pt x="1404" y="9565"/>
                    </a:cubicBezTo>
                    <a:lnTo>
                      <a:pt x="1354" y="9590"/>
                    </a:lnTo>
                    <a:cubicBezTo>
                      <a:pt x="1655" y="9766"/>
                      <a:pt x="1931" y="10066"/>
                      <a:pt x="2281" y="10167"/>
                    </a:cubicBezTo>
                    <a:lnTo>
                      <a:pt x="2256" y="10167"/>
                    </a:lnTo>
                    <a:cubicBezTo>
                      <a:pt x="2607" y="10317"/>
                      <a:pt x="2933" y="10467"/>
                      <a:pt x="3284" y="10593"/>
                    </a:cubicBezTo>
                    <a:cubicBezTo>
                      <a:pt x="3785" y="10643"/>
                      <a:pt x="4286" y="10718"/>
                      <a:pt x="4813" y="10768"/>
                    </a:cubicBezTo>
                    <a:cubicBezTo>
                      <a:pt x="4813" y="10793"/>
                      <a:pt x="4788" y="10793"/>
                      <a:pt x="4788" y="10793"/>
                    </a:cubicBezTo>
                    <a:cubicBezTo>
                      <a:pt x="4838" y="10793"/>
                      <a:pt x="4888" y="10768"/>
                      <a:pt x="4913" y="10768"/>
                    </a:cubicBezTo>
                    <a:cubicBezTo>
                      <a:pt x="4938" y="10793"/>
                      <a:pt x="4913" y="10793"/>
                      <a:pt x="4888" y="10793"/>
                    </a:cubicBezTo>
                    <a:cubicBezTo>
                      <a:pt x="4930" y="10809"/>
                      <a:pt x="4978" y="10815"/>
                      <a:pt x="5029" y="10815"/>
                    </a:cubicBezTo>
                    <a:cubicBezTo>
                      <a:pt x="5188" y="10815"/>
                      <a:pt x="5377" y="10758"/>
                      <a:pt x="5495" y="10758"/>
                    </a:cubicBezTo>
                    <a:cubicBezTo>
                      <a:pt x="5523" y="10758"/>
                      <a:pt x="5546" y="10761"/>
                      <a:pt x="5565" y="10768"/>
                    </a:cubicBezTo>
                    <a:cubicBezTo>
                      <a:pt x="5615" y="10743"/>
                      <a:pt x="5640" y="10718"/>
                      <a:pt x="5590" y="10693"/>
                    </a:cubicBezTo>
                    <a:cubicBezTo>
                      <a:pt x="6292" y="10593"/>
                      <a:pt x="7018" y="10342"/>
                      <a:pt x="7570" y="9941"/>
                    </a:cubicBezTo>
                    <a:cubicBezTo>
                      <a:pt x="7595" y="9941"/>
                      <a:pt x="7620" y="9941"/>
                      <a:pt x="7620" y="9966"/>
                    </a:cubicBezTo>
                    <a:cubicBezTo>
                      <a:pt x="8071" y="9565"/>
                      <a:pt x="8547" y="9189"/>
                      <a:pt x="8873" y="8688"/>
                    </a:cubicBezTo>
                    <a:cubicBezTo>
                      <a:pt x="8866" y="8673"/>
                      <a:pt x="8858" y="8669"/>
                      <a:pt x="8851" y="8669"/>
                    </a:cubicBezTo>
                    <a:cubicBezTo>
                      <a:pt x="8844" y="8669"/>
                      <a:pt x="8838" y="8674"/>
                      <a:pt x="8833" y="8674"/>
                    </a:cubicBezTo>
                    <a:cubicBezTo>
                      <a:pt x="8827" y="8674"/>
                      <a:pt x="8823" y="8667"/>
                      <a:pt x="8823" y="8638"/>
                    </a:cubicBezTo>
                    <a:cubicBezTo>
                      <a:pt x="8672" y="8788"/>
                      <a:pt x="8698" y="8989"/>
                      <a:pt x="8522" y="9089"/>
                    </a:cubicBezTo>
                    <a:lnTo>
                      <a:pt x="8522" y="9039"/>
                    </a:lnTo>
                    <a:lnTo>
                      <a:pt x="8522" y="9039"/>
                    </a:lnTo>
                    <a:cubicBezTo>
                      <a:pt x="8422" y="9114"/>
                      <a:pt x="8572" y="9114"/>
                      <a:pt x="8447" y="9189"/>
                    </a:cubicBezTo>
                    <a:cubicBezTo>
                      <a:pt x="8440" y="9193"/>
                      <a:pt x="8434" y="9194"/>
                      <a:pt x="8429" y="9194"/>
                    </a:cubicBezTo>
                    <a:cubicBezTo>
                      <a:pt x="8408" y="9194"/>
                      <a:pt x="8414" y="9159"/>
                      <a:pt x="8405" y="9159"/>
                    </a:cubicBezTo>
                    <a:cubicBezTo>
                      <a:pt x="8403" y="9159"/>
                      <a:pt x="8400" y="9161"/>
                      <a:pt x="8397" y="9164"/>
                    </a:cubicBezTo>
                    <a:cubicBezTo>
                      <a:pt x="8246" y="9365"/>
                      <a:pt x="8021" y="9515"/>
                      <a:pt x="7845" y="9741"/>
                    </a:cubicBezTo>
                    <a:cubicBezTo>
                      <a:pt x="7840" y="9739"/>
                      <a:pt x="7835" y="9738"/>
                      <a:pt x="7829" y="9738"/>
                    </a:cubicBezTo>
                    <a:cubicBezTo>
                      <a:pt x="7747" y="9738"/>
                      <a:pt x="7588" y="9891"/>
                      <a:pt x="7495" y="9891"/>
                    </a:cubicBezTo>
                    <a:cubicBezTo>
                      <a:pt x="7444" y="9941"/>
                      <a:pt x="7369" y="9966"/>
                      <a:pt x="7369" y="10041"/>
                    </a:cubicBezTo>
                    <a:cubicBezTo>
                      <a:pt x="6943" y="10242"/>
                      <a:pt x="6492" y="10417"/>
                      <a:pt x="6016" y="10518"/>
                    </a:cubicBezTo>
                    <a:cubicBezTo>
                      <a:pt x="5790" y="10568"/>
                      <a:pt x="5540" y="10618"/>
                      <a:pt x="5289" y="10618"/>
                    </a:cubicBezTo>
                    <a:lnTo>
                      <a:pt x="4938" y="10643"/>
                    </a:lnTo>
                    <a:cubicBezTo>
                      <a:pt x="4905" y="10643"/>
                      <a:pt x="4905" y="10654"/>
                      <a:pt x="4894" y="10654"/>
                    </a:cubicBezTo>
                    <a:cubicBezTo>
                      <a:pt x="4888" y="10654"/>
                      <a:pt x="4880" y="10651"/>
                      <a:pt x="4863" y="10643"/>
                    </a:cubicBezTo>
                    <a:lnTo>
                      <a:pt x="4763" y="10643"/>
                    </a:lnTo>
                    <a:lnTo>
                      <a:pt x="4587" y="10593"/>
                    </a:lnTo>
                    <a:cubicBezTo>
                      <a:pt x="4538" y="10599"/>
                      <a:pt x="4489" y="10602"/>
                      <a:pt x="4439" y="10602"/>
                    </a:cubicBezTo>
                    <a:cubicBezTo>
                      <a:pt x="4077" y="10602"/>
                      <a:pt x="3686" y="10458"/>
                      <a:pt x="3334" y="10392"/>
                    </a:cubicBezTo>
                    <a:cubicBezTo>
                      <a:pt x="3259" y="10367"/>
                      <a:pt x="3159" y="10317"/>
                      <a:pt x="3058" y="10292"/>
                    </a:cubicBezTo>
                    <a:cubicBezTo>
                      <a:pt x="3058" y="10267"/>
                      <a:pt x="3058" y="10267"/>
                      <a:pt x="3058" y="10267"/>
                    </a:cubicBezTo>
                    <a:cubicBezTo>
                      <a:pt x="2883" y="10217"/>
                      <a:pt x="2632" y="10142"/>
                      <a:pt x="2432" y="10041"/>
                    </a:cubicBezTo>
                    <a:lnTo>
                      <a:pt x="2231" y="10016"/>
                    </a:lnTo>
                    <a:cubicBezTo>
                      <a:pt x="1680" y="9691"/>
                      <a:pt x="1229" y="9189"/>
                      <a:pt x="878" y="8663"/>
                    </a:cubicBezTo>
                    <a:cubicBezTo>
                      <a:pt x="703" y="8387"/>
                      <a:pt x="502" y="8137"/>
                      <a:pt x="427" y="7811"/>
                    </a:cubicBezTo>
                    <a:cubicBezTo>
                      <a:pt x="352" y="7510"/>
                      <a:pt x="302" y="7184"/>
                      <a:pt x="302" y="6858"/>
                    </a:cubicBezTo>
                    <a:cubicBezTo>
                      <a:pt x="276" y="6107"/>
                      <a:pt x="377" y="5405"/>
                      <a:pt x="552" y="4753"/>
                    </a:cubicBezTo>
                    <a:cubicBezTo>
                      <a:pt x="627" y="4427"/>
                      <a:pt x="803" y="4127"/>
                      <a:pt x="928" y="3801"/>
                    </a:cubicBezTo>
                    <a:cubicBezTo>
                      <a:pt x="1028" y="3475"/>
                      <a:pt x="1204" y="3174"/>
                      <a:pt x="1379" y="2823"/>
                    </a:cubicBezTo>
                    <a:cubicBezTo>
                      <a:pt x="1379" y="2841"/>
                      <a:pt x="1392" y="2846"/>
                      <a:pt x="1390" y="2856"/>
                    </a:cubicBezTo>
                    <a:lnTo>
                      <a:pt x="1390" y="2856"/>
                    </a:lnTo>
                    <a:cubicBezTo>
                      <a:pt x="1614" y="2514"/>
                      <a:pt x="1884" y="2241"/>
                      <a:pt x="2106" y="1896"/>
                    </a:cubicBezTo>
                    <a:lnTo>
                      <a:pt x="2131" y="1921"/>
                    </a:lnTo>
                    <a:cubicBezTo>
                      <a:pt x="2256" y="1695"/>
                      <a:pt x="2407" y="1495"/>
                      <a:pt x="2557" y="1294"/>
                    </a:cubicBezTo>
                    <a:cubicBezTo>
                      <a:pt x="2607" y="1219"/>
                      <a:pt x="2733" y="1144"/>
                      <a:pt x="2833" y="1094"/>
                    </a:cubicBezTo>
                    <a:cubicBezTo>
                      <a:pt x="2958" y="1019"/>
                      <a:pt x="3058" y="944"/>
                      <a:pt x="3184" y="893"/>
                    </a:cubicBezTo>
                    <a:cubicBezTo>
                      <a:pt x="3635" y="668"/>
                      <a:pt x="4086" y="492"/>
                      <a:pt x="4562" y="317"/>
                    </a:cubicBezTo>
                    <a:cubicBezTo>
                      <a:pt x="4687" y="292"/>
                      <a:pt x="4838" y="267"/>
                      <a:pt x="4988" y="242"/>
                    </a:cubicBezTo>
                    <a:cubicBezTo>
                      <a:pt x="5139" y="242"/>
                      <a:pt x="5289" y="217"/>
                      <a:pt x="5439" y="217"/>
                    </a:cubicBezTo>
                    <a:cubicBezTo>
                      <a:pt x="5652" y="199"/>
                      <a:pt x="5877" y="181"/>
                      <a:pt x="6097" y="181"/>
                    </a:cubicBezTo>
                    <a:cubicBezTo>
                      <a:pt x="6188" y="181"/>
                      <a:pt x="6279" y="184"/>
                      <a:pt x="6367" y="192"/>
                    </a:cubicBezTo>
                    <a:cubicBezTo>
                      <a:pt x="6693" y="217"/>
                      <a:pt x="6993" y="292"/>
                      <a:pt x="7294" y="392"/>
                    </a:cubicBezTo>
                    <a:cubicBezTo>
                      <a:pt x="7570" y="518"/>
                      <a:pt x="7845" y="693"/>
                      <a:pt x="8021" y="944"/>
                    </a:cubicBezTo>
                    <a:lnTo>
                      <a:pt x="7996" y="969"/>
                    </a:lnTo>
                    <a:cubicBezTo>
                      <a:pt x="8271" y="1370"/>
                      <a:pt x="8246" y="1946"/>
                      <a:pt x="7921" y="2297"/>
                    </a:cubicBezTo>
                    <a:cubicBezTo>
                      <a:pt x="7845" y="2397"/>
                      <a:pt x="7770" y="2472"/>
                      <a:pt x="7670" y="2523"/>
                    </a:cubicBezTo>
                    <a:cubicBezTo>
                      <a:pt x="7570" y="2598"/>
                      <a:pt x="7469" y="2648"/>
                      <a:pt x="7344" y="2673"/>
                    </a:cubicBezTo>
                    <a:cubicBezTo>
                      <a:pt x="7294" y="2698"/>
                      <a:pt x="7244" y="2723"/>
                      <a:pt x="7194" y="2723"/>
                    </a:cubicBezTo>
                    <a:lnTo>
                      <a:pt x="6642" y="2723"/>
                    </a:lnTo>
                    <a:cubicBezTo>
                      <a:pt x="6392" y="2673"/>
                      <a:pt x="6091" y="2598"/>
                      <a:pt x="5790" y="2548"/>
                    </a:cubicBezTo>
                    <a:lnTo>
                      <a:pt x="5515" y="2523"/>
                    </a:lnTo>
                    <a:cubicBezTo>
                      <a:pt x="5485" y="2515"/>
                      <a:pt x="5454" y="2512"/>
                      <a:pt x="5422" y="2512"/>
                    </a:cubicBezTo>
                    <a:cubicBezTo>
                      <a:pt x="5345" y="2512"/>
                      <a:pt x="5267" y="2530"/>
                      <a:pt x="5214" y="2548"/>
                    </a:cubicBezTo>
                    <a:cubicBezTo>
                      <a:pt x="5013" y="2573"/>
                      <a:pt x="4838" y="2648"/>
                      <a:pt x="4687" y="2748"/>
                    </a:cubicBezTo>
                    <a:cubicBezTo>
                      <a:pt x="4362" y="2924"/>
                      <a:pt x="4061" y="3149"/>
                      <a:pt x="3785" y="3375"/>
                    </a:cubicBezTo>
                    <a:cubicBezTo>
                      <a:pt x="3510" y="3550"/>
                      <a:pt x="3309" y="3901"/>
                      <a:pt x="3159" y="4227"/>
                    </a:cubicBezTo>
                    <a:cubicBezTo>
                      <a:pt x="3033" y="4578"/>
                      <a:pt x="2908" y="4904"/>
                      <a:pt x="2758" y="5154"/>
                    </a:cubicBezTo>
                    <a:cubicBezTo>
                      <a:pt x="2607" y="5455"/>
                      <a:pt x="2557" y="5756"/>
                      <a:pt x="2482" y="6031"/>
                    </a:cubicBezTo>
                    <a:lnTo>
                      <a:pt x="2432" y="6282"/>
                    </a:lnTo>
                    <a:cubicBezTo>
                      <a:pt x="2432" y="6357"/>
                      <a:pt x="2432" y="6432"/>
                      <a:pt x="2432" y="6508"/>
                    </a:cubicBezTo>
                    <a:cubicBezTo>
                      <a:pt x="2457" y="6683"/>
                      <a:pt x="2482" y="6833"/>
                      <a:pt x="2532" y="6984"/>
                    </a:cubicBezTo>
                    <a:cubicBezTo>
                      <a:pt x="2808" y="7585"/>
                      <a:pt x="3384" y="7911"/>
                      <a:pt x="3936" y="8112"/>
                    </a:cubicBezTo>
                    <a:cubicBezTo>
                      <a:pt x="4286" y="8212"/>
                      <a:pt x="4637" y="8362"/>
                      <a:pt x="4988" y="8412"/>
                    </a:cubicBezTo>
                    <a:cubicBezTo>
                      <a:pt x="5105" y="8412"/>
                      <a:pt x="5222" y="8423"/>
                      <a:pt x="5339" y="8423"/>
                    </a:cubicBezTo>
                    <a:cubicBezTo>
                      <a:pt x="5398" y="8423"/>
                      <a:pt x="5456" y="8421"/>
                      <a:pt x="5515" y="8412"/>
                    </a:cubicBezTo>
                    <a:cubicBezTo>
                      <a:pt x="5690" y="8362"/>
                      <a:pt x="5840" y="8312"/>
                      <a:pt x="5991" y="8212"/>
                    </a:cubicBezTo>
                    <a:lnTo>
                      <a:pt x="6041" y="8187"/>
                    </a:lnTo>
                    <a:cubicBezTo>
                      <a:pt x="6241" y="8036"/>
                      <a:pt x="6492" y="7886"/>
                      <a:pt x="6718" y="7736"/>
                    </a:cubicBezTo>
                    <a:cubicBezTo>
                      <a:pt x="6793" y="7685"/>
                      <a:pt x="6868" y="7610"/>
                      <a:pt x="6968" y="7560"/>
                    </a:cubicBezTo>
                    <a:cubicBezTo>
                      <a:pt x="7018" y="7485"/>
                      <a:pt x="7094" y="7385"/>
                      <a:pt x="7169" y="7310"/>
                    </a:cubicBezTo>
                    <a:cubicBezTo>
                      <a:pt x="7244" y="7234"/>
                      <a:pt x="7344" y="7184"/>
                      <a:pt x="7394" y="7109"/>
                    </a:cubicBezTo>
                    <a:cubicBezTo>
                      <a:pt x="7575" y="6974"/>
                      <a:pt x="7773" y="6920"/>
                      <a:pt x="7968" y="6920"/>
                    </a:cubicBezTo>
                    <a:cubicBezTo>
                      <a:pt x="8098" y="6920"/>
                      <a:pt x="8226" y="6944"/>
                      <a:pt x="8347" y="6984"/>
                    </a:cubicBezTo>
                    <a:lnTo>
                      <a:pt x="8347" y="6959"/>
                    </a:lnTo>
                    <a:cubicBezTo>
                      <a:pt x="8422" y="7034"/>
                      <a:pt x="8522" y="7059"/>
                      <a:pt x="8622" y="7109"/>
                    </a:cubicBezTo>
                    <a:cubicBezTo>
                      <a:pt x="8723" y="7134"/>
                      <a:pt x="8798" y="7209"/>
                      <a:pt x="8798" y="7284"/>
                    </a:cubicBezTo>
                    <a:lnTo>
                      <a:pt x="8773" y="7284"/>
                    </a:lnTo>
                    <a:cubicBezTo>
                      <a:pt x="8798" y="7410"/>
                      <a:pt x="9073" y="7385"/>
                      <a:pt x="9023" y="7485"/>
                    </a:cubicBezTo>
                    <a:lnTo>
                      <a:pt x="9073" y="7485"/>
                    </a:lnTo>
                    <a:cubicBezTo>
                      <a:pt x="9149" y="7585"/>
                      <a:pt x="9048" y="7510"/>
                      <a:pt x="9099" y="7610"/>
                    </a:cubicBezTo>
                    <a:cubicBezTo>
                      <a:pt x="9099" y="7660"/>
                      <a:pt x="9149" y="7610"/>
                      <a:pt x="9174" y="7685"/>
                    </a:cubicBezTo>
                    <a:cubicBezTo>
                      <a:pt x="9048" y="7761"/>
                      <a:pt x="9324" y="7986"/>
                      <a:pt x="9149" y="8036"/>
                    </a:cubicBezTo>
                    <a:cubicBezTo>
                      <a:pt x="9145" y="8030"/>
                      <a:pt x="9142" y="8027"/>
                      <a:pt x="9139" y="8027"/>
                    </a:cubicBezTo>
                    <a:cubicBezTo>
                      <a:pt x="9124" y="8027"/>
                      <a:pt x="9108" y="8074"/>
                      <a:pt x="9081" y="8074"/>
                    </a:cubicBezTo>
                    <a:cubicBezTo>
                      <a:pt x="9066" y="8074"/>
                      <a:pt x="9047" y="8059"/>
                      <a:pt x="9023" y="8011"/>
                    </a:cubicBezTo>
                    <a:lnTo>
                      <a:pt x="9023" y="8011"/>
                    </a:lnTo>
                    <a:cubicBezTo>
                      <a:pt x="9023" y="8061"/>
                      <a:pt x="9048" y="8237"/>
                      <a:pt x="9124" y="8237"/>
                    </a:cubicBezTo>
                    <a:cubicBezTo>
                      <a:pt x="9170" y="8237"/>
                      <a:pt x="9207" y="8275"/>
                      <a:pt x="9246" y="8275"/>
                    </a:cubicBezTo>
                    <a:cubicBezTo>
                      <a:pt x="9270" y="8275"/>
                      <a:pt x="9295" y="8260"/>
                      <a:pt x="9324" y="8212"/>
                    </a:cubicBezTo>
                    <a:lnTo>
                      <a:pt x="9274" y="8162"/>
                    </a:lnTo>
                    <a:cubicBezTo>
                      <a:pt x="9324" y="8112"/>
                      <a:pt x="9299" y="8137"/>
                      <a:pt x="9324" y="8112"/>
                    </a:cubicBezTo>
                    <a:cubicBezTo>
                      <a:pt x="9324" y="7911"/>
                      <a:pt x="9374" y="7886"/>
                      <a:pt x="9374" y="7736"/>
                    </a:cubicBezTo>
                    <a:lnTo>
                      <a:pt x="9349" y="7736"/>
                    </a:lnTo>
                    <a:cubicBezTo>
                      <a:pt x="9274" y="7660"/>
                      <a:pt x="9249" y="7535"/>
                      <a:pt x="9199" y="7460"/>
                    </a:cubicBezTo>
                    <a:lnTo>
                      <a:pt x="9224" y="7410"/>
                    </a:lnTo>
                    <a:cubicBezTo>
                      <a:pt x="9249" y="7335"/>
                      <a:pt x="8998" y="7284"/>
                      <a:pt x="9124" y="7284"/>
                    </a:cubicBezTo>
                    <a:cubicBezTo>
                      <a:pt x="8998" y="7134"/>
                      <a:pt x="8823" y="6959"/>
                      <a:pt x="8647" y="6833"/>
                    </a:cubicBezTo>
                    <a:cubicBezTo>
                      <a:pt x="8473" y="6746"/>
                      <a:pt x="8261" y="6678"/>
                      <a:pt x="8044" y="6678"/>
                    </a:cubicBezTo>
                    <a:cubicBezTo>
                      <a:pt x="8012" y="6678"/>
                      <a:pt x="7979" y="6680"/>
                      <a:pt x="7946" y="6683"/>
                    </a:cubicBezTo>
                    <a:cubicBezTo>
                      <a:pt x="7873" y="6707"/>
                      <a:pt x="7586" y="6755"/>
                      <a:pt x="7686" y="6804"/>
                    </a:cubicBezTo>
                    <a:lnTo>
                      <a:pt x="7686" y="6804"/>
                    </a:lnTo>
                    <a:cubicBezTo>
                      <a:pt x="7669" y="6798"/>
                      <a:pt x="7651" y="6795"/>
                      <a:pt x="7631" y="6795"/>
                    </a:cubicBezTo>
                    <a:cubicBezTo>
                      <a:pt x="7524" y="6795"/>
                      <a:pt x="7371" y="6877"/>
                      <a:pt x="7269" y="6959"/>
                    </a:cubicBezTo>
                    <a:lnTo>
                      <a:pt x="7319" y="7084"/>
                    </a:lnTo>
                    <a:cubicBezTo>
                      <a:pt x="7294" y="7084"/>
                      <a:pt x="7244" y="7034"/>
                      <a:pt x="7219" y="7034"/>
                    </a:cubicBezTo>
                    <a:lnTo>
                      <a:pt x="7194" y="7034"/>
                    </a:lnTo>
                    <a:cubicBezTo>
                      <a:pt x="7194" y="7059"/>
                      <a:pt x="7194" y="7059"/>
                      <a:pt x="7194" y="7059"/>
                    </a:cubicBezTo>
                    <a:cubicBezTo>
                      <a:pt x="7169" y="7059"/>
                      <a:pt x="7169" y="7034"/>
                      <a:pt x="7194" y="7034"/>
                    </a:cubicBezTo>
                    <a:cubicBezTo>
                      <a:pt x="7094" y="7034"/>
                      <a:pt x="7068" y="7109"/>
                      <a:pt x="7018" y="7184"/>
                    </a:cubicBezTo>
                    <a:cubicBezTo>
                      <a:pt x="6993" y="7234"/>
                      <a:pt x="6968" y="7284"/>
                      <a:pt x="6843" y="7310"/>
                    </a:cubicBezTo>
                    <a:cubicBezTo>
                      <a:pt x="6893" y="7385"/>
                      <a:pt x="6667" y="7510"/>
                      <a:pt x="6592" y="7610"/>
                    </a:cubicBezTo>
                    <a:cubicBezTo>
                      <a:pt x="6592" y="7610"/>
                      <a:pt x="6567" y="7660"/>
                      <a:pt x="6567" y="7685"/>
                    </a:cubicBezTo>
                    <a:cubicBezTo>
                      <a:pt x="6542" y="7685"/>
                      <a:pt x="6517" y="7660"/>
                      <a:pt x="6517" y="7635"/>
                    </a:cubicBezTo>
                    <a:cubicBezTo>
                      <a:pt x="6317" y="7786"/>
                      <a:pt x="6066" y="7936"/>
                      <a:pt x="5941" y="8011"/>
                    </a:cubicBezTo>
                    <a:cubicBezTo>
                      <a:pt x="5941" y="8024"/>
                      <a:pt x="5934" y="8024"/>
                      <a:pt x="5928" y="8024"/>
                    </a:cubicBezTo>
                    <a:cubicBezTo>
                      <a:pt x="5922" y="8024"/>
                      <a:pt x="5916" y="8024"/>
                      <a:pt x="5916" y="8036"/>
                    </a:cubicBezTo>
                    <a:lnTo>
                      <a:pt x="5891" y="8036"/>
                    </a:lnTo>
                    <a:cubicBezTo>
                      <a:pt x="5790" y="8087"/>
                      <a:pt x="5715" y="8112"/>
                      <a:pt x="5665" y="8137"/>
                    </a:cubicBezTo>
                    <a:cubicBezTo>
                      <a:pt x="5590" y="8193"/>
                      <a:pt x="5500" y="8221"/>
                      <a:pt x="5408" y="8221"/>
                    </a:cubicBezTo>
                    <a:cubicBezTo>
                      <a:pt x="5377" y="8221"/>
                      <a:pt x="5345" y="8218"/>
                      <a:pt x="5314" y="8212"/>
                    </a:cubicBezTo>
                    <a:cubicBezTo>
                      <a:pt x="5270" y="8204"/>
                      <a:pt x="5228" y="8201"/>
                      <a:pt x="5188" y="8201"/>
                    </a:cubicBezTo>
                    <a:cubicBezTo>
                      <a:pt x="5092" y="8201"/>
                      <a:pt x="5009" y="8219"/>
                      <a:pt x="4938" y="8237"/>
                    </a:cubicBezTo>
                    <a:cubicBezTo>
                      <a:pt x="4888" y="8237"/>
                      <a:pt x="4888" y="8237"/>
                      <a:pt x="4888" y="8212"/>
                    </a:cubicBezTo>
                    <a:cubicBezTo>
                      <a:pt x="4863" y="8212"/>
                      <a:pt x="4838" y="8187"/>
                      <a:pt x="4813" y="8187"/>
                    </a:cubicBezTo>
                    <a:cubicBezTo>
                      <a:pt x="4763" y="8162"/>
                      <a:pt x="4687" y="8137"/>
                      <a:pt x="4637" y="8112"/>
                    </a:cubicBezTo>
                    <a:cubicBezTo>
                      <a:pt x="4512" y="8061"/>
                      <a:pt x="4387" y="8011"/>
                      <a:pt x="4236" y="8011"/>
                    </a:cubicBezTo>
                    <a:lnTo>
                      <a:pt x="4261" y="7986"/>
                    </a:lnTo>
                    <a:cubicBezTo>
                      <a:pt x="4211" y="7986"/>
                      <a:pt x="4136" y="7961"/>
                      <a:pt x="4061" y="7936"/>
                    </a:cubicBezTo>
                    <a:cubicBezTo>
                      <a:pt x="4011" y="7936"/>
                      <a:pt x="3961" y="7911"/>
                      <a:pt x="3961" y="7911"/>
                    </a:cubicBezTo>
                    <a:lnTo>
                      <a:pt x="3860" y="7861"/>
                    </a:lnTo>
                    <a:cubicBezTo>
                      <a:pt x="3735" y="7811"/>
                      <a:pt x="3610" y="7761"/>
                      <a:pt x="3510" y="7736"/>
                    </a:cubicBezTo>
                    <a:cubicBezTo>
                      <a:pt x="3510" y="7610"/>
                      <a:pt x="3409" y="7560"/>
                      <a:pt x="3334" y="7435"/>
                    </a:cubicBezTo>
                    <a:cubicBezTo>
                      <a:pt x="3159" y="7360"/>
                      <a:pt x="2958" y="7109"/>
                      <a:pt x="2808" y="6883"/>
                    </a:cubicBezTo>
                    <a:cubicBezTo>
                      <a:pt x="2858" y="6833"/>
                      <a:pt x="2733" y="6683"/>
                      <a:pt x="2808" y="6633"/>
                    </a:cubicBezTo>
                    <a:cubicBezTo>
                      <a:pt x="2783" y="6558"/>
                      <a:pt x="2758" y="6457"/>
                      <a:pt x="2733" y="6357"/>
                    </a:cubicBezTo>
                    <a:cubicBezTo>
                      <a:pt x="2733" y="6282"/>
                      <a:pt x="2708" y="6307"/>
                      <a:pt x="2733" y="6232"/>
                    </a:cubicBezTo>
                    <a:lnTo>
                      <a:pt x="2758" y="6056"/>
                    </a:lnTo>
                    <a:cubicBezTo>
                      <a:pt x="2783" y="5831"/>
                      <a:pt x="2808" y="5605"/>
                      <a:pt x="2858" y="5380"/>
                    </a:cubicBezTo>
                    <a:cubicBezTo>
                      <a:pt x="2908" y="5179"/>
                      <a:pt x="3033" y="4954"/>
                      <a:pt x="3134" y="4753"/>
                    </a:cubicBezTo>
                    <a:cubicBezTo>
                      <a:pt x="3234" y="4553"/>
                      <a:pt x="3359" y="4352"/>
                      <a:pt x="3510" y="4202"/>
                    </a:cubicBezTo>
                    <a:cubicBezTo>
                      <a:pt x="3510" y="4102"/>
                      <a:pt x="3510" y="3926"/>
                      <a:pt x="3535" y="3801"/>
                    </a:cubicBezTo>
                    <a:cubicBezTo>
                      <a:pt x="3535" y="3801"/>
                      <a:pt x="3548" y="3801"/>
                      <a:pt x="3546" y="3810"/>
                    </a:cubicBezTo>
                    <a:lnTo>
                      <a:pt x="3546" y="3810"/>
                    </a:lnTo>
                    <a:cubicBezTo>
                      <a:pt x="3646" y="3672"/>
                      <a:pt x="3789" y="3621"/>
                      <a:pt x="3885" y="3500"/>
                    </a:cubicBezTo>
                    <a:cubicBezTo>
                      <a:pt x="3885" y="3525"/>
                      <a:pt x="3885" y="3525"/>
                      <a:pt x="3885" y="3550"/>
                    </a:cubicBezTo>
                    <a:cubicBezTo>
                      <a:pt x="3961" y="3400"/>
                      <a:pt x="4136" y="3400"/>
                      <a:pt x="4236" y="3249"/>
                    </a:cubicBezTo>
                    <a:lnTo>
                      <a:pt x="4261" y="3249"/>
                    </a:lnTo>
                    <a:lnTo>
                      <a:pt x="4337" y="3149"/>
                    </a:lnTo>
                    <a:lnTo>
                      <a:pt x="4337" y="3149"/>
                    </a:lnTo>
                    <a:cubicBezTo>
                      <a:pt x="4337" y="3171"/>
                      <a:pt x="4356" y="3213"/>
                      <a:pt x="4326" y="3240"/>
                    </a:cubicBezTo>
                    <a:lnTo>
                      <a:pt x="4326" y="3240"/>
                    </a:lnTo>
                    <a:cubicBezTo>
                      <a:pt x="4691" y="2997"/>
                      <a:pt x="5056" y="2790"/>
                      <a:pt x="5462" y="2790"/>
                    </a:cubicBezTo>
                    <a:cubicBezTo>
                      <a:pt x="5552" y="2790"/>
                      <a:pt x="5645" y="2801"/>
                      <a:pt x="5740" y="2823"/>
                    </a:cubicBezTo>
                    <a:lnTo>
                      <a:pt x="6367" y="2924"/>
                    </a:lnTo>
                    <a:cubicBezTo>
                      <a:pt x="6417" y="2949"/>
                      <a:pt x="6467" y="2949"/>
                      <a:pt x="6517" y="2974"/>
                    </a:cubicBezTo>
                    <a:lnTo>
                      <a:pt x="7043" y="2974"/>
                    </a:lnTo>
                    <a:cubicBezTo>
                      <a:pt x="7068" y="2961"/>
                      <a:pt x="7094" y="2961"/>
                      <a:pt x="7125" y="2961"/>
                    </a:cubicBezTo>
                    <a:cubicBezTo>
                      <a:pt x="7156" y="2961"/>
                      <a:pt x="7194" y="2961"/>
                      <a:pt x="7244" y="2949"/>
                    </a:cubicBezTo>
                    <a:cubicBezTo>
                      <a:pt x="7319" y="2924"/>
                      <a:pt x="7369" y="2924"/>
                      <a:pt x="7419" y="2899"/>
                    </a:cubicBezTo>
                    <a:cubicBezTo>
                      <a:pt x="7520" y="2848"/>
                      <a:pt x="7645" y="2798"/>
                      <a:pt x="7745" y="2723"/>
                    </a:cubicBezTo>
                    <a:cubicBezTo>
                      <a:pt x="7946" y="2598"/>
                      <a:pt x="8096" y="2422"/>
                      <a:pt x="8221" y="2197"/>
                    </a:cubicBezTo>
                    <a:lnTo>
                      <a:pt x="8221" y="2272"/>
                    </a:lnTo>
                    <a:cubicBezTo>
                      <a:pt x="8246" y="2172"/>
                      <a:pt x="8271" y="2046"/>
                      <a:pt x="8297" y="1946"/>
                    </a:cubicBezTo>
                    <a:cubicBezTo>
                      <a:pt x="8297" y="1946"/>
                      <a:pt x="8297" y="1971"/>
                      <a:pt x="8297" y="1996"/>
                    </a:cubicBezTo>
                    <a:cubicBezTo>
                      <a:pt x="8397" y="1796"/>
                      <a:pt x="8372" y="1595"/>
                      <a:pt x="8322" y="1395"/>
                    </a:cubicBezTo>
                    <a:cubicBezTo>
                      <a:pt x="8297" y="1194"/>
                      <a:pt x="8221" y="1019"/>
                      <a:pt x="8121" y="843"/>
                    </a:cubicBezTo>
                    <a:lnTo>
                      <a:pt x="8121" y="843"/>
                    </a:lnTo>
                    <a:cubicBezTo>
                      <a:pt x="8121" y="843"/>
                      <a:pt x="8140" y="850"/>
                      <a:pt x="8156" y="850"/>
                    </a:cubicBezTo>
                    <a:cubicBezTo>
                      <a:pt x="8171" y="850"/>
                      <a:pt x="8184" y="843"/>
                      <a:pt x="8171" y="818"/>
                    </a:cubicBezTo>
                    <a:cubicBezTo>
                      <a:pt x="7967" y="637"/>
                      <a:pt x="7907" y="435"/>
                      <a:pt x="7749" y="435"/>
                    </a:cubicBezTo>
                    <a:cubicBezTo>
                      <a:pt x="7732" y="435"/>
                      <a:pt x="7714" y="438"/>
                      <a:pt x="7695" y="442"/>
                    </a:cubicBezTo>
                    <a:cubicBezTo>
                      <a:pt x="7695" y="417"/>
                      <a:pt x="7695" y="392"/>
                      <a:pt x="7720" y="392"/>
                    </a:cubicBezTo>
                    <a:cubicBezTo>
                      <a:pt x="7181" y="93"/>
                      <a:pt x="6563" y="0"/>
                      <a:pt x="596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0" name="Google Shape;3182;p66">
                <a:extLst>
                  <a:ext uri="{FF2B5EF4-FFF2-40B4-BE49-F238E27FC236}">
                    <a16:creationId xmlns:a16="http://schemas.microsoft.com/office/drawing/2014/main" id="{725B48E0-3A8A-92C9-6493-E2BFCB8D92EA}"/>
                  </a:ext>
                </a:extLst>
              </p:cNvPr>
              <p:cNvSpPr/>
              <p:nvPr/>
            </p:nvSpPr>
            <p:spPr>
              <a:xfrm>
                <a:off x="4532725" y="3254425"/>
                <a:ext cx="650" cy="25"/>
              </a:xfrm>
              <a:custGeom>
                <a:avLst/>
                <a:gdLst/>
                <a:ahLst/>
                <a:cxnLst/>
                <a:rect l="l" t="t" r="r" b="b"/>
                <a:pathLst>
                  <a:path w="26" h="1" extrusionOk="0">
                    <a:moveTo>
                      <a:pt x="26" y="0"/>
                    </a:moveTo>
                    <a:lnTo>
                      <a:pt x="26" y="0"/>
                    </a:lnTo>
                    <a:cubicBezTo>
                      <a:pt x="1" y="0"/>
                      <a:pt x="26" y="0"/>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1" name="Google Shape;3183;p66">
                <a:extLst>
                  <a:ext uri="{FF2B5EF4-FFF2-40B4-BE49-F238E27FC236}">
                    <a16:creationId xmlns:a16="http://schemas.microsoft.com/office/drawing/2014/main" id="{55A4B333-93E4-44C9-B10D-0E5E52AD84A4}"/>
                  </a:ext>
                </a:extLst>
              </p:cNvPr>
              <p:cNvSpPr/>
              <p:nvPr/>
            </p:nvSpPr>
            <p:spPr>
              <a:xfrm>
                <a:off x="4644900" y="3176100"/>
                <a:ext cx="650" cy="1900"/>
              </a:xfrm>
              <a:custGeom>
                <a:avLst/>
                <a:gdLst/>
                <a:ahLst/>
                <a:cxnLst/>
                <a:rect l="l" t="t" r="r" b="b"/>
                <a:pathLst>
                  <a:path w="26" h="76" extrusionOk="0">
                    <a:moveTo>
                      <a:pt x="0" y="0"/>
                    </a:moveTo>
                    <a:cubicBezTo>
                      <a:pt x="0" y="26"/>
                      <a:pt x="0" y="51"/>
                      <a:pt x="25" y="76"/>
                    </a:cubicBezTo>
                    <a:cubicBezTo>
                      <a:pt x="25" y="51"/>
                      <a:pt x="0" y="26"/>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2" name="Google Shape;3184;p66">
                <a:extLst>
                  <a:ext uri="{FF2B5EF4-FFF2-40B4-BE49-F238E27FC236}">
                    <a16:creationId xmlns:a16="http://schemas.microsoft.com/office/drawing/2014/main" id="{38155D69-9329-8B99-52F2-9C775F7CF0D4}"/>
                  </a:ext>
                </a:extLst>
              </p:cNvPr>
              <p:cNvSpPr/>
              <p:nvPr/>
            </p:nvSpPr>
            <p:spPr>
              <a:xfrm>
                <a:off x="4942525" y="3008175"/>
                <a:ext cx="650" cy="650"/>
              </a:xfrm>
              <a:custGeom>
                <a:avLst/>
                <a:gdLst/>
                <a:ahLst/>
                <a:cxnLst/>
                <a:rect l="l" t="t" r="r" b="b"/>
                <a:pathLst>
                  <a:path w="26" h="26" extrusionOk="0">
                    <a:moveTo>
                      <a:pt x="0" y="1"/>
                    </a:moveTo>
                    <a:lnTo>
                      <a:pt x="0" y="26"/>
                    </a:lnTo>
                    <a:lnTo>
                      <a:pt x="25"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3" name="Google Shape;3185;p66">
                <a:extLst>
                  <a:ext uri="{FF2B5EF4-FFF2-40B4-BE49-F238E27FC236}">
                    <a16:creationId xmlns:a16="http://schemas.microsoft.com/office/drawing/2014/main" id="{EF5569CA-A79F-9B18-9EDF-507FC2DC8D94}"/>
                  </a:ext>
                </a:extLst>
              </p:cNvPr>
              <p:cNvSpPr/>
              <p:nvPr/>
            </p:nvSpPr>
            <p:spPr>
              <a:xfrm>
                <a:off x="4941675" y="3008525"/>
                <a:ext cx="3775" cy="300"/>
              </a:xfrm>
              <a:custGeom>
                <a:avLst/>
                <a:gdLst/>
                <a:ahLst/>
                <a:cxnLst/>
                <a:rect l="l" t="t" r="r" b="b"/>
                <a:pathLst>
                  <a:path w="151" h="12" extrusionOk="0">
                    <a:moveTo>
                      <a:pt x="119" y="1"/>
                    </a:moveTo>
                    <a:cubicBezTo>
                      <a:pt x="79" y="1"/>
                      <a:pt x="1" y="12"/>
                      <a:pt x="34" y="12"/>
                    </a:cubicBezTo>
                    <a:lnTo>
                      <a:pt x="134" y="12"/>
                    </a:lnTo>
                    <a:cubicBezTo>
                      <a:pt x="151" y="3"/>
                      <a:pt x="140" y="1"/>
                      <a:pt x="119"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4" name="Google Shape;3186;p66">
                <a:extLst>
                  <a:ext uri="{FF2B5EF4-FFF2-40B4-BE49-F238E27FC236}">
                    <a16:creationId xmlns:a16="http://schemas.microsoft.com/office/drawing/2014/main" id="{EF574A07-2D0A-7804-2231-7A8DFB069EFF}"/>
                  </a:ext>
                </a:extLst>
              </p:cNvPr>
              <p:cNvSpPr/>
              <p:nvPr/>
            </p:nvSpPr>
            <p:spPr>
              <a:xfrm>
                <a:off x="4944400" y="3008800"/>
                <a:ext cx="1900" cy="25"/>
              </a:xfrm>
              <a:custGeom>
                <a:avLst/>
                <a:gdLst/>
                <a:ahLst/>
                <a:cxnLst/>
                <a:rect l="l" t="t" r="r" b="b"/>
                <a:pathLst>
                  <a:path w="76" h="1" extrusionOk="0">
                    <a:moveTo>
                      <a:pt x="25" y="1"/>
                    </a:moveTo>
                    <a:cubicBezTo>
                      <a:pt x="0" y="1"/>
                      <a:pt x="50" y="1"/>
                      <a:pt x="75" y="1"/>
                    </a:cubicBezTo>
                    <a:cubicBezTo>
                      <a:pt x="25" y="1"/>
                      <a:pt x="75" y="1"/>
                      <a:pt x="2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5" name="Google Shape;3187;p66">
                <a:extLst>
                  <a:ext uri="{FF2B5EF4-FFF2-40B4-BE49-F238E27FC236}">
                    <a16:creationId xmlns:a16="http://schemas.microsoft.com/office/drawing/2014/main" id="{A99A6D36-979B-F9DE-5E77-28D39585C1A4}"/>
                  </a:ext>
                </a:extLst>
              </p:cNvPr>
              <p:cNvSpPr/>
              <p:nvPr/>
            </p:nvSpPr>
            <p:spPr>
              <a:xfrm>
                <a:off x="4944400" y="3019450"/>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6" name="Google Shape;3188;p66">
                <a:extLst>
                  <a:ext uri="{FF2B5EF4-FFF2-40B4-BE49-F238E27FC236}">
                    <a16:creationId xmlns:a16="http://schemas.microsoft.com/office/drawing/2014/main" id="{7D3CD0CE-D2F7-8D0D-2ADC-C35D55A14DB1}"/>
                  </a:ext>
                </a:extLst>
              </p:cNvPr>
              <p:cNvSpPr/>
              <p:nvPr/>
            </p:nvSpPr>
            <p:spPr>
              <a:xfrm>
                <a:off x="4886125" y="3008800"/>
                <a:ext cx="64550" cy="28850"/>
              </a:xfrm>
              <a:custGeom>
                <a:avLst/>
                <a:gdLst/>
                <a:ahLst/>
                <a:cxnLst/>
                <a:rect l="l" t="t" r="r" b="b"/>
                <a:pathLst>
                  <a:path w="2582" h="1154" extrusionOk="0">
                    <a:moveTo>
                      <a:pt x="2331" y="427"/>
                    </a:moveTo>
                    <a:lnTo>
                      <a:pt x="2356" y="452"/>
                    </a:lnTo>
                    <a:cubicBezTo>
                      <a:pt x="2354" y="448"/>
                      <a:pt x="2353" y="444"/>
                      <a:pt x="2353" y="440"/>
                    </a:cubicBezTo>
                    <a:lnTo>
                      <a:pt x="2353" y="440"/>
                    </a:lnTo>
                    <a:cubicBezTo>
                      <a:pt x="2347" y="436"/>
                      <a:pt x="2340" y="431"/>
                      <a:pt x="2331" y="427"/>
                    </a:cubicBezTo>
                    <a:close/>
                    <a:moveTo>
                      <a:pt x="2381" y="1"/>
                    </a:moveTo>
                    <a:lnTo>
                      <a:pt x="2381" y="1"/>
                    </a:lnTo>
                    <a:cubicBezTo>
                      <a:pt x="2331" y="26"/>
                      <a:pt x="2331" y="26"/>
                      <a:pt x="2306" y="26"/>
                    </a:cubicBezTo>
                    <a:cubicBezTo>
                      <a:pt x="2256" y="26"/>
                      <a:pt x="2381" y="26"/>
                      <a:pt x="2331" y="51"/>
                    </a:cubicBezTo>
                    <a:cubicBezTo>
                      <a:pt x="2319" y="63"/>
                      <a:pt x="2312" y="63"/>
                      <a:pt x="2306" y="63"/>
                    </a:cubicBezTo>
                    <a:cubicBezTo>
                      <a:pt x="2300" y="63"/>
                      <a:pt x="2294" y="63"/>
                      <a:pt x="2281" y="76"/>
                    </a:cubicBezTo>
                    <a:cubicBezTo>
                      <a:pt x="2306" y="76"/>
                      <a:pt x="2281" y="101"/>
                      <a:pt x="2356" y="126"/>
                    </a:cubicBezTo>
                    <a:cubicBezTo>
                      <a:pt x="2281" y="126"/>
                      <a:pt x="2356" y="126"/>
                      <a:pt x="2281" y="151"/>
                    </a:cubicBezTo>
                    <a:lnTo>
                      <a:pt x="2356" y="151"/>
                    </a:lnTo>
                    <a:cubicBezTo>
                      <a:pt x="2331" y="251"/>
                      <a:pt x="2381" y="251"/>
                      <a:pt x="2356" y="326"/>
                    </a:cubicBezTo>
                    <a:cubicBezTo>
                      <a:pt x="2471" y="395"/>
                      <a:pt x="2355" y="401"/>
                      <a:pt x="2353" y="440"/>
                    </a:cubicBezTo>
                    <a:lnTo>
                      <a:pt x="2353" y="440"/>
                    </a:lnTo>
                    <a:cubicBezTo>
                      <a:pt x="2381" y="461"/>
                      <a:pt x="2377" y="481"/>
                      <a:pt x="2356" y="502"/>
                    </a:cubicBezTo>
                    <a:lnTo>
                      <a:pt x="2406" y="527"/>
                    </a:lnTo>
                    <a:cubicBezTo>
                      <a:pt x="2281" y="552"/>
                      <a:pt x="2306" y="627"/>
                      <a:pt x="2206" y="627"/>
                    </a:cubicBezTo>
                    <a:cubicBezTo>
                      <a:pt x="2181" y="627"/>
                      <a:pt x="2005" y="627"/>
                      <a:pt x="2030" y="652"/>
                    </a:cubicBezTo>
                    <a:cubicBezTo>
                      <a:pt x="2030" y="677"/>
                      <a:pt x="2005" y="702"/>
                      <a:pt x="1980" y="753"/>
                    </a:cubicBezTo>
                    <a:cubicBezTo>
                      <a:pt x="1980" y="727"/>
                      <a:pt x="1980" y="727"/>
                      <a:pt x="1980" y="727"/>
                    </a:cubicBezTo>
                    <a:cubicBezTo>
                      <a:pt x="1975" y="733"/>
                      <a:pt x="1969" y="735"/>
                      <a:pt x="1962" y="735"/>
                    </a:cubicBezTo>
                    <a:cubicBezTo>
                      <a:pt x="1942" y="735"/>
                      <a:pt x="1918" y="720"/>
                      <a:pt x="1899" y="720"/>
                    </a:cubicBezTo>
                    <a:cubicBezTo>
                      <a:pt x="1892" y="720"/>
                      <a:pt x="1885" y="722"/>
                      <a:pt x="1880" y="727"/>
                    </a:cubicBezTo>
                    <a:lnTo>
                      <a:pt x="1880" y="702"/>
                    </a:lnTo>
                    <a:cubicBezTo>
                      <a:pt x="1849" y="754"/>
                      <a:pt x="1819" y="763"/>
                      <a:pt x="1788" y="763"/>
                    </a:cubicBezTo>
                    <a:cubicBezTo>
                      <a:pt x="1770" y="763"/>
                      <a:pt x="1752" y="760"/>
                      <a:pt x="1735" y="760"/>
                    </a:cubicBezTo>
                    <a:cubicBezTo>
                      <a:pt x="1708" y="760"/>
                      <a:pt x="1681" y="767"/>
                      <a:pt x="1654" y="803"/>
                    </a:cubicBezTo>
                    <a:cubicBezTo>
                      <a:pt x="1579" y="803"/>
                      <a:pt x="1479" y="803"/>
                      <a:pt x="1379" y="853"/>
                    </a:cubicBezTo>
                    <a:lnTo>
                      <a:pt x="1379" y="828"/>
                    </a:lnTo>
                    <a:cubicBezTo>
                      <a:pt x="1368" y="835"/>
                      <a:pt x="1357" y="838"/>
                      <a:pt x="1346" y="838"/>
                    </a:cubicBezTo>
                    <a:cubicBezTo>
                      <a:pt x="1293" y="838"/>
                      <a:pt x="1239" y="767"/>
                      <a:pt x="1186" y="767"/>
                    </a:cubicBezTo>
                    <a:cubicBezTo>
                      <a:pt x="1175" y="767"/>
                      <a:pt x="1164" y="770"/>
                      <a:pt x="1153" y="778"/>
                    </a:cubicBezTo>
                    <a:cubicBezTo>
                      <a:pt x="1145" y="772"/>
                      <a:pt x="1136" y="769"/>
                      <a:pt x="1128" y="769"/>
                    </a:cubicBezTo>
                    <a:cubicBezTo>
                      <a:pt x="1073" y="769"/>
                      <a:pt x="1019" y="870"/>
                      <a:pt x="964" y="870"/>
                    </a:cubicBezTo>
                    <a:cubicBezTo>
                      <a:pt x="952" y="870"/>
                      <a:pt x="940" y="865"/>
                      <a:pt x="928" y="853"/>
                    </a:cubicBezTo>
                    <a:cubicBezTo>
                      <a:pt x="918" y="828"/>
                      <a:pt x="908" y="819"/>
                      <a:pt x="898" y="819"/>
                    </a:cubicBezTo>
                    <a:cubicBezTo>
                      <a:pt x="869" y="819"/>
                      <a:pt x="840" y="899"/>
                      <a:pt x="811" y="899"/>
                    </a:cubicBezTo>
                    <a:cubicBezTo>
                      <a:pt x="800" y="899"/>
                      <a:pt x="789" y="887"/>
                      <a:pt x="777" y="853"/>
                    </a:cubicBezTo>
                    <a:cubicBezTo>
                      <a:pt x="741" y="781"/>
                      <a:pt x="708" y="754"/>
                      <a:pt x="677" y="754"/>
                    </a:cubicBezTo>
                    <a:cubicBezTo>
                      <a:pt x="620" y="754"/>
                      <a:pt x="566" y="839"/>
                      <a:pt x="502" y="903"/>
                    </a:cubicBezTo>
                    <a:cubicBezTo>
                      <a:pt x="492" y="896"/>
                      <a:pt x="481" y="894"/>
                      <a:pt x="470" y="894"/>
                    </a:cubicBezTo>
                    <a:cubicBezTo>
                      <a:pt x="426" y="894"/>
                      <a:pt x="375" y="940"/>
                      <a:pt x="328" y="940"/>
                    </a:cubicBezTo>
                    <a:cubicBezTo>
                      <a:pt x="301" y="940"/>
                      <a:pt x="275" y="925"/>
                      <a:pt x="251" y="878"/>
                    </a:cubicBezTo>
                    <a:cubicBezTo>
                      <a:pt x="242" y="896"/>
                      <a:pt x="233" y="904"/>
                      <a:pt x="226" y="904"/>
                    </a:cubicBezTo>
                    <a:cubicBezTo>
                      <a:pt x="193" y="904"/>
                      <a:pt x="170" y="776"/>
                      <a:pt x="133" y="776"/>
                    </a:cubicBezTo>
                    <a:cubicBezTo>
                      <a:pt x="131" y="776"/>
                      <a:pt x="128" y="776"/>
                      <a:pt x="126" y="778"/>
                    </a:cubicBezTo>
                    <a:lnTo>
                      <a:pt x="126" y="828"/>
                    </a:lnTo>
                    <a:cubicBezTo>
                      <a:pt x="121" y="808"/>
                      <a:pt x="117" y="801"/>
                      <a:pt x="114" y="801"/>
                    </a:cubicBezTo>
                    <a:cubicBezTo>
                      <a:pt x="104" y="801"/>
                      <a:pt x="99" y="856"/>
                      <a:pt x="91" y="856"/>
                    </a:cubicBezTo>
                    <a:cubicBezTo>
                      <a:pt x="87" y="856"/>
                      <a:pt x="82" y="843"/>
                      <a:pt x="76" y="803"/>
                    </a:cubicBezTo>
                    <a:cubicBezTo>
                      <a:pt x="76" y="793"/>
                      <a:pt x="75" y="788"/>
                      <a:pt x="74" y="788"/>
                    </a:cubicBezTo>
                    <a:cubicBezTo>
                      <a:pt x="70" y="788"/>
                      <a:pt x="56" y="917"/>
                      <a:pt x="52" y="917"/>
                    </a:cubicBezTo>
                    <a:cubicBezTo>
                      <a:pt x="51" y="917"/>
                      <a:pt x="50" y="913"/>
                      <a:pt x="50" y="903"/>
                    </a:cubicBezTo>
                    <a:cubicBezTo>
                      <a:pt x="50" y="912"/>
                      <a:pt x="50" y="922"/>
                      <a:pt x="50" y="928"/>
                    </a:cubicBezTo>
                    <a:cubicBezTo>
                      <a:pt x="50" y="870"/>
                      <a:pt x="47" y="861"/>
                      <a:pt x="42" y="861"/>
                    </a:cubicBezTo>
                    <a:cubicBezTo>
                      <a:pt x="40" y="861"/>
                      <a:pt x="37" y="863"/>
                      <a:pt x="35" y="863"/>
                    </a:cubicBezTo>
                    <a:cubicBezTo>
                      <a:pt x="30" y="863"/>
                      <a:pt x="25" y="851"/>
                      <a:pt x="25" y="778"/>
                    </a:cubicBezTo>
                    <a:cubicBezTo>
                      <a:pt x="25" y="778"/>
                      <a:pt x="0" y="727"/>
                      <a:pt x="25" y="677"/>
                    </a:cubicBezTo>
                    <a:lnTo>
                      <a:pt x="25" y="677"/>
                    </a:lnTo>
                    <a:cubicBezTo>
                      <a:pt x="25" y="677"/>
                      <a:pt x="0" y="677"/>
                      <a:pt x="0" y="753"/>
                    </a:cubicBezTo>
                    <a:cubicBezTo>
                      <a:pt x="0" y="828"/>
                      <a:pt x="0" y="878"/>
                      <a:pt x="0" y="953"/>
                    </a:cubicBezTo>
                    <a:cubicBezTo>
                      <a:pt x="25" y="978"/>
                      <a:pt x="25" y="1053"/>
                      <a:pt x="25" y="1078"/>
                    </a:cubicBezTo>
                    <a:cubicBezTo>
                      <a:pt x="36" y="1046"/>
                      <a:pt x="42" y="1037"/>
                      <a:pt x="46" y="1037"/>
                    </a:cubicBezTo>
                    <a:cubicBezTo>
                      <a:pt x="50" y="1037"/>
                      <a:pt x="50" y="1053"/>
                      <a:pt x="50" y="1053"/>
                    </a:cubicBezTo>
                    <a:lnTo>
                      <a:pt x="50" y="1078"/>
                    </a:lnTo>
                    <a:cubicBezTo>
                      <a:pt x="50" y="1091"/>
                      <a:pt x="51" y="1096"/>
                      <a:pt x="52" y="1096"/>
                    </a:cubicBezTo>
                    <a:cubicBezTo>
                      <a:pt x="56" y="1096"/>
                      <a:pt x="66" y="1036"/>
                      <a:pt x="72" y="1036"/>
                    </a:cubicBezTo>
                    <a:cubicBezTo>
                      <a:pt x="74" y="1036"/>
                      <a:pt x="76" y="1047"/>
                      <a:pt x="76" y="1078"/>
                    </a:cubicBezTo>
                    <a:cubicBezTo>
                      <a:pt x="101" y="1053"/>
                      <a:pt x="126" y="1053"/>
                      <a:pt x="151" y="1053"/>
                    </a:cubicBezTo>
                    <a:cubicBezTo>
                      <a:pt x="151" y="1003"/>
                      <a:pt x="176" y="1053"/>
                      <a:pt x="176" y="978"/>
                    </a:cubicBezTo>
                    <a:cubicBezTo>
                      <a:pt x="176" y="1053"/>
                      <a:pt x="201" y="1078"/>
                      <a:pt x="201" y="1078"/>
                    </a:cubicBezTo>
                    <a:cubicBezTo>
                      <a:pt x="201" y="1078"/>
                      <a:pt x="201" y="1103"/>
                      <a:pt x="201" y="1103"/>
                    </a:cubicBezTo>
                    <a:cubicBezTo>
                      <a:pt x="206" y="1130"/>
                      <a:pt x="210" y="1140"/>
                      <a:pt x="214" y="1140"/>
                    </a:cubicBezTo>
                    <a:cubicBezTo>
                      <a:pt x="223" y="1140"/>
                      <a:pt x="228" y="1079"/>
                      <a:pt x="236" y="1079"/>
                    </a:cubicBezTo>
                    <a:cubicBezTo>
                      <a:pt x="240" y="1079"/>
                      <a:pt x="245" y="1091"/>
                      <a:pt x="251" y="1128"/>
                    </a:cubicBezTo>
                    <a:cubicBezTo>
                      <a:pt x="251" y="1095"/>
                      <a:pt x="254" y="1087"/>
                      <a:pt x="257" y="1087"/>
                    </a:cubicBezTo>
                    <a:cubicBezTo>
                      <a:pt x="261" y="1087"/>
                      <a:pt x="266" y="1095"/>
                      <a:pt x="270" y="1095"/>
                    </a:cubicBezTo>
                    <a:cubicBezTo>
                      <a:pt x="273" y="1095"/>
                      <a:pt x="276" y="1087"/>
                      <a:pt x="276" y="1053"/>
                    </a:cubicBezTo>
                    <a:cubicBezTo>
                      <a:pt x="276" y="1078"/>
                      <a:pt x="276" y="1078"/>
                      <a:pt x="276" y="1103"/>
                    </a:cubicBezTo>
                    <a:cubicBezTo>
                      <a:pt x="301" y="1103"/>
                      <a:pt x="326" y="1154"/>
                      <a:pt x="351" y="1154"/>
                    </a:cubicBezTo>
                    <a:cubicBezTo>
                      <a:pt x="358" y="1125"/>
                      <a:pt x="366" y="1117"/>
                      <a:pt x="373" y="1117"/>
                    </a:cubicBezTo>
                    <a:cubicBezTo>
                      <a:pt x="382" y="1117"/>
                      <a:pt x="392" y="1131"/>
                      <a:pt x="401" y="1131"/>
                    </a:cubicBezTo>
                    <a:cubicBezTo>
                      <a:pt x="410" y="1131"/>
                      <a:pt x="418" y="1120"/>
                      <a:pt x="426" y="1078"/>
                    </a:cubicBezTo>
                    <a:cubicBezTo>
                      <a:pt x="426" y="1096"/>
                      <a:pt x="438" y="1125"/>
                      <a:pt x="454" y="1125"/>
                    </a:cubicBezTo>
                    <a:cubicBezTo>
                      <a:pt x="461" y="1125"/>
                      <a:pt x="469" y="1119"/>
                      <a:pt x="477" y="1103"/>
                    </a:cubicBezTo>
                    <a:cubicBezTo>
                      <a:pt x="502" y="1103"/>
                      <a:pt x="527" y="1103"/>
                      <a:pt x="552" y="1028"/>
                    </a:cubicBezTo>
                    <a:cubicBezTo>
                      <a:pt x="552" y="1128"/>
                      <a:pt x="552" y="1103"/>
                      <a:pt x="577" y="1154"/>
                    </a:cubicBezTo>
                    <a:cubicBezTo>
                      <a:pt x="577" y="1103"/>
                      <a:pt x="602" y="1103"/>
                      <a:pt x="627" y="1053"/>
                    </a:cubicBezTo>
                    <a:cubicBezTo>
                      <a:pt x="627" y="1078"/>
                      <a:pt x="630" y="1084"/>
                      <a:pt x="633" y="1084"/>
                    </a:cubicBezTo>
                    <a:cubicBezTo>
                      <a:pt x="636" y="1084"/>
                      <a:pt x="640" y="1080"/>
                      <a:pt x="643" y="1080"/>
                    </a:cubicBezTo>
                    <a:cubicBezTo>
                      <a:pt x="648" y="1080"/>
                      <a:pt x="652" y="1088"/>
                      <a:pt x="652" y="1128"/>
                    </a:cubicBezTo>
                    <a:cubicBezTo>
                      <a:pt x="685" y="1052"/>
                      <a:pt x="717" y="1023"/>
                      <a:pt x="748" y="1023"/>
                    </a:cubicBezTo>
                    <a:cubicBezTo>
                      <a:pt x="788" y="1023"/>
                      <a:pt x="824" y="1072"/>
                      <a:pt x="852" y="1128"/>
                    </a:cubicBezTo>
                    <a:cubicBezTo>
                      <a:pt x="878" y="1103"/>
                      <a:pt x="878" y="1003"/>
                      <a:pt x="878" y="953"/>
                    </a:cubicBezTo>
                    <a:cubicBezTo>
                      <a:pt x="899" y="953"/>
                      <a:pt x="902" y="1008"/>
                      <a:pt x="918" y="1008"/>
                    </a:cubicBezTo>
                    <a:cubicBezTo>
                      <a:pt x="921" y="1008"/>
                      <a:pt x="924" y="1007"/>
                      <a:pt x="928" y="1003"/>
                    </a:cubicBezTo>
                    <a:cubicBezTo>
                      <a:pt x="928" y="1028"/>
                      <a:pt x="928" y="1028"/>
                      <a:pt x="928" y="1028"/>
                    </a:cubicBezTo>
                    <a:cubicBezTo>
                      <a:pt x="928" y="1025"/>
                      <a:pt x="928" y="1024"/>
                      <a:pt x="929" y="1024"/>
                    </a:cubicBezTo>
                    <a:cubicBezTo>
                      <a:pt x="932" y="1024"/>
                      <a:pt x="942" y="1057"/>
                      <a:pt x="948" y="1057"/>
                    </a:cubicBezTo>
                    <a:cubicBezTo>
                      <a:pt x="951" y="1057"/>
                      <a:pt x="953" y="1050"/>
                      <a:pt x="953" y="1028"/>
                    </a:cubicBezTo>
                    <a:lnTo>
                      <a:pt x="953" y="1053"/>
                    </a:lnTo>
                    <a:lnTo>
                      <a:pt x="978" y="1028"/>
                    </a:lnTo>
                    <a:lnTo>
                      <a:pt x="978" y="1028"/>
                    </a:lnTo>
                    <a:cubicBezTo>
                      <a:pt x="978" y="1044"/>
                      <a:pt x="978" y="1071"/>
                      <a:pt x="971" y="1081"/>
                    </a:cubicBezTo>
                    <a:lnTo>
                      <a:pt x="971" y="1081"/>
                    </a:lnTo>
                    <a:cubicBezTo>
                      <a:pt x="965" y="1080"/>
                      <a:pt x="959" y="1080"/>
                      <a:pt x="953" y="1078"/>
                    </a:cubicBezTo>
                    <a:lnTo>
                      <a:pt x="953" y="1078"/>
                    </a:lnTo>
                    <a:cubicBezTo>
                      <a:pt x="958" y="1083"/>
                      <a:pt x="961" y="1085"/>
                      <a:pt x="965" y="1085"/>
                    </a:cubicBezTo>
                    <a:cubicBezTo>
                      <a:pt x="967" y="1085"/>
                      <a:pt x="969" y="1084"/>
                      <a:pt x="971" y="1081"/>
                    </a:cubicBezTo>
                    <a:lnTo>
                      <a:pt x="971" y="1081"/>
                    </a:lnTo>
                    <a:cubicBezTo>
                      <a:pt x="976" y="1081"/>
                      <a:pt x="982" y="1082"/>
                      <a:pt x="987" y="1082"/>
                    </a:cubicBezTo>
                    <a:cubicBezTo>
                      <a:pt x="1085" y="1082"/>
                      <a:pt x="1169" y="1000"/>
                      <a:pt x="1251" y="1000"/>
                    </a:cubicBezTo>
                    <a:cubicBezTo>
                      <a:pt x="1260" y="1000"/>
                      <a:pt x="1269" y="1001"/>
                      <a:pt x="1279" y="1003"/>
                    </a:cubicBezTo>
                    <a:lnTo>
                      <a:pt x="1279" y="1028"/>
                    </a:lnTo>
                    <a:lnTo>
                      <a:pt x="1304" y="978"/>
                    </a:lnTo>
                    <a:cubicBezTo>
                      <a:pt x="1304" y="978"/>
                      <a:pt x="1304" y="1003"/>
                      <a:pt x="1304" y="1003"/>
                    </a:cubicBezTo>
                    <a:cubicBezTo>
                      <a:pt x="1310" y="1016"/>
                      <a:pt x="1316" y="1020"/>
                      <a:pt x="1322" y="1020"/>
                    </a:cubicBezTo>
                    <a:cubicBezTo>
                      <a:pt x="1341" y="1020"/>
                      <a:pt x="1360" y="978"/>
                      <a:pt x="1379" y="978"/>
                    </a:cubicBezTo>
                    <a:cubicBezTo>
                      <a:pt x="1379" y="1003"/>
                      <a:pt x="1379" y="1028"/>
                      <a:pt x="1379" y="1028"/>
                    </a:cubicBezTo>
                    <a:cubicBezTo>
                      <a:pt x="1384" y="1014"/>
                      <a:pt x="1388" y="1009"/>
                      <a:pt x="1391" y="1009"/>
                    </a:cubicBezTo>
                    <a:cubicBezTo>
                      <a:pt x="1399" y="1009"/>
                      <a:pt x="1404" y="1041"/>
                      <a:pt x="1411" y="1041"/>
                    </a:cubicBezTo>
                    <a:cubicBezTo>
                      <a:pt x="1415" y="1041"/>
                      <a:pt x="1421" y="1027"/>
                      <a:pt x="1429" y="978"/>
                    </a:cubicBezTo>
                    <a:cubicBezTo>
                      <a:pt x="1429" y="978"/>
                      <a:pt x="1429" y="1028"/>
                      <a:pt x="1429" y="1028"/>
                    </a:cubicBezTo>
                    <a:cubicBezTo>
                      <a:pt x="1458" y="999"/>
                      <a:pt x="1488" y="987"/>
                      <a:pt x="1517" y="987"/>
                    </a:cubicBezTo>
                    <a:cubicBezTo>
                      <a:pt x="1538" y="987"/>
                      <a:pt x="1559" y="993"/>
                      <a:pt x="1579" y="1003"/>
                    </a:cubicBezTo>
                    <a:cubicBezTo>
                      <a:pt x="1604" y="941"/>
                      <a:pt x="1629" y="941"/>
                      <a:pt x="1654" y="941"/>
                    </a:cubicBezTo>
                    <a:cubicBezTo>
                      <a:pt x="1680" y="941"/>
                      <a:pt x="1705" y="941"/>
                      <a:pt x="1730" y="878"/>
                    </a:cubicBezTo>
                    <a:lnTo>
                      <a:pt x="1730" y="928"/>
                    </a:lnTo>
                    <a:cubicBezTo>
                      <a:pt x="1747" y="893"/>
                      <a:pt x="1768" y="882"/>
                      <a:pt x="1789" y="882"/>
                    </a:cubicBezTo>
                    <a:cubicBezTo>
                      <a:pt x="1822" y="882"/>
                      <a:pt x="1857" y="907"/>
                      <a:pt x="1886" y="907"/>
                    </a:cubicBezTo>
                    <a:cubicBezTo>
                      <a:pt x="1893" y="907"/>
                      <a:pt x="1899" y="906"/>
                      <a:pt x="1905" y="903"/>
                    </a:cubicBezTo>
                    <a:cubicBezTo>
                      <a:pt x="1930" y="903"/>
                      <a:pt x="1955" y="878"/>
                      <a:pt x="1980" y="878"/>
                    </a:cubicBezTo>
                    <a:lnTo>
                      <a:pt x="1980" y="903"/>
                    </a:lnTo>
                    <a:cubicBezTo>
                      <a:pt x="1988" y="879"/>
                      <a:pt x="1996" y="870"/>
                      <a:pt x="2005" y="870"/>
                    </a:cubicBezTo>
                    <a:cubicBezTo>
                      <a:pt x="2024" y="870"/>
                      <a:pt x="2046" y="911"/>
                      <a:pt x="2081" y="928"/>
                    </a:cubicBezTo>
                    <a:cubicBezTo>
                      <a:pt x="2106" y="928"/>
                      <a:pt x="2131" y="928"/>
                      <a:pt x="2131" y="878"/>
                    </a:cubicBezTo>
                    <a:lnTo>
                      <a:pt x="2156" y="903"/>
                    </a:lnTo>
                    <a:cubicBezTo>
                      <a:pt x="2131" y="853"/>
                      <a:pt x="2181" y="928"/>
                      <a:pt x="2131" y="803"/>
                    </a:cubicBezTo>
                    <a:lnTo>
                      <a:pt x="2131" y="803"/>
                    </a:lnTo>
                    <a:lnTo>
                      <a:pt x="2156" y="853"/>
                    </a:lnTo>
                    <a:cubicBezTo>
                      <a:pt x="2148" y="799"/>
                      <a:pt x="2152" y="783"/>
                      <a:pt x="2162" y="783"/>
                    </a:cubicBezTo>
                    <a:cubicBezTo>
                      <a:pt x="2175" y="783"/>
                      <a:pt x="2201" y="818"/>
                      <a:pt x="2217" y="818"/>
                    </a:cubicBezTo>
                    <a:cubicBezTo>
                      <a:pt x="2225" y="818"/>
                      <a:pt x="2231" y="808"/>
                      <a:pt x="2231" y="778"/>
                    </a:cubicBezTo>
                    <a:lnTo>
                      <a:pt x="2231" y="803"/>
                    </a:lnTo>
                    <a:cubicBezTo>
                      <a:pt x="2231" y="785"/>
                      <a:pt x="2243" y="767"/>
                      <a:pt x="2251" y="767"/>
                    </a:cubicBezTo>
                    <a:cubicBezTo>
                      <a:pt x="2254" y="767"/>
                      <a:pt x="2256" y="770"/>
                      <a:pt x="2256" y="778"/>
                    </a:cubicBezTo>
                    <a:cubicBezTo>
                      <a:pt x="2256" y="778"/>
                      <a:pt x="2256" y="803"/>
                      <a:pt x="2281" y="803"/>
                    </a:cubicBezTo>
                    <a:cubicBezTo>
                      <a:pt x="2300" y="828"/>
                      <a:pt x="2312" y="837"/>
                      <a:pt x="2321" y="837"/>
                    </a:cubicBezTo>
                    <a:cubicBezTo>
                      <a:pt x="2347" y="837"/>
                      <a:pt x="2337" y="753"/>
                      <a:pt x="2356" y="753"/>
                    </a:cubicBezTo>
                    <a:lnTo>
                      <a:pt x="2381" y="803"/>
                    </a:lnTo>
                    <a:cubicBezTo>
                      <a:pt x="2356" y="727"/>
                      <a:pt x="2431" y="753"/>
                      <a:pt x="2431" y="727"/>
                    </a:cubicBezTo>
                    <a:lnTo>
                      <a:pt x="2431" y="702"/>
                    </a:lnTo>
                    <a:lnTo>
                      <a:pt x="2457" y="727"/>
                    </a:lnTo>
                    <a:cubicBezTo>
                      <a:pt x="2482" y="702"/>
                      <a:pt x="2457" y="652"/>
                      <a:pt x="2482" y="627"/>
                    </a:cubicBezTo>
                    <a:lnTo>
                      <a:pt x="2507" y="652"/>
                    </a:lnTo>
                    <a:cubicBezTo>
                      <a:pt x="2464" y="609"/>
                      <a:pt x="2531" y="603"/>
                      <a:pt x="2536" y="571"/>
                    </a:cubicBezTo>
                    <a:lnTo>
                      <a:pt x="2536" y="571"/>
                    </a:lnTo>
                    <a:cubicBezTo>
                      <a:pt x="2578" y="498"/>
                      <a:pt x="2507" y="425"/>
                      <a:pt x="2507" y="352"/>
                    </a:cubicBezTo>
                    <a:cubicBezTo>
                      <a:pt x="2582" y="352"/>
                      <a:pt x="2482" y="301"/>
                      <a:pt x="2532" y="301"/>
                    </a:cubicBezTo>
                    <a:cubicBezTo>
                      <a:pt x="2532" y="301"/>
                      <a:pt x="2482" y="301"/>
                      <a:pt x="2457" y="276"/>
                    </a:cubicBezTo>
                    <a:cubicBezTo>
                      <a:pt x="2457" y="251"/>
                      <a:pt x="2431" y="201"/>
                      <a:pt x="2381" y="151"/>
                    </a:cubicBezTo>
                    <a:cubicBezTo>
                      <a:pt x="2381" y="126"/>
                      <a:pt x="2406" y="126"/>
                      <a:pt x="2431" y="126"/>
                    </a:cubicBezTo>
                    <a:cubicBezTo>
                      <a:pt x="2306" y="101"/>
                      <a:pt x="2356" y="51"/>
                      <a:pt x="238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7" name="Google Shape;3189;p66">
                <a:extLst>
                  <a:ext uri="{FF2B5EF4-FFF2-40B4-BE49-F238E27FC236}">
                    <a16:creationId xmlns:a16="http://schemas.microsoft.com/office/drawing/2014/main" id="{1BE54F23-2CF5-E695-73BC-8C34138EB977}"/>
                  </a:ext>
                </a:extLst>
              </p:cNvPr>
              <p:cNvSpPr/>
              <p:nvPr/>
            </p:nvSpPr>
            <p:spPr>
              <a:xfrm>
                <a:off x="4948775" y="3017575"/>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8" name="Google Shape;3190;p66">
                <a:extLst>
                  <a:ext uri="{FF2B5EF4-FFF2-40B4-BE49-F238E27FC236}">
                    <a16:creationId xmlns:a16="http://schemas.microsoft.com/office/drawing/2014/main" id="{0A54AABA-BC65-0B85-E8C5-DCD5145651A2}"/>
                  </a:ext>
                </a:extLst>
              </p:cNvPr>
              <p:cNvSpPr/>
              <p:nvPr/>
            </p:nvSpPr>
            <p:spPr>
              <a:xfrm>
                <a:off x="4886750" y="3035750"/>
                <a:ext cx="25" cy="650"/>
              </a:xfrm>
              <a:custGeom>
                <a:avLst/>
                <a:gdLst/>
                <a:ahLst/>
                <a:cxnLst/>
                <a:rect l="l" t="t" r="r" b="b"/>
                <a:pathLst>
                  <a:path w="1" h="26" extrusionOk="0">
                    <a:moveTo>
                      <a:pt x="0" y="25"/>
                    </a:moveTo>
                    <a:lnTo>
                      <a:pt x="0" y="0"/>
                    </a:lnTo>
                    <a:cubicBezTo>
                      <a:pt x="0" y="25"/>
                      <a:pt x="0" y="0"/>
                      <a:pt x="0" y="25"/>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9" name="Google Shape;3191;p66">
                <a:extLst>
                  <a:ext uri="{FF2B5EF4-FFF2-40B4-BE49-F238E27FC236}">
                    <a16:creationId xmlns:a16="http://schemas.microsoft.com/office/drawing/2014/main" id="{3252B529-5D61-8445-DBDC-777C872B6FDD}"/>
                  </a:ext>
                </a:extLst>
              </p:cNvPr>
              <p:cNvSpPr/>
              <p:nvPr/>
            </p:nvSpPr>
            <p:spPr>
              <a:xfrm>
                <a:off x="4889250" y="2993150"/>
                <a:ext cx="25" cy="650"/>
              </a:xfrm>
              <a:custGeom>
                <a:avLst/>
                <a:gdLst/>
                <a:ahLst/>
                <a:cxnLst/>
                <a:rect l="l" t="t" r="r" b="b"/>
                <a:pathLst>
                  <a:path w="1" h="26" extrusionOk="0">
                    <a:moveTo>
                      <a:pt x="1" y="25"/>
                    </a:moveTo>
                    <a:lnTo>
                      <a:pt x="1" y="25"/>
                    </a:lnTo>
                    <a:lnTo>
                      <a:pt x="1"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0" name="Google Shape;3192;p66">
                <a:extLst>
                  <a:ext uri="{FF2B5EF4-FFF2-40B4-BE49-F238E27FC236}">
                    <a16:creationId xmlns:a16="http://schemas.microsoft.com/office/drawing/2014/main" id="{831E1E18-68B0-AE96-C03D-DC2BAB05E34B}"/>
                  </a:ext>
                </a:extLst>
              </p:cNvPr>
              <p:cNvSpPr/>
              <p:nvPr/>
            </p:nvSpPr>
            <p:spPr>
              <a:xfrm>
                <a:off x="4889250" y="2990000"/>
                <a:ext cx="25" cy="5675"/>
              </a:xfrm>
              <a:custGeom>
                <a:avLst/>
                <a:gdLst/>
                <a:ahLst/>
                <a:cxnLst/>
                <a:rect l="l" t="t" r="r" b="b"/>
                <a:pathLst>
                  <a:path w="1" h="227" extrusionOk="0">
                    <a:moveTo>
                      <a:pt x="1" y="51"/>
                    </a:moveTo>
                    <a:lnTo>
                      <a:pt x="1" y="26"/>
                    </a:lnTo>
                    <a:lnTo>
                      <a:pt x="1" y="151"/>
                    </a:lnTo>
                    <a:cubicBezTo>
                      <a:pt x="1" y="226"/>
                      <a:pt x="1" y="1"/>
                      <a:pt x="1" y="5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1" name="Google Shape;3193;p66">
                <a:extLst>
                  <a:ext uri="{FF2B5EF4-FFF2-40B4-BE49-F238E27FC236}">
                    <a16:creationId xmlns:a16="http://schemas.microsoft.com/office/drawing/2014/main" id="{A1F25B25-0761-71B0-C5D8-8B7A1FD6DC29}"/>
                  </a:ext>
                </a:extLst>
              </p:cNvPr>
              <p:cNvSpPr/>
              <p:nvPr/>
            </p:nvSpPr>
            <p:spPr>
              <a:xfrm>
                <a:off x="4889250" y="2990000"/>
                <a:ext cx="25" cy="2550"/>
              </a:xfrm>
              <a:custGeom>
                <a:avLst/>
                <a:gdLst/>
                <a:ahLst/>
                <a:cxnLst/>
                <a:rect l="l" t="t" r="r" b="b"/>
                <a:pathLst>
                  <a:path w="1" h="102" extrusionOk="0">
                    <a:moveTo>
                      <a:pt x="1" y="76"/>
                    </a:moveTo>
                    <a:cubicBezTo>
                      <a:pt x="1" y="101"/>
                      <a:pt x="1" y="26"/>
                      <a:pt x="1" y="26"/>
                    </a:cubicBezTo>
                    <a:cubicBezTo>
                      <a:pt x="1" y="51"/>
                      <a:pt x="1" y="1"/>
                      <a:pt x="1" y="7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2" name="Google Shape;3194;p66">
                <a:extLst>
                  <a:ext uri="{FF2B5EF4-FFF2-40B4-BE49-F238E27FC236}">
                    <a16:creationId xmlns:a16="http://schemas.microsoft.com/office/drawing/2014/main" id="{97F047FA-ED1E-A0EB-9B80-0C8055FECD62}"/>
                  </a:ext>
                </a:extLst>
              </p:cNvPr>
              <p:cNvSpPr/>
              <p:nvPr/>
            </p:nvSpPr>
            <p:spPr>
              <a:xfrm>
                <a:off x="4890500" y="2991250"/>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3" name="Google Shape;3195;p66">
                <a:extLst>
                  <a:ext uri="{FF2B5EF4-FFF2-40B4-BE49-F238E27FC236}">
                    <a16:creationId xmlns:a16="http://schemas.microsoft.com/office/drawing/2014/main" id="{5B7C20C1-45E2-650F-2C4F-0A3F03413044}"/>
                  </a:ext>
                </a:extLst>
              </p:cNvPr>
              <p:cNvSpPr/>
              <p:nvPr/>
            </p:nvSpPr>
            <p:spPr>
              <a:xfrm>
                <a:off x="4889250" y="2979975"/>
                <a:ext cx="11550" cy="13200"/>
              </a:xfrm>
              <a:custGeom>
                <a:avLst/>
                <a:gdLst/>
                <a:ahLst/>
                <a:cxnLst/>
                <a:rect l="l" t="t" r="r" b="b"/>
                <a:pathLst>
                  <a:path w="462" h="528" extrusionOk="0">
                    <a:moveTo>
                      <a:pt x="458" y="42"/>
                    </a:moveTo>
                    <a:cubicBezTo>
                      <a:pt x="457" y="42"/>
                      <a:pt x="455" y="44"/>
                      <a:pt x="452" y="51"/>
                    </a:cubicBezTo>
                    <a:lnTo>
                      <a:pt x="452" y="82"/>
                    </a:lnTo>
                    <a:lnTo>
                      <a:pt x="452" y="82"/>
                    </a:lnTo>
                    <a:cubicBezTo>
                      <a:pt x="456" y="64"/>
                      <a:pt x="461" y="42"/>
                      <a:pt x="458" y="42"/>
                    </a:cubicBezTo>
                    <a:close/>
                    <a:moveTo>
                      <a:pt x="452" y="82"/>
                    </a:moveTo>
                    <a:cubicBezTo>
                      <a:pt x="452" y="92"/>
                      <a:pt x="451" y="97"/>
                      <a:pt x="447" y="99"/>
                    </a:cubicBezTo>
                    <a:lnTo>
                      <a:pt x="447" y="99"/>
                    </a:lnTo>
                    <a:cubicBezTo>
                      <a:pt x="449" y="94"/>
                      <a:pt x="450" y="89"/>
                      <a:pt x="452" y="82"/>
                    </a:cubicBezTo>
                    <a:close/>
                    <a:moveTo>
                      <a:pt x="151" y="201"/>
                    </a:moveTo>
                    <a:cubicBezTo>
                      <a:pt x="151" y="201"/>
                      <a:pt x="151" y="201"/>
                      <a:pt x="151" y="201"/>
                    </a:cubicBezTo>
                    <a:lnTo>
                      <a:pt x="151" y="201"/>
                    </a:lnTo>
                    <a:close/>
                    <a:moveTo>
                      <a:pt x="427" y="226"/>
                    </a:moveTo>
                    <a:cubicBezTo>
                      <a:pt x="427" y="236"/>
                      <a:pt x="427" y="244"/>
                      <a:pt x="427" y="251"/>
                    </a:cubicBezTo>
                    <a:lnTo>
                      <a:pt x="427" y="251"/>
                    </a:lnTo>
                    <a:cubicBezTo>
                      <a:pt x="427" y="251"/>
                      <a:pt x="427" y="251"/>
                      <a:pt x="427" y="251"/>
                    </a:cubicBezTo>
                    <a:cubicBezTo>
                      <a:pt x="427" y="242"/>
                      <a:pt x="427" y="232"/>
                      <a:pt x="427" y="226"/>
                    </a:cubicBezTo>
                    <a:close/>
                    <a:moveTo>
                      <a:pt x="426" y="304"/>
                    </a:moveTo>
                    <a:cubicBezTo>
                      <a:pt x="422" y="336"/>
                      <a:pt x="418" y="366"/>
                      <a:pt x="420" y="366"/>
                    </a:cubicBezTo>
                    <a:cubicBezTo>
                      <a:pt x="421" y="366"/>
                      <a:pt x="423" y="362"/>
                      <a:pt x="427" y="352"/>
                    </a:cubicBezTo>
                    <a:lnTo>
                      <a:pt x="427" y="327"/>
                    </a:lnTo>
                    <a:cubicBezTo>
                      <a:pt x="427" y="317"/>
                      <a:pt x="427" y="310"/>
                      <a:pt x="426" y="304"/>
                    </a:cubicBezTo>
                    <a:close/>
                    <a:moveTo>
                      <a:pt x="430" y="288"/>
                    </a:moveTo>
                    <a:lnTo>
                      <a:pt x="430" y="288"/>
                    </a:lnTo>
                    <a:cubicBezTo>
                      <a:pt x="427" y="316"/>
                      <a:pt x="427" y="346"/>
                      <a:pt x="427" y="376"/>
                    </a:cubicBezTo>
                    <a:lnTo>
                      <a:pt x="427" y="376"/>
                    </a:lnTo>
                    <a:cubicBezTo>
                      <a:pt x="437" y="303"/>
                      <a:pt x="439" y="291"/>
                      <a:pt x="437" y="291"/>
                    </a:cubicBezTo>
                    <a:lnTo>
                      <a:pt x="437" y="291"/>
                    </a:lnTo>
                    <a:cubicBezTo>
                      <a:pt x="437" y="291"/>
                      <a:pt x="435" y="294"/>
                      <a:pt x="434" y="294"/>
                    </a:cubicBezTo>
                    <a:cubicBezTo>
                      <a:pt x="432" y="294"/>
                      <a:pt x="431" y="293"/>
                      <a:pt x="430" y="288"/>
                    </a:cubicBezTo>
                    <a:close/>
                    <a:moveTo>
                      <a:pt x="427" y="376"/>
                    </a:moveTo>
                    <a:lnTo>
                      <a:pt x="427" y="376"/>
                    </a:lnTo>
                    <a:cubicBezTo>
                      <a:pt x="427" y="377"/>
                      <a:pt x="427" y="377"/>
                      <a:pt x="427" y="377"/>
                    </a:cubicBezTo>
                    <a:cubicBezTo>
                      <a:pt x="427" y="377"/>
                      <a:pt x="402" y="427"/>
                      <a:pt x="402" y="477"/>
                    </a:cubicBezTo>
                    <a:cubicBezTo>
                      <a:pt x="402" y="477"/>
                      <a:pt x="402" y="477"/>
                      <a:pt x="427" y="402"/>
                    </a:cubicBezTo>
                    <a:cubicBezTo>
                      <a:pt x="427" y="393"/>
                      <a:pt x="427" y="385"/>
                      <a:pt x="427" y="376"/>
                    </a:cubicBezTo>
                    <a:close/>
                    <a:moveTo>
                      <a:pt x="352" y="1"/>
                    </a:moveTo>
                    <a:cubicBezTo>
                      <a:pt x="326" y="51"/>
                      <a:pt x="326" y="151"/>
                      <a:pt x="326" y="201"/>
                    </a:cubicBezTo>
                    <a:cubicBezTo>
                      <a:pt x="326" y="201"/>
                      <a:pt x="326" y="189"/>
                      <a:pt x="326" y="181"/>
                    </a:cubicBezTo>
                    <a:cubicBezTo>
                      <a:pt x="326" y="181"/>
                      <a:pt x="326" y="126"/>
                      <a:pt x="326" y="126"/>
                    </a:cubicBezTo>
                    <a:cubicBezTo>
                      <a:pt x="326" y="126"/>
                      <a:pt x="326" y="126"/>
                      <a:pt x="326" y="101"/>
                    </a:cubicBezTo>
                    <a:cubicBezTo>
                      <a:pt x="326" y="76"/>
                      <a:pt x="326" y="51"/>
                      <a:pt x="326" y="51"/>
                    </a:cubicBezTo>
                    <a:cubicBezTo>
                      <a:pt x="325" y="49"/>
                      <a:pt x="323" y="48"/>
                      <a:pt x="321" y="48"/>
                    </a:cubicBezTo>
                    <a:cubicBezTo>
                      <a:pt x="300" y="48"/>
                      <a:pt x="280" y="154"/>
                      <a:pt x="277" y="154"/>
                    </a:cubicBezTo>
                    <a:cubicBezTo>
                      <a:pt x="277" y="154"/>
                      <a:pt x="276" y="153"/>
                      <a:pt x="276" y="151"/>
                    </a:cubicBezTo>
                    <a:lnTo>
                      <a:pt x="276" y="126"/>
                    </a:lnTo>
                    <a:cubicBezTo>
                      <a:pt x="276" y="122"/>
                      <a:pt x="276" y="121"/>
                      <a:pt x="275" y="121"/>
                    </a:cubicBezTo>
                    <a:cubicBezTo>
                      <a:pt x="273" y="121"/>
                      <a:pt x="268" y="130"/>
                      <a:pt x="264" y="139"/>
                    </a:cubicBezTo>
                    <a:lnTo>
                      <a:pt x="264" y="139"/>
                    </a:lnTo>
                    <a:lnTo>
                      <a:pt x="251" y="151"/>
                    </a:lnTo>
                    <a:cubicBezTo>
                      <a:pt x="253" y="151"/>
                      <a:pt x="255" y="151"/>
                      <a:pt x="257" y="151"/>
                    </a:cubicBezTo>
                    <a:lnTo>
                      <a:pt x="257" y="151"/>
                    </a:lnTo>
                    <a:cubicBezTo>
                      <a:pt x="255" y="154"/>
                      <a:pt x="254" y="156"/>
                      <a:pt x="253" y="156"/>
                    </a:cubicBezTo>
                    <a:cubicBezTo>
                      <a:pt x="252" y="156"/>
                      <a:pt x="251" y="155"/>
                      <a:pt x="251" y="151"/>
                    </a:cubicBezTo>
                    <a:cubicBezTo>
                      <a:pt x="251" y="127"/>
                      <a:pt x="251" y="111"/>
                      <a:pt x="251" y="101"/>
                    </a:cubicBezTo>
                    <a:cubicBezTo>
                      <a:pt x="251" y="130"/>
                      <a:pt x="243" y="143"/>
                      <a:pt x="236" y="143"/>
                    </a:cubicBezTo>
                    <a:cubicBezTo>
                      <a:pt x="231" y="143"/>
                      <a:pt x="226" y="136"/>
                      <a:pt x="226" y="126"/>
                    </a:cubicBezTo>
                    <a:cubicBezTo>
                      <a:pt x="201" y="251"/>
                      <a:pt x="201" y="151"/>
                      <a:pt x="201" y="251"/>
                    </a:cubicBezTo>
                    <a:lnTo>
                      <a:pt x="201" y="226"/>
                    </a:lnTo>
                    <a:cubicBezTo>
                      <a:pt x="194" y="256"/>
                      <a:pt x="189" y="266"/>
                      <a:pt x="185" y="266"/>
                    </a:cubicBezTo>
                    <a:cubicBezTo>
                      <a:pt x="177" y="266"/>
                      <a:pt x="176" y="223"/>
                      <a:pt x="176" y="223"/>
                    </a:cubicBezTo>
                    <a:cubicBezTo>
                      <a:pt x="176" y="223"/>
                      <a:pt x="176" y="224"/>
                      <a:pt x="176" y="226"/>
                    </a:cubicBezTo>
                    <a:cubicBezTo>
                      <a:pt x="176" y="226"/>
                      <a:pt x="176" y="251"/>
                      <a:pt x="151" y="251"/>
                    </a:cubicBezTo>
                    <a:lnTo>
                      <a:pt x="151" y="201"/>
                    </a:lnTo>
                    <a:cubicBezTo>
                      <a:pt x="151" y="229"/>
                      <a:pt x="151" y="233"/>
                      <a:pt x="150" y="233"/>
                    </a:cubicBezTo>
                    <a:cubicBezTo>
                      <a:pt x="149" y="233"/>
                      <a:pt x="149" y="233"/>
                      <a:pt x="148" y="233"/>
                    </a:cubicBezTo>
                    <a:cubicBezTo>
                      <a:pt x="145" y="233"/>
                      <a:pt x="139" y="239"/>
                      <a:pt x="126" y="302"/>
                    </a:cubicBezTo>
                    <a:cubicBezTo>
                      <a:pt x="126" y="291"/>
                      <a:pt x="126" y="275"/>
                      <a:pt x="126" y="251"/>
                    </a:cubicBezTo>
                    <a:cubicBezTo>
                      <a:pt x="126" y="210"/>
                      <a:pt x="123" y="196"/>
                      <a:pt x="119" y="196"/>
                    </a:cubicBezTo>
                    <a:cubicBezTo>
                      <a:pt x="112" y="196"/>
                      <a:pt x="101" y="251"/>
                      <a:pt x="101" y="251"/>
                    </a:cubicBezTo>
                    <a:lnTo>
                      <a:pt x="101" y="201"/>
                    </a:lnTo>
                    <a:cubicBezTo>
                      <a:pt x="101" y="201"/>
                      <a:pt x="101" y="226"/>
                      <a:pt x="76" y="251"/>
                    </a:cubicBezTo>
                    <a:lnTo>
                      <a:pt x="76" y="226"/>
                    </a:lnTo>
                    <a:cubicBezTo>
                      <a:pt x="76" y="223"/>
                      <a:pt x="75" y="221"/>
                      <a:pt x="75" y="221"/>
                    </a:cubicBezTo>
                    <a:cubicBezTo>
                      <a:pt x="69" y="221"/>
                      <a:pt x="51" y="280"/>
                      <a:pt x="51" y="302"/>
                    </a:cubicBezTo>
                    <a:cubicBezTo>
                      <a:pt x="51" y="318"/>
                      <a:pt x="51" y="335"/>
                      <a:pt x="51" y="352"/>
                    </a:cubicBezTo>
                    <a:cubicBezTo>
                      <a:pt x="26" y="377"/>
                      <a:pt x="26" y="377"/>
                      <a:pt x="26" y="452"/>
                    </a:cubicBezTo>
                    <a:cubicBezTo>
                      <a:pt x="26" y="427"/>
                      <a:pt x="26" y="427"/>
                      <a:pt x="26" y="377"/>
                    </a:cubicBezTo>
                    <a:cubicBezTo>
                      <a:pt x="12" y="446"/>
                      <a:pt x="6" y="462"/>
                      <a:pt x="3" y="462"/>
                    </a:cubicBezTo>
                    <a:cubicBezTo>
                      <a:pt x="1" y="462"/>
                      <a:pt x="1" y="452"/>
                      <a:pt x="1" y="452"/>
                    </a:cubicBezTo>
                    <a:lnTo>
                      <a:pt x="1" y="477"/>
                    </a:lnTo>
                    <a:cubicBezTo>
                      <a:pt x="1" y="502"/>
                      <a:pt x="7" y="502"/>
                      <a:pt x="13" y="502"/>
                    </a:cubicBezTo>
                    <a:cubicBezTo>
                      <a:pt x="19" y="502"/>
                      <a:pt x="26" y="502"/>
                      <a:pt x="26" y="527"/>
                    </a:cubicBezTo>
                    <a:cubicBezTo>
                      <a:pt x="26" y="502"/>
                      <a:pt x="26" y="502"/>
                      <a:pt x="26" y="477"/>
                    </a:cubicBezTo>
                    <a:cubicBezTo>
                      <a:pt x="26" y="481"/>
                      <a:pt x="26" y="482"/>
                      <a:pt x="26" y="482"/>
                    </a:cubicBezTo>
                    <a:cubicBezTo>
                      <a:pt x="26" y="482"/>
                      <a:pt x="28" y="447"/>
                      <a:pt x="41" y="447"/>
                    </a:cubicBezTo>
                    <a:cubicBezTo>
                      <a:pt x="44" y="447"/>
                      <a:pt x="47" y="448"/>
                      <a:pt x="51" y="452"/>
                    </a:cubicBezTo>
                    <a:cubicBezTo>
                      <a:pt x="76" y="402"/>
                      <a:pt x="76" y="402"/>
                      <a:pt x="76" y="402"/>
                    </a:cubicBezTo>
                    <a:lnTo>
                      <a:pt x="76" y="352"/>
                    </a:lnTo>
                    <a:cubicBezTo>
                      <a:pt x="76" y="406"/>
                      <a:pt x="81" y="418"/>
                      <a:pt x="86" y="418"/>
                    </a:cubicBezTo>
                    <a:cubicBezTo>
                      <a:pt x="90" y="418"/>
                      <a:pt x="94" y="412"/>
                      <a:pt x="97" y="412"/>
                    </a:cubicBezTo>
                    <a:cubicBezTo>
                      <a:pt x="100" y="412"/>
                      <a:pt x="101" y="415"/>
                      <a:pt x="101" y="427"/>
                    </a:cubicBezTo>
                    <a:cubicBezTo>
                      <a:pt x="115" y="456"/>
                      <a:pt x="121" y="501"/>
                      <a:pt x="129" y="501"/>
                    </a:cubicBezTo>
                    <a:cubicBezTo>
                      <a:pt x="134" y="501"/>
                      <a:pt x="140" y="476"/>
                      <a:pt x="151" y="402"/>
                    </a:cubicBezTo>
                    <a:cubicBezTo>
                      <a:pt x="151" y="402"/>
                      <a:pt x="151" y="402"/>
                      <a:pt x="151" y="427"/>
                    </a:cubicBezTo>
                    <a:cubicBezTo>
                      <a:pt x="151" y="421"/>
                      <a:pt x="151" y="419"/>
                      <a:pt x="151" y="419"/>
                    </a:cubicBezTo>
                    <a:cubicBezTo>
                      <a:pt x="152" y="419"/>
                      <a:pt x="153" y="425"/>
                      <a:pt x="157" y="425"/>
                    </a:cubicBezTo>
                    <a:cubicBezTo>
                      <a:pt x="161" y="425"/>
                      <a:pt x="167" y="420"/>
                      <a:pt x="176" y="402"/>
                    </a:cubicBezTo>
                    <a:lnTo>
                      <a:pt x="176" y="427"/>
                    </a:lnTo>
                    <a:cubicBezTo>
                      <a:pt x="176" y="391"/>
                      <a:pt x="176" y="384"/>
                      <a:pt x="177" y="384"/>
                    </a:cubicBezTo>
                    <a:cubicBezTo>
                      <a:pt x="178" y="384"/>
                      <a:pt x="179" y="387"/>
                      <a:pt x="181" y="387"/>
                    </a:cubicBezTo>
                    <a:cubicBezTo>
                      <a:pt x="185" y="387"/>
                      <a:pt x="191" y="378"/>
                      <a:pt x="201" y="327"/>
                    </a:cubicBezTo>
                    <a:cubicBezTo>
                      <a:pt x="201" y="327"/>
                      <a:pt x="226" y="327"/>
                      <a:pt x="251" y="302"/>
                    </a:cubicBezTo>
                    <a:lnTo>
                      <a:pt x="251" y="327"/>
                    </a:lnTo>
                    <a:cubicBezTo>
                      <a:pt x="251" y="311"/>
                      <a:pt x="251" y="305"/>
                      <a:pt x="252" y="305"/>
                    </a:cubicBezTo>
                    <a:cubicBezTo>
                      <a:pt x="252" y="305"/>
                      <a:pt x="255" y="362"/>
                      <a:pt x="267" y="362"/>
                    </a:cubicBezTo>
                    <a:cubicBezTo>
                      <a:pt x="269" y="362"/>
                      <a:pt x="273" y="359"/>
                      <a:pt x="276" y="352"/>
                    </a:cubicBezTo>
                    <a:cubicBezTo>
                      <a:pt x="276" y="363"/>
                      <a:pt x="277" y="367"/>
                      <a:pt x="278" y="367"/>
                    </a:cubicBezTo>
                    <a:cubicBezTo>
                      <a:pt x="282" y="367"/>
                      <a:pt x="294" y="275"/>
                      <a:pt x="299" y="275"/>
                    </a:cubicBezTo>
                    <a:cubicBezTo>
                      <a:pt x="301" y="275"/>
                      <a:pt x="301" y="283"/>
                      <a:pt x="301" y="302"/>
                    </a:cubicBezTo>
                    <a:cubicBezTo>
                      <a:pt x="301" y="326"/>
                      <a:pt x="302" y="335"/>
                      <a:pt x="304" y="335"/>
                    </a:cubicBezTo>
                    <a:cubicBezTo>
                      <a:pt x="309" y="335"/>
                      <a:pt x="319" y="243"/>
                      <a:pt x="324" y="243"/>
                    </a:cubicBezTo>
                    <a:cubicBezTo>
                      <a:pt x="326" y="243"/>
                      <a:pt x="326" y="252"/>
                      <a:pt x="326" y="276"/>
                    </a:cubicBezTo>
                    <a:cubicBezTo>
                      <a:pt x="326" y="353"/>
                      <a:pt x="330" y="382"/>
                      <a:pt x="336" y="382"/>
                    </a:cubicBezTo>
                    <a:cubicBezTo>
                      <a:pt x="346" y="382"/>
                      <a:pt x="361" y="304"/>
                      <a:pt x="377" y="226"/>
                    </a:cubicBezTo>
                    <a:cubicBezTo>
                      <a:pt x="377" y="241"/>
                      <a:pt x="378" y="246"/>
                      <a:pt x="379" y="246"/>
                    </a:cubicBezTo>
                    <a:cubicBezTo>
                      <a:pt x="383" y="246"/>
                      <a:pt x="390" y="213"/>
                      <a:pt x="396" y="213"/>
                    </a:cubicBezTo>
                    <a:cubicBezTo>
                      <a:pt x="399" y="213"/>
                      <a:pt x="402" y="228"/>
                      <a:pt x="402" y="276"/>
                    </a:cubicBezTo>
                    <a:cubicBezTo>
                      <a:pt x="407" y="256"/>
                      <a:pt x="410" y="248"/>
                      <a:pt x="411" y="248"/>
                    </a:cubicBezTo>
                    <a:lnTo>
                      <a:pt x="411" y="248"/>
                    </a:lnTo>
                    <a:cubicBezTo>
                      <a:pt x="417" y="248"/>
                      <a:pt x="406" y="333"/>
                      <a:pt x="403" y="351"/>
                    </a:cubicBezTo>
                    <a:lnTo>
                      <a:pt x="403" y="351"/>
                    </a:lnTo>
                    <a:cubicBezTo>
                      <a:pt x="402" y="347"/>
                      <a:pt x="402" y="340"/>
                      <a:pt x="402" y="327"/>
                    </a:cubicBezTo>
                    <a:lnTo>
                      <a:pt x="402" y="352"/>
                    </a:lnTo>
                    <a:cubicBezTo>
                      <a:pt x="402" y="353"/>
                      <a:pt x="402" y="354"/>
                      <a:pt x="402" y="354"/>
                    </a:cubicBezTo>
                    <a:cubicBezTo>
                      <a:pt x="402" y="354"/>
                      <a:pt x="402" y="353"/>
                      <a:pt x="403" y="351"/>
                    </a:cubicBezTo>
                    <a:lnTo>
                      <a:pt x="403" y="351"/>
                    </a:lnTo>
                    <a:cubicBezTo>
                      <a:pt x="403" y="352"/>
                      <a:pt x="404" y="353"/>
                      <a:pt x="404" y="353"/>
                    </a:cubicBezTo>
                    <a:cubicBezTo>
                      <a:pt x="409" y="353"/>
                      <a:pt x="418" y="288"/>
                      <a:pt x="423" y="288"/>
                    </a:cubicBezTo>
                    <a:cubicBezTo>
                      <a:pt x="425" y="288"/>
                      <a:pt x="426" y="292"/>
                      <a:pt x="426" y="304"/>
                    </a:cubicBezTo>
                    <a:lnTo>
                      <a:pt x="426" y="304"/>
                    </a:lnTo>
                    <a:cubicBezTo>
                      <a:pt x="427" y="297"/>
                      <a:pt x="428" y="290"/>
                      <a:pt x="429" y="284"/>
                    </a:cubicBezTo>
                    <a:lnTo>
                      <a:pt x="429" y="284"/>
                    </a:lnTo>
                    <a:cubicBezTo>
                      <a:pt x="430" y="286"/>
                      <a:pt x="430" y="287"/>
                      <a:pt x="430" y="288"/>
                    </a:cubicBezTo>
                    <a:lnTo>
                      <a:pt x="430" y="288"/>
                    </a:lnTo>
                    <a:cubicBezTo>
                      <a:pt x="433" y="265"/>
                      <a:pt x="436" y="243"/>
                      <a:pt x="443" y="224"/>
                    </a:cubicBezTo>
                    <a:lnTo>
                      <a:pt x="443" y="224"/>
                    </a:lnTo>
                    <a:cubicBezTo>
                      <a:pt x="452" y="211"/>
                      <a:pt x="452" y="219"/>
                      <a:pt x="452" y="201"/>
                    </a:cubicBezTo>
                    <a:lnTo>
                      <a:pt x="452" y="201"/>
                    </a:lnTo>
                    <a:cubicBezTo>
                      <a:pt x="452" y="201"/>
                      <a:pt x="452" y="201"/>
                      <a:pt x="452" y="201"/>
                    </a:cubicBezTo>
                    <a:cubicBezTo>
                      <a:pt x="452" y="178"/>
                      <a:pt x="452" y="112"/>
                      <a:pt x="452" y="82"/>
                    </a:cubicBezTo>
                    <a:lnTo>
                      <a:pt x="452" y="82"/>
                    </a:lnTo>
                    <a:cubicBezTo>
                      <a:pt x="452" y="82"/>
                      <a:pt x="452" y="82"/>
                      <a:pt x="452" y="82"/>
                    </a:cubicBezTo>
                    <a:lnTo>
                      <a:pt x="452" y="82"/>
                    </a:lnTo>
                    <a:cubicBezTo>
                      <a:pt x="452" y="80"/>
                      <a:pt x="452" y="78"/>
                      <a:pt x="452" y="76"/>
                    </a:cubicBezTo>
                    <a:lnTo>
                      <a:pt x="452" y="76"/>
                    </a:lnTo>
                    <a:cubicBezTo>
                      <a:pt x="449" y="87"/>
                      <a:pt x="447" y="95"/>
                      <a:pt x="446" y="100"/>
                    </a:cubicBezTo>
                    <a:lnTo>
                      <a:pt x="446" y="100"/>
                    </a:lnTo>
                    <a:cubicBezTo>
                      <a:pt x="447" y="99"/>
                      <a:pt x="447" y="99"/>
                      <a:pt x="447" y="99"/>
                    </a:cubicBezTo>
                    <a:lnTo>
                      <a:pt x="447" y="99"/>
                    </a:lnTo>
                    <a:cubicBezTo>
                      <a:pt x="446" y="104"/>
                      <a:pt x="445" y="107"/>
                      <a:pt x="445" y="107"/>
                    </a:cubicBezTo>
                    <a:cubicBezTo>
                      <a:pt x="444" y="107"/>
                      <a:pt x="445" y="105"/>
                      <a:pt x="446" y="100"/>
                    </a:cubicBezTo>
                    <a:lnTo>
                      <a:pt x="446" y="100"/>
                    </a:lnTo>
                    <a:cubicBezTo>
                      <a:pt x="442" y="101"/>
                      <a:pt x="436" y="101"/>
                      <a:pt x="427" y="101"/>
                    </a:cubicBezTo>
                    <a:cubicBezTo>
                      <a:pt x="427" y="70"/>
                      <a:pt x="427" y="56"/>
                      <a:pt x="427" y="51"/>
                    </a:cubicBezTo>
                    <a:cubicBezTo>
                      <a:pt x="427" y="50"/>
                      <a:pt x="427" y="50"/>
                      <a:pt x="427" y="49"/>
                    </a:cubicBezTo>
                    <a:lnTo>
                      <a:pt x="427" y="49"/>
                    </a:lnTo>
                    <a:cubicBezTo>
                      <a:pt x="428" y="61"/>
                      <a:pt x="429" y="65"/>
                      <a:pt x="430" y="65"/>
                    </a:cubicBezTo>
                    <a:cubicBezTo>
                      <a:pt x="434" y="65"/>
                      <a:pt x="440" y="12"/>
                      <a:pt x="437" y="12"/>
                    </a:cubicBezTo>
                    <a:lnTo>
                      <a:pt x="437" y="12"/>
                    </a:lnTo>
                    <a:cubicBezTo>
                      <a:pt x="436" y="12"/>
                      <a:pt x="433" y="21"/>
                      <a:pt x="427" y="49"/>
                    </a:cubicBezTo>
                    <a:lnTo>
                      <a:pt x="427" y="49"/>
                    </a:lnTo>
                    <a:cubicBezTo>
                      <a:pt x="427" y="43"/>
                      <a:pt x="427" y="35"/>
                      <a:pt x="427" y="26"/>
                    </a:cubicBezTo>
                    <a:cubicBezTo>
                      <a:pt x="427" y="13"/>
                      <a:pt x="427" y="1"/>
                      <a:pt x="427" y="1"/>
                    </a:cubicBezTo>
                    <a:cubicBezTo>
                      <a:pt x="420" y="29"/>
                      <a:pt x="417" y="38"/>
                      <a:pt x="415" y="38"/>
                    </a:cubicBezTo>
                    <a:cubicBezTo>
                      <a:pt x="413" y="38"/>
                      <a:pt x="415" y="23"/>
                      <a:pt x="414" y="23"/>
                    </a:cubicBezTo>
                    <a:lnTo>
                      <a:pt x="414" y="23"/>
                    </a:lnTo>
                    <a:cubicBezTo>
                      <a:pt x="413" y="23"/>
                      <a:pt x="410" y="34"/>
                      <a:pt x="402" y="76"/>
                    </a:cubicBezTo>
                    <a:cubicBezTo>
                      <a:pt x="402" y="69"/>
                      <a:pt x="402" y="59"/>
                      <a:pt x="402" y="51"/>
                    </a:cubicBezTo>
                    <a:lnTo>
                      <a:pt x="402" y="26"/>
                    </a:lnTo>
                    <a:cubicBezTo>
                      <a:pt x="402" y="40"/>
                      <a:pt x="394" y="46"/>
                      <a:pt x="387" y="62"/>
                    </a:cubicBezTo>
                    <a:lnTo>
                      <a:pt x="387" y="62"/>
                    </a:lnTo>
                    <a:cubicBezTo>
                      <a:pt x="392" y="9"/>
                      <a:pt x="377" y="20"/>
                      <a:pt x="377" y="1"/>
                    </a:cubicBezTo>
                    <a:cubicBezTo>
                      <a:pt x="377" y="51"/>
                      <a:pt x="377" y="26"/>
                      <a:pt x="377" y="76"/>
                    </a:cubicBezTo>
                    <a:cubicBezTo>
                      <a:pt x="377" y="61"/>
                      <a:pt x="374" y="57"/>
                      <a:pt x="372" y="57"/>
                    </a:cubicBezTo>
                    <a:cubicBezTo>
                      <a:pt x="372" y="57"/>
                      <a:pt x="371" y="57"/>
                      <a:pt x="371" y="57"/>
                    </a:cubicBezTo>
                    <a:lnTo>
                      <a:pt x="371" y="57"/>
                    </a:lnTo>
                    <a:cubicBezTo>
                      <a:pt x="373" y="48"/>
                      <a:pt x="375" y="38"/>
                      <a:pt x="377" y="26"/>
                    </a:cubicBezTo>
                    <a:lnTo>
                      <a:pt x="377" y="26"/>
                    </a:lnTo>
                    <a:cubicBezTo>
                      <a:pt x="367" y="55"/>
                      <a:pt x="365" y="62"/>
                      <a:pt x="366" y="62"/>
                    </a:cubicBezTo>
                    <a:cubicBezTo>
                      <a:pt x="366" y="62"/>
                      <a:pt x="369" y="58"/>
                      <a:pt x="371" y="57"/>
                    </a:cubicBezTo>
                    <a:lnTo>
                      <a:pt x="371" y="57"/>
                    </a:lnTo>
                    <a:cubicBezTo>
                      <a:pt x="364" y="100"/>
                      <a:pt x="359" y="119"/>
                      <a:pt x="356" y="119"/>
                    </a:cubicBezTo>
                    <a:cubicBezTo>
                      <a:pt x="352" y="119"/>
                      <a:pt x="352" y="72"/>
                      <a:pt x="352"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4" name="Google Shape;3196;p66">
                <a:extLst>
                  <a:ext uri="{FF2B5EF4-FFF2-40B4-BE49-F238E27FC236}">
                    <a16:creationId xmlns:a16="http://schemas.microsoft.com/office/drawing/2014/main" id="{83A25A54-D915-48C1-FA67-EAC094ED560F}"/>
                  </a:ext>
                </a:extLst>
              </p:cNvPr>
              <p:cNvSpPr/>
              <p:nvPr/>
            </p:nvSpPr>
            <p:spPr>
              <a:xfrm>
                <a:off x="4890500" y="2987500"/>
                <a:ext cx="25" cy="25"/>
              </a:xfrm>
              <a:custGeom>
                <a:avLst/>
                <a:gdLst/>
                <a:ahLst/>
                <a:cxnLst/>
                <a:rect l="l" t="t" r="r" b="b"/>
                <a:pathLst>
                  <a:path w="1" h="1" extrusionOk="0">
                    <a:moveTo>
                      <a:pt x="1" y="1"/>
                    </a:moveTo>
                    <a:lnTo>
                      <a:pt x="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5" name="Google Shape;3197;p66">
                <a:extLst>
                  <a:ext uri="{FF2B5EF4-FFF2-40B4-BE49-F238E27FC236}">
                    <a16:creationId xmlns:a16="http://schemas.microsoft.com/office/drawing/2014/main" id="{918C0A8F-C76D-07B4-FEE4-C82081589747}"/>
                  </a:ext>
                </a:extLst>
              </p:cNvPr>
              <p:cNvSpPr/>
              <p:nvPr/>
            </p:nvSpPr>
            <p:spPr>
              <a:xfrm>
                <a:off x="4900525" y="2981225"/>
                <a:ext cx="25" cy="650"/>
              </a:xfrm>
              <a:custGeom>
                <a:avLst/>
                <a:gdLst/>
                <a:ahLst/>
                <a:cxnLst/>
                <a:rect l="l" t="t" r="r" b="b"/>
                <a:pathLst>
                  <a:path w="1" h="26" extrusionOk="0">
                    <a:moveTo>
                      <a:pt x="1" y="1"/>
                    </a:moveTo>
                    <a:cubicBezTo>
                      <a:pt x="1" y="1"/>
                      <a:pt x="1" y="26"/>
                      <a:pt x="1" y="26"/>
                    </a:cubicBez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6" name="Google Shape;3198;p66">
                <a:extLst>
                  <a:ext uri="{FF2B5EF4-FFF2-40B4-BE49-F238E27FC236}">
                    <a16:creationId xmlns:a16="http://schemas.microsoft.com/office/drawing/2014/main" id="{F34E5666-13CA-336D-FF66-D9F8C4BDAF68}"/>
                  </a:ext>
                </a:extLst>
              </p:cNvPr>
              <p:cNvSpPr/>
              <p:nvPr/>
            </p:nvSpPr>
            <p:spPr>
              <a:xfrm>
                <a:off x="4891125" y="2993775"/>
                <a:ext cx="650" cy="650"/>
              </a:xfrm>
              <a:custGeom>
                <a:avLst/>
                <a:gdLst/>
                <a:ahLst/>
                <a:cxnLst/>
                <a:rect l="l" t="t" r="r" b="b"/>
                <a:pathLst>
                  <a:path w="26" h="26" extrusionOk="0">
                    <a:moveTo>
                      <a:pt x="1" y="25"/>
                    </a:moveTo>
                    <a:lnTo>
                      <a:pt x="1" y="25"/>
                    </a:lnTo>
                    <a:lnTo>
                      <a:pt x="26"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7" name="Google Shape;3199;p66">
                <a:extLst>
                  <a:ext uri="{FF2B5EF4-FFF2-40B4-BE49-F238E27FC236}">
                    <a16:creationId xmlns:a16="http://schemas.microsoft.com/office/drawing/2014/main" id="{28C85F03-36B2-94E4-DE1D-2FFB2C2F7250}"/>
                  </a:ext>
                </a:extLst>
              </p:cNvPr>
              <p:cNvSpPr/>
              <p:nvPr/>
            </p:nvSpPr>
            <p:spPr>
              <a:xfrm>
                <a:off x="4891750" y="2991250"/>
                <a:ext cx="650" cy="3550"/>
              </a:xfrm>
              <a:custGeom>
                <a:avLst/>
                <a:gdLst/>
                <a:ahLst/>
                <a:cxnLst/>
                <a:rect l="l" t="t" r="r" b="b"/>
                <a:pathLst>
                  <a:path w="26" h="142" extrusionOk="0">
                    <a:moveTo>
                      <a:pt x="26" y="1"/>
                    </a:moveTo>
                    <a:lnTo>
                      <a:pt x="1" y="126"/>
                    </a:lnTo>
                    <a:cubicBezTo>
                      <a:pt x="1" y="137"/>
                      <a:pt x="1" y="142"/>
                      <a:pt x="2" y="142"/>
                    </a:cubicBezTo>
                    <a:cubicBezTo>
                      <a:pt x="7" y="142"/>
                      <a:pt x="22" y="19"/>
                      <a:pt x="25" y="19"/>
                    </a:cubicBezTo>
                    <a:cubicBezTo>
                      <a:pt x="26" y="19"/>
                      <a:pt x="26" y="21"/>
                      <a:pt x="26" y="26"/>
                    </a:cubicBezTo>
                    <a:cubicBezTo>
                      <a:pt x="26" y="26"/>
                      <a:pt x="26" y="1"/>
                      <a:pt x="2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8" name="Google Shape;3200;p66">
                <a:extLst>
                  <a:ext uri="{FF2B5EF4-FFF2-40B4-BE49-F238E27FC236}">
                    <a16:creationId xmlns:a16="http://schemas.microsoft.com/office/drawing/2014/main" id="{4D1C2341-4142-3969-820A-E46C119BB04B}"/>
                  </a:ext>
                </a:extLst>
              </p:cNvPr>
              <p:cNvSpPr/>
              <p:nvPr/>
            </p:nvSpPr>
            <p:spPr>
              <a:xfrm>
                <a:off x="4892375" y="2990625"/>
                <a:ext cx="675" cy="1700"/>
              </a:xfrm>
              <a:custGeom>
                <a:avLst/>
                <a:gdLst/>
                <a:ahLst/>
                <a:cxnLst/>
                <a:rect l="l" t="t" r="r" b="b"/>
                <a:pathLst>
                  <a:path w="27" h="68" extrusionOk="0">
                    <a:moveTo>
                      <a:pt x="26" y="1"/>
                    </a:moveTo>
                    <a:cubicBezTo>
                      <a:pt x="26" y="6"/>
                      <a:pt x="25" y="13"/>
                      <a:pt x="23" y="20"/>
                    </a:cubicBezTo>
                    <a:lnTo>
                      <a:pt x="23" y="20"/>
                    </a:lnTo>
                    <a:cubicBezTo>
                      <a:pt x="25" y="17"/>
                      <a:pt x="26" y="11"/>
                      <a:pt x="26" y="1"/>
                    </a:cubicBezTo>
                    <a:close/>
                    <a:moveTo>
                      <a:pt x="23" y="20"/>
                    </a:moveTo>
                    <a:lnTo>
                      <a:pt x="23" y="20"/>
                    </a:lnTo>
                    <a:cubicBezTo>
                      <a:pt x="21" y="26"/>
                      <a:pt x="17" y="26"/>
                      <a:pt x="14" y="26"/>
                    </a:cubicBezTo>
                    <a:cubicBezTo>
                      <a:pt x="7" y="26"/>
                      <a:pt x="1" y="26"/>
                      <a:pt x="1" y="51"/>
                    </a:cubicBezTo>
                    <a:cubicBezTo>
                      <a:pt x="1" y="63"/>
                      <a:pt x="2" y="68"/>
                      <a:pt x="5" y="68"/>
                    </a:cubicBezTo>
                    <a:cubicBezTo>
                      <a:pt x="10" y="68"/>
                      <a:pt x="19" y="42"/>
                      <a:pt x="23" y="2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9" name="Google Shape;3201;p66">
                <a:extLst>
                  <a:ext uri="{FF2B5EF4-FFF2-40B4-BE49-F238E27FC236}">
                    <a16:creationId xmlns:a16="http://schemas.microsoft.com/office/drawing/2014/main" id="{A4C645F2-2148-FB40-0098-FE50882EF2CA}"/>
                  </a:ext>
                </a:extLst>
              </p:cNvPr>
              <p:cNvSpPr/>
              <p:nvPr/>
            </p:nvSpPr>
            <p:spPr>
              <a:xfrm>
                <a:off x="4911175" y="2991250"/>
                <a:ext cx="650" cy="325"/>
              </a:xfrm>
              <a:custGeom>
                <a:avLst/>
                <a:gdLst/>
                <a:ahLst/>
                <a:cxnLst/>
                <a:rect l="l" t="t" r="r" b="b"/>
                <a:pathLst>
                  <a:path w="26" h="13" extrusionOk="0">
                    <a:moveTo>
                      <a:pt x="1" y="1"/>
                    </a:moveTo>
                    <a:cubicBezTo>
                      <a:pt x="1" y="9"/>
                      <a:pt x="4" y="12"/>
                      <a:pt x="7" y="12"/>
                    </a:cubicBezTo>
                    <a:cubicBezTo>
                      <a:pt x="15" y="12"/>
                      <a:pt x="26" y="1"/>
                      <a:pt x="2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0" name="Google Shape;3202;p66">
                <a:extLst>
                  <a:ext uri="{FF2B5EF4-FFF2-40B4-BE49-F238E27FC236}">
                    <a16:creationId xmlns:a16="http://schemas.microsoft.com/office/drawing/2014/main" id="{FD79E09D-31F0-48CE-8E45-455E0262F258}"/>
                  </a:ext>
                </a:extLst>
              </p:cNvPr>
              <p:cNvSpPr/>
              <p:nvPr/>
            </p:nvSpPr>
            <p:spPr>
              <a:xfrm>
                <a:off x="4893025" y="2985000"/>
                <a:ext cx="63300" cy="31975"/>
              </a:xfrm>
              <a:custGeom>
                <a:avLst/>
                <a:gdLst/>
                <a:ahLst/>
                <a:cxnLst/>
                <a:rect l="l" t="t" r="r" b="b"/>
                <a:pathLst>
                  <a:path w="2532" h="1279" extrusionOk="0">
                    <a:moveTo>
                      <a:pt x="952" y="25"/>
                    </a:moveTo>
                    <a:lnTo>
                      <a:pt x="928" y="49"/>
                    </a:lnTo>
                    <a:lnTo>
                      <a:pt x="928" y="49"/>
                    </a:lnTo>
                    <a:cubicBezTo>
                      <a:pt x="936" y="45"/>
                      <a:pt x="944" y="37"/>
                      <a:pt x="952" y="25"/>
                    </a:cubicBezTo>
                    <a:close/>
                    <a:moveTo>
                      <a:pt x="376" y="1028"/>
                    </a:moveTo>
                    <a:cubicBezTo>
                      <a:pt x="376" y="1028"/>
                      <a:pt x="376" y="1028"/>
                      <a:pt x="376" y="1028"/>
                    </a:cubicBezTo>
                    <a:lnTo>
                      <a:pt x="376" y="1028"/>
                    </a:lnTo>
                    <a:close/>
                    <a:moveTo>
                      <a:pt x="1529" y="0"/>
                    </a:moveTo>
                    <a:cubicBezTo>
                      <a:pt x="1529" y="28"/>
                      <a:pt x="1525" y="32"/>
                      <a:pt x="1521" y="32"/>
                    </a:cubicBezTo>
                    <a:cubicBezTo>
                      <a:pt x="1519" y="32"/>
                      <a:pt x="1518" y="32"/>
                      <a:pt x="1516" y="32"/>
                    </a:cubicBezTo>
                    <a:cubicBezTo>
                      <a:pt x="1510" y="32"/>
                      <a:pt x="1504" y="38"/>
                      <a:pt x="1504" y="101"/>
                    </a:cubicBezTo>
                    <a:lnTo>
                      <a:pt x="1479" y="75"/>
                    </a:lnTo>
                    <a:cubicBezTo>
                      <a:pt x="1472" y="115"/>
                      <a:pt x="1464" y="129"/>
                      <a:pt x="1454" y="129"/>
                    </a:cubicBezTo>
                    <a:cubicBezTo>
                      <a:pt x="1434" y="129"/>
                      <a:pt x="1409" y="74"/>
                      <a:pt x="1383" y="74"/>
                    </a:cubicBezTo>
                    <a:cubicBezTo>
                      <a:pt x="1373" y="74"/>
                      <a:pt x="1363" y="81"/>
                      <a:pt x="1353" y="101"/>
                    </a:cubicBezTo>
                    <a:lnTo>
                      <a:pt x="1353" y="75"/>
                    </a:lnTo>
                    <a:cubicBezTo>
                      <a:pt x="1336" y="93"/>
                      <a:pt x="1331" y="111"/>
                      <a:pt x="1320" y="111"/>
                    </a:cubicBezTo>
                    <a:cubicBezTo>
                      <a:pt x="1316" y="111"/>
                      <a:pt x="1311" y="108"/>
                      <a:pt x="1303" y="101"/>
                    </a:cubicBezTo>
                    <a:cubicBezTo>
                      <a:pt x="1303" y="75"/>
                      <a:pt x="1303" y="75"/>
                      <a:pt x="1303" y="75"/>
                    </a:cubicBezTo>
                    <a:cubicBezTo>
                      <a:pt x="1295" y="34"/>
                      <a:pt x="1281" y="20"/>
                      <a:pt x="1265" y="20"/>
                    </a:cubicBezTo>
                    <a:cubicBezTo>
                      <a:pt x="1234" y="20"/>
                      <a:pt x="1195" y="75"/>
                      <a:pt x="1178" y="75"/>
                    </a:cubicBezTo>
                    <a:lnTo>
                      <a:pt x="1178" y="25"/>
                    </a:lnTo>
                    <a:cubicBezTo>
                      <a:pt x="1169" y="44"/>
                      <a:pt x="1156" y="49"/>
                      <a:pt x="1142" y="49"/>
                    </a:cubicBezTo>
                    <a:cubicBezTo>
                      <a:pt x="1128" y="49"/>
                      <a:pt x="1112" y="43"/>
                      <a:pt x="1098" y="43"/>
                    </a:cubicBezTo>
                    <a:cubicBezTo>
                      <a:pt x="1090" y="43"/>
                      <a:pt x="1083" y="45"/>
                      <a:pt x="1078" y="50"/>
                    </a:cubicBezTo>
                    <a:lnTo>
                      <a:pt x="1078" y="25"/>
                    </a:lnTo>
                    <a:lnTo>
                      <a:pt x="1053" y="75"/>
                    </a:lnTo>
                    <a:lnTo>
                      <a:pt x="1053" y="25"/>
                    </a:lnTo>
                    <a:cubicBezTo>
                      <a:pt x="1048" y="20"/>
                      <a:pt x="1042" y="18"/>
                      <a:pt x="1035" y="18"/>
                    </a:cubicBezTo>
                    <a:cubicBezTo>
                      <a:pt x="1008" y="18"/>
                      <a:pt x="967" y="50"/>
                      <a:pt x="927" y="50"/>
                    </a:cubicBezTo>
                    <a:lnTo>
                      <a:pt x="928" y="49"/>
                    </a:lnTo>
                    <a:lnTo>
                      <a:pt x="928" y="49"/>
                    </a:lnTo>
                    <a:cubicBezTo>
                      <a:pt x="922" y="53"/>
                      <a:pt x="915" y="54"/>
                      <a:pt x="909" y="54"/>
                    </a:cubicBezTo>
                    <a:cubicBezTo>
                      <a:pt x="885" y="54"/>
                      <a:pt x="864" y="36"/>
                      <a:pt x="847" y="36"/>
                    </a:cubicBezTo>
                    <a:cubicBezTo>
                      <a:pt x="839" y="36"/>
                      <a:pt x="833" y="39"/>
                      <a:pt x="827" y="50"/>
                    </a:cubicBezTo>
                    <a:lnTo>
                      <a:pt x="827" y="25"/>
                    </a:lnTo>
                    <a:cubicBezTo>
                      <a:pt x="727" y="25"/>
                      <a:pt x="627" y="101"/>
                      <a:pt x="526" y="126"/>
                    </a:cubicBezTo>
                    <a:cubicBezTo>
                      <a:pt x="520" y="107"/>
                      <a:pt x="514" y="101"/>
                      <a:pt x="508" y="101"/>
                    </a:cubicBezTo>
                    <a:cubicBezTo>
                      <a:pt x="495" y="101"/>
                      <a:pt x="483" y="126"/>
                      <a:pt x="470" y="126"/>
                    </a:cubicBezTo>
                    <a:cubicBezTo>
                      <a:pt x="464" y="126"/>
                      <a:pt x="457" y="119"/>
                      <a:pt x="451" y="101"/>
                    </a:cubicBezTo>
                    <a:cubicBezTo>
                      <a:pt x="451" y="126"/>
                      <a:pt x="451" y="151"/>
                      <a:pt x="451" y="176"/>
                    </a:cubicBezTo>
                    <a:cubicBezTo>
                      <a:pt x="376" y="201"/>
                      <a:pt x="276" y="201"/>
                      <a:pt x="201" y="276"/>
                    </a:cubicBezTo>
                    <a:cubicBezTo>
                      <a:pt x="201" y="251"/>
                      <a:pt x="201" y="226"/>
                      <a:pt x="201" y="201"/>
                    </a:cubicBezTo>
                    <a:cubicBezTo>
                      <a:pt x="159" y="270"/>
                      <a:pt x="125" y="286"/>
                      <a:pt x="90" y="286"/>
                    </a:cubicBezTo>
                    <a:cubicBezTo>
                      <a:pt x="62" y="286"/>
                      <a:pt x="33" y="276"/>
                      <a:pt x="0" y="276"/>
                    </a:cubicBezTo>
                    <a:cubicBezTo>
                      <a:pt x="0" y="301"/>
                      <a:pt x="0" y="301"/>
                      <a:pt x="0" y="326"/>
                    </a:cubicBezTo>
                    <a:cubicBezTo>
                      <a:pt x="4" y="335"/>
                      <a:pt x="9" y="338"/>
                      <a:pt x="13" y="338"/>
                    </a:cubicBezTo>
                    <a:cubicBezTo>
                      <a:pt x="29" y="338"/>
                      <a:pt x="43" y="289"/>
                      <a:pt x="48" y="289"/>
                    </a:cubicBezTo>
                    <a:cubicBezTo>
                      <a:pt x="49" y="289"/>
                      <a:pt x="50" y="292"/>
                      <a:pt x="50" y="301"/>
                    </a:cubicBezTo>
                    <a:lnTo>
                      <a:pt x="50" y="351"/>
                    </a:lnTo>
                    <a:cubicBezTo>
                      <a:pt x="53" y="354"/>
                      <a:pt x="55" y="355"/>
                      <a:pt x="57" y="355"/>
                    </a:cubicBezTo>
                    <a:cubicBezTo>
                      <a:pt x="69" y="355"/>
                      <a:pt x="57" y="297"/>
                      <a:pt x="69" y="297"/>
                    </a:cubicBezTo>
                    <a:cubicBezTo>
                      <a:pt x="70" y="297"/>
                      <a:pt x="72" y="298"/>
                      <a:pt x="75" y="301"/>
                    </a:cubicBezTo>
                    <a:cubicBezTo>
                      <a:pt x="75" y="326"/>
                      <a:pt x="75" y="351"/>
                      <a:pt x="75" y="351"/>
                    </a:cubicBezTo>
                    <a:cubicBezTo>
                      <a:pt x="100" y="326"/>
                      <a:pt x="150" y="351"/>
                      <a:pt x="175" y="276"/>
                    </a:cubicBezTo>
                    <a:cubicBezTo>
                      <a:pt x="175" y="351"/>
                      <a:pt x="201" y="301"/>
                      <a:pt x="226" y="351"/>
                    </a:cubicBezTo>
                    <a:cubicBezTo>
                      <a:pt x="226" y="326"/>
                      <a:pt x="226" y="326"/>
                      <a:pt x="226" y="301"/>
                    </a:cubicBezTo>
                    <a:cubicBezTo>
                      <a:pt x="244" y="305"/>
                      <a:pt x="262" y="306"/>
                      <a:pt x="279" y="306"/>
                    </a:cubicBezTo>
                    <a:cubicBezTo>
                      <a:pt x="363" y="306"/>
                      <a:pt x="436" y="271"/>
                      <a:pt x="507" y="271"/>
                    </a:cubicBezTo>
                    <a:cubicBezTo>
                      <a:pt x="522" y="271"/>
                      <a:pt x="537" y="272"/>
                      <a:pt x="551" y="276"/>
                    </a:cubicBezTo>
                    <a:cubicBezTo>
                      <a:pt x="575" y="229"/>
                      <a:pt x="596" y="214"/>
                      <a:pt x="616" y="214"/>
                    </a:cubicBezTo>
                    <a:cubicBezTo>
                      <a:pt x="652" y="214"/>
                      <a:pt x="685" y="260"/>
                      <a:pt x="723" y="260"/>
                    </a:cubicBezTo>
                    <a:cubicBezTo>
                      <a:pt x="732" y="260"/>
                      <a:pt x="742" y="258"/>
                      <a:pt x="752" y="251"/>
                    </a:cubicBezTo>
                    <a:cubicBezTo>
                      <a:pt x="752" y="233"/>
                      <a:pt x="764" y="215"/>
                      <a:pt x="781" y="215"/>
                    </a:cubicBezTo>
                    <a:cubicBezTo>
                      <a:pt x="787" y="215"/>
                      <a:pt x="795" y="219"/>
                      <a:pt x="802" y="226"/>
                    </a:cubicBezTo>
                    <a:lnTo>
                      <a:pt x="827" y="176"/>
                    </a:lnTo>
                    <a:cubicBezTo>
                      <a:pt x="902" y="226"/>
                      <a:pt x="977" y="232"/>
                      <a:pt x="1053" y="232"/>
                    </a:cubicBezTo>
                    <a:cubicBezTo>
                      <a:pt x="1078" y="232"/>
                      <a:pt x="1103" y="231"/>
                      <a:pt x="1128" y="231"/>
                    </a:cubicBezTo>
                    <a:cubicBezTo>
                      <a:pt x="1178" y="231"/>
                      <a:pt x="1228" y="234"/>
                      <a:pt x="1278" y="251"/>
                    </a:cubicBezTo>
                    <a:cubicBezTo>
                      <a:pt x="1362" y="265"/>
                      <a:pt x="1453" y="302"/>
                      <a:pt x="1540" y="302"/>
                    </a:cubicBezTo>
                    <a:cubicBezTo>
                      <a:pt x="1608" y="302"/>
                      <a:pt x="1674" y="279"/>
                      <a:pt x="1729" y="201"/>
                    </a:cubicBezTo>
                    <a:cubicBezTo>
                      <a:pt x="1729" y="226"/>
                      <a:pt x="1729" y="226"/>
                      <a:pt x="1729" y="226"/>
                    </a:cubicBezTo>
                    <a:cubicBezTo>
                      <a:pt x="1749" y="226"/>
                      <a:pt x="1769" y="258"/>
                      <a:pt x="1790" y="258"/>
                    </a:cubicBezTo>
                    <a:cubicBezTo>
                      <a:pt x="1795" y="258"/>
                      <a:pt x="1800" y="256"/>
                      <a:pt x="1805" y="251"/>
                    </a:cubicBezTo>
                    <a:lnTo>
                      <a:pt x="1805" y="276"/>
                    </a:lnTo>
                    <a:cubicBezTo>
                      <a:pt x="1820" y="270"/>
                      <a:pt x="1834" y="267"/>
                      <a:pt x="1846" y="267"/>
                    </a:cubicBezTo>
                    <a:cubicBezTo>
                      <a:pt x="1932" y="267"/>
                      <a:pt x="1949" y="401"/>
                      <a:pt x="2080" y="401"/>
                    </a:cubicBezTo>
                    <a:cubicBezTo>
                      <a:pt x="2105" y="451"/>
                      <a:pt x="2130" y="527"/>
                      <a:pt x="2155" y="577"/>
                    </a:cubicBezTo>
                    <a:lnTo>
                      <a:pt x="2231" y="752"/>
                    </a:lnTo>
                    <a:lnTo>
                      <a:pt x="2206" y="752"/>
                    </a:lnTo>
                    <a:cubicBezTo>
                      <a:pt x="2231" y="802"/>
                      <a:pt x="2231" y="852"/>
                      <a:pt x="2206" y="852"/>
                    </a:cubicBezTo>
                    <a:cubicBezTo>
                      <a:pt x="2155" y="852"/>
                      <a:pt x="2105" y="841"/>
                      <a:pt x="2070" y="841"/>
                    </a:cubicBezTo>
                    <a:cubicBezTo>
                      <a:pt x="2052" y="841"/>
                      <a:pt x="2038" y="844"/>
                      <a:pt x="2030" y="852"/>
                    </a:cubicBezTo>
                    <a:cubicBezTo>
                      <a:pt x="2021" y="848"/>
                      <a:pt x="2012" y="846"/>
                      <a:pt x="2004" y="846"/>
                    </a:cubicBezTo>
                    <a:cubicBezTo>
                      <a:pt x="1970" y="846"/>
                      <a:pt x="1945" y="882"/>
                      <a:pt x="1905" y="903"/>
                    </a:cubicBezTo>
                    <a:cubicBezTo>
                      <a:pt x="1868" y="939"/>
                      <a:pt x="1831" y="963"/>
                      <a:pt x="1795" y="963"/>
                    </a:cubicBezTo>
                    <a:cubicBezTo>
                      <a:pt x="1781" y="963"/>
                      <a:pt x="1768" y="959"/>
                      <a:pt x="1754" y="953"/>
                    </a:cubicBezTo>
                    <a:cubicBezTo>
                      <a:pt x="1740" y="928"/>
                      <a:pt x="1724" y="919"/>
                      <a:pt x="1708" y="919"/>
                    </a:cubicBezTo>
                    <a:cubicBezTo>
                      <a:pt x="1658" y="919"/>
                      <a:pt x="1604" y="1011"/>
                      <a:pt x="1563" y="1011"/>
                    </a:cubicBezTo>
                    <a:cubicBezTo>
                      <a:pt x="1550" y="1011"/>
                      <a:pt x="1539" y="1002"/>
                      <a:pt x="1529" y="978"/>
                    </a:cubicBezTo>
                    <a:cubicBezTo>
                      <a:pt x="1472" y="902"/>
                      <a:pt x="1418" y="872"/>
                      <a:pt x="1366" y="872"/>
                    </a:cubicBezTo>
                    <a:cubicBezTo>
                      <a:pt x="1280" y="872"/>
                      <a:pt x="1196" y="950"/>
                      <a:pt x="1103" y="1028"/>
                    </a:cubicBezTo>
                    <a:cubicBezTo>
                      <a:pt x="1083" y="1013"/>
                      <a:pt x="1062" y="1008"/>
                      <a:pt x="1040" y="1008"/>
                    </a:cubicBezTo>
                    <a:cubicBezTo>
                      <a:pt x="984" y="1008"/>
                      <a:pt x="921" y="1041"/>
                      <a:pt x="861" y="1041"/>
                    </a:cubicBezTo>
                    <a:cubicBezTo>
                      <a:pt x="822" y="1041"/>
                      <a:pt x="784" y="1026"/>
                      <a:pt x="752" y="978"/>
                    </a:cubicBezTo>
                    <a:cubicBezTo>
                      <a:pt x="740" y="990"/>
                      <a:pt x="729" y="995"/>
                      <a:pt x="718" y="995"/>
                    </a:cubicBezTo>
                    <a:cubicBezTo>
                      <a:pt x="665" y="995"/>
                      <a:pt x="625" y="875"/>
                      <a:pt x="585" y="875"/>
                    </a:cubicBezTo>
                    <a:cubicBezTo>
                      <a:pt x="582" y="875"/>
                      <a:pt x="579" y="876"/>
                      <a:pt x="576" y="877"/>
                    </a:cubicBezTo>
                    <a:lnTo>
                      <a:pt x="576" y="903"/>
                    </a:lnTo>
                    <a:cubicBezTo>
                      <a:pt x="572" y="883"/>
                      <a:pt x="566" y="876"/>
                      <a:pt x="560" y="876"/>
                    </a:cubicBezTo>
                    <a:cubicBezTo>
                      <a:pt x="541" y="876"/>
                      <a:pt x="519" y="942"/>
                      <a:pt x="508" y="942"/>
                    </a:cubicBezTo>
                    <a:cubicBezTo>
                      <a:pt x="504" y="942"/>
                      <a:pt x="501" y="931"/>
                      <a:pt x="501" y="903"/>
                    </a:cubicBezTo>
                    <a:lnTo>
                      <a:pt x="501" y="877"/>
                    </a:lnTo>
                    <a:cubicBezTo>
                      <a:pt x="501" y="867"/>
                      <a:pt x="501" y="863"/>
                      <a:pt x="500" y="863"/>
                    </a:cubicBezTo>
                    <a:cubicBezTo>
                      <a:pt x="496" y="863"/>
                      <a:pt x="482" y="992"/>
                      <a:pt x="477" y="992"/>
                    </a:cubicBezTo>
                    <a:cubicBezTo>
                      <a:pt x="477" y="992"/>
                      <a:pt x="476" y="988"/>
                      <a:pt x="476" y="978"/>
                    </a:cubicBezTo>
                    <a:lnTo>
                      <a:pt x="476" y="1003"/>
                    </a:lnTo>
                    <a:cubicBezTo>
                      <a:pt x="451" y="1003"/>
                      <a:pt x="476" y="953"/>
                      <a:pt x="451" y="953"/>
                    </a:cubicBezTo>
                    <a:cubicBezTo>
                      <a:pt x="451" y="953"/>
                      <a:pt x="451" y="1003"/>
                      <a:pt x="451" y="1003"/>
                    </a:cubicBezTo>
                    <a:cubicBezTo>
                      <a:pt x="451" y="945"/>
                      <a:pt x="444" y="935"/>
                      <a:pt x="435" y="935"/>
                    </a:cubicBezTo>
                    <a:cubicBezTo>
                      <a:pt x="430" y="935"/>
                      <a:pt x="425" y="938"/>
                      <a:pt x="420" y="938"/>
                    </a:cubicBezTo>
                    <a:cubicBezTo>
                      <a:pt x="410" y="938"/>
                      <a:pt x="401" y="926"/>
                      <a:pt x="401" y="852"/>
                    </a:cubicBezTo>
                    <a:cubicBezTo>
                      <a:pt x="426" y="852"/>
                      <a:pt x="401" y="777"/>
                      <a:pt x="426" y="752"/>
                    </a:cubicBezTo>
                    <a:cubicBezTo>
                      <a:pt x="426" y="746"/>
                      <a:pt x="425" y="743"/>
                      <a:pt x="422" y="743"/>
                    </a:cubicBezTo>
                    <a:cubicBezTo>
                      <a:pt x="415" y="743"/>
                      <a:pt x="401" y="771"/>
                      <a:pt x="401" y="827"/>
                    </a:cubicBezTo>
                    <a:cubicBezTo>
                      <a:pt x="376" y="903"/>
                      <a:pt x="376" y="953"/>
                      <a:pt x="376" y="1028"/>
                    </a:cubicBezTo>
                    <a:lnTo>
                      <a:pt x="401" y="953"/>
                    </a:lnTo>
                    <a:cubicBezTo>
                      <a:pt x="401" y="1028"/>
                      <a:pt x="401" y="978"/>
                      <a:pt x="401" y="1028"/>
                    </a:cubicBezTo>
                    <a:cubicBezTo>
                      <a:pt x="401" y="1028"/>
                      <a:pt x="401" y="1128"/>
                      <a:pt x="426" y="1153"/>
                    </a:cubicBezTo>
                    <a:cubicBezTo>
                      <a:pt x="426" y="1121"/>
                      <a:pt x="431" y="1112"/>
                      <a:pt x="436" y="1112"/>
                    </a:cubicBezTo>
                    <a:cubicBezTo>
                      <a:pt x="443" y="1112"/>
                      <a:pt x="451" y="1128"/>
                      <a:pt x="451" y="1128"/>
                    </a:cubicBezTo>
                    <a:lnTo>
                      <a:pt x="451" y="1153"/>
                    </a:lnTo>
                    <a:cubicBezTo>
                      <a:pt x="451" y="1166"/>
                      <a:pt x="452" y="1171"/>
                      <a:pt x="453" y="1171"/>
                    </a:cubicBezTo>
                    <a:cubicBezTo>
                      <a:pt x="457" y="1171"/>
                      <a:pt x="467" y="1111"/>
                      <a:pt x="472" y="1111"/>
                    </a:cubicBezTo>
                    <a:cubicBezTo>
                      <a:pt x="475" y="1111"/>
                      <a:pt x="476" y="1122"/>
                      <a:pt x="476" y="1153"/>
                    </a:cubicBezTo>
                    <a:cubicBezTo>
                      <a:pt x="501" y="1128"/>
                      <a:pt x="551" y="1128"/>
                      <a:pt x="602" y="1128"/>
                    </a:cubicBezTo>
                    <a:cubicBezTo>
                      <a:pt x="602" y="1078"/>
                      <a:pt x="627" y="1128"/>
                      <a:pt x="627" y="1053"/>
                    </a:cubicBezTo>
                    <a:cubicBezTo>
                      <a:pt x="627" y="1153"/>
                      <a:pt x="677" y="1178"/>
                      <a:pt x="677" y="1178"/>
                    </a:cubicBezTo>
                    <a:cubicBezTo>
                      <a:pt x="683" y="1208"/>
                      <a:pt x="687" y="1218"/>
                      <a:pt x="691" y="1218"/>
                    </a:cubicBezTo>
                    <a:cubicBezTo>
                      <a:pt x="699" y="1218"/>
                      <a:pt x="704" y="1174"/>
                      <a:pt x="711" y="1174"/>
                    </a:cubicBezTo>
                    <a:cubicBezTo>
                      <a:pt x="715" y="1174"/>
                      <a:pt x="720" y="1188"/>
                      <a:pt x="727" y="1228"/>
                    </a:cubicBezTo>
                    <a:cubicBezTo>
                      <a:pt x="727" y="1193"/>
                      <a:pt x="733" y="1186"/>
                      <a:pt x="741" y="1186"/>
                    </a:cubicBezTo>
                    <a:cubicBezTo>
                      <a:pt x="747" y="1186"/>
                      <a:pt x="753" y="1189"/>
                      <a:pt x="759" y="1189"/>
                    </a:cubicBezTo>
                    <a:cubicBezTo>
                      <a:pt x="769" y="1189"/>
                      <a:pt x="777" y="1179"/>
                      <a:pt x="777" y="1128"/>
                    </a:cubicBezTo>
                    <a:cubicBezTo>
                      <a:pt x="777" y="1153"/>
                      <a:pt x="777" y="1178"/>
                      <a:pt x="777" y="1203"/>
                    </a:cubicBezTo>
                    <a:cubicBezTo>
                      <a:pt x="827" y="1203"/>
                      <a:pt x="877" y="1253"/>
                      <a:pt x="902" y="1253"/>
                    </a:cubicBezTo>
                    <a:cubicBezTo>
                      <a:pt x="909" y="1225"/>
                      <a:pt x="919" y="1217"/>
                      <a:pt x="929" y="1217"/>
                    </a:cubicBezTo>
                    <a:cubicBezTo>
                      <a:pt x="942" y="1217"/>
                      <a:pt x="957" y="1231"/>
                      <a:pt x="971" y="1231"/>
                    </a:cubicBezTo>
                    <a:cubicBezTo>
                      <a:pt x="983" y="1231"/>
                      <a:pt x="994" y="1220"/>
                      <a:pt x="1003" y="1178"/>
                    </a:cubicBezTo>
                    <a:cubicBezTo>
                      <a:pt x="1020" y="1196"/>
                      <a:pt x="1037" y="1225"/>
                      <a:pt x="1054" y="1225"/>
                    </a:cubicBezTo>
                    <a:cubicBezTo>
                      <a:pt x="1062" y="1225"/>
                      <a:pt x="1070" y="1219"/>
                      <a:pt x="1078" y="1203"/>
                    </a:cubicBezTo>
                    <a:lnTo>
                      <a:pt x="1078" y="1228"/>
                    </a:lnTo>
                    <a:cubicBezTo>
                      <a:pt x="1103" y="1203"/>
                      <a:pt x="1153" y="1203"/>
                      <a:pt x="1178" y="1128"/>
                    </a:cubicBezTo>
                    <a:cubicBezTo>
                      <a:pt x="1178" y="1253"/>
                      <a:pt x="1203" y="1228"/>
                      <a:pt x="1203" y="1278"/>
                    </a:cubicBezTo>
                    <a:cubicBezTo>
                      <a:pt x="1228" y="1203"/>
                      <a:pt x="1278" y="1228"/>
                      <a:pt x="1328" y="1178"/>
                    </a:cubicBezTo>
                    <a:cubicBezTo>
                      <a:pt x="1328" y="1193"/>
                      <a:pt x="1331" y="1197"/>
                      <a:pt x="1334" y="1197"/>
                    </a:cubicBezTo>
                    <a:cubicBezTo>
                      <a:pt x="1337" y="1197"/>
                      <a:pt x="1341" y="1193"/>
                      <a:pt x="1345" y="1193"/>
                    </a:cubicBezTo>
                    <a:cubicBezTo>
                      <a:pt x="1350" y="1193"/>
                      <a:pt x="1353" y="1199"/>
                      <a:pt x="1353" y="1228"/>
                    </a:cubicBezTo>
                    <a:cubicBezTo>
                      <a:pt x="1397" y="1163"/>
                      <a:pt x="1440" y="1136"/>
                      <a:pt x="1484" y="1136"/>
                    </a:cubicBezTo>
                    <a:cubicBezTo>
                      <a:pt x="1541" y="1136"/>
                      <a:pt x="1597" y="1182"/>
                      <a:pt x="1654" y="1253"/>
                    </a:cubicBezTo>
                    <a:cubicBezTo>
                      <a:pt x="1679" y="1203"/>
                      <a:pt x="1679" y="1103"/>
                      <a:pt x="1704" y="1053"/>
                    </a:cubicBezTo>
                    <a:cubicBezTo>
                      <a:pt x="1704" y="1053"/>
                      <a:pt x="1704" y="1078"/>
                      <a:pt x="1704" y="1078"/>
                    </a:cubicBezTo>
                    <a:cubicBezTo>
                      <a:pt x="1704" y="1074"/>
                      <a:pt x="1705" y="1073"/>
                      <a:pt x="1706" y="1073"/>
                    </a:cubicBezTo>
                    <a:cubicBezTo>
                      <a:pt x="1711" y="1073"/>
                      <a:pt x="1726" y="1108"/>
                      <a:pt x="1744" y="1108"/>
                    </a:cubicBezTo>
                    <a:cubicBezTo>
                      <a:pt x="1747" y="1108"/>
                      <a:pt x="1751" y="1107"/>
                      <a:pt x="1754" y="1103"/>
                    </a:cubicBezTo>
                    <a:cubicBezTo>
                      <a:pt x="1754" y="1128"/>
                      <a:pt x="1754" y="1128"/>
                      <a:pt x="1754" y="1128"/>
                    </a:cubicBezTo>
                    <a:cubicBezTo>
                      <a:pt x="1754" y="1125"/>
                      <a:pt x="1755" y="1124"/>
                      <a:pt x="1755" y="1124"/>
                    </a:cubicBezTo>
                    <a:cubicBezTo>
                      <a:pt x="1759" y="1124"/>
                      <a:pt x="1770" y="1157"/>
                      <a:pt x="1784" y="1157"/>
                    </a:cubicBezTo>
                    <a:cubicBezTo>
                      <a:pt x="1790" y="1157"/>
                      <a:pt x="1797" y="1149"/>
                      <a:pt x="1805" y="1128"/>
                    </a:cubicBezTo>
                    <a:lnTo>
                      <a:pt x="1805" y="1153"/>
                    </a:lnTo>
                    <a:lnTo>
                      <a:pt x="1830" y="1128"/>
                    </a:lnTo>
                    <a:lnTo>
                      <a:pt x="1830" y="1128"/>
                    </a:lnTo>
                    <a:cubicBezTo>
                      <a:pt x="1830" y="1147"/>
                      <a:pt x="1830" y="1179"/>
                      <a:pt x="1819" y="1184"/>
                    </a:cubicBezTo>
                    <a:lnTo>
                      <a:pt x="1819" y="1184"/>
                    </a:lnTo>
                    <a:cubicBezTo>
                      <a:pt x="1815" y="1183"/>
                      <a:pt x="1810" y="1181"/>
                      <a:pt x="1805" y="1178"/>
                    </a:cubicBezTo>
                    <a:lnTo>
                      <a:pt x="1805" y="1178"/>
                    </a:lnTo>
                    <a:cubicBezTo>
                      <a:pt x="1809" y="1183"/>
                      <a:pt x="1813" y="1185"/>
                      <a:pt x="1816" y="1185"/>
                    </a:cubicBezTo>
                    <a:cubicBezTo>
                      <a:pt x="1817" y="1185"/>
                      <a:pt x="1819" y="1185"/>
                      <a:pt x="1819" y="1184"/>
                    </a:cubicBezTo>
                    <a:lnTo>
                      <a:pt x="1819" y="1184"/>
                    </a:lnTo>
                    <a:cubicBezTo>
                      <a:pt x="1831" y="1188"/>
                      <a:pt x="1843" y="1189"/>
                      <a:pt x="1854" y="1189"/>
                    </a:cubicBezTo>
                    <a:cubicBezTo>
                      <a:pt x="1885" y="1189"/>
                      <a:pt x="1913" y="1178"/>
                      <a:pt x="1930" y="1178"/>
                    </a:cubicBezTo>
                    <a:cubicBezTo>
                      <a:pt x="1980" y="1153"/>
                      <a:pt x="2055" y="1128"/>
                      <a:pt x="2105" y="1128"/>
                    </a:cubicBezTo>
                    <a:cubicBezTo>
                      <a:pt x="2231" y="1078"/>
                      <a:pt x="2306" y="1028"/>
                      <a:pt x="2406" y="1028"/>
                    </a:cubicBezTo>
                    <a:cubicBezTo>
                      <a:pt x="2406" y="1028"/>
                      <a:pt x="2418" y="1016"/>
                      <a:pt x="2417" y="1008"/>
                    </a:cubicBezTo>
                    <a:lnTo>
                      <a:pt x="2417" y="1008"/>
                    </a:lnTo>
                    <a:lnTo>
                      <a:pt x="2456" y="1028"/>
                    </a:lnTo>
                    <a:lnTo>
                      <a:pt x="2456" y="1028"/>
                    </a:lnTo>
                    <a:lnTo>
                      <a:pt x="2381" y="953"/>
                    </a:lnTo>
                    <a:cubicBezTo>
                      <a:pt x="2406" y="953"/>
                      <a:pt x="2406" y="978"/>
                      <a:pt x="2431" y="978"/>
                    </a:cubicBezTo>
                    <a:cubicBezTo>
                      <a:pt x="2456" y="953"/>
                      <a:pt x="2381" y="852"/>
                      <a:pt x="2381" y="802"/>
                    </a:cubicBezTo>
                    <a:lnTo>
                      <a:pt x="2381" y="802"/>
                    </a:lnTo>
                    <a:cubicBezTo>
                      <a:pt x="2381" y="802"/>
                      <a:pt x="2431" y="827"/>
                      <a:pt x="2431" y="827"/>
                    </a:cubicBezTo>
                    <a:cubicBezTo>
                      <a:pt x="2356" y="752"/>
                      <a:pt x="2531" y="777"/>
                      <a:pt x="2356" y="727"/>
                    </a:cubicBezTo>
                    <a:lnTo>
                      <a:pt x="2406" y="727"/>
                    </a:lnTo>
                    <a:cubicBezTo>
                      <a:pt x="2331" y="602"/>
                      <a:pt x="2306" y="502"/>
                      <a:pt x="2306" y="426"/>
                    </a:cubicBezTo>
                    <a:cubicBezTo>
                      <a:pt x="2155" y="401"/>
                      <a:pt x="2206" y="276"/>
                      <a:pt x="2080" y="276"/>
                    </a:cubicBezTo>
                    <a:lnTo>
                      <a:pt x="2105" y="251"/>
                    </a:lnTo>
                    <a:cubicBezTo>
                      <a:pt x="1955" y="251"/>
                      <a:pt x="1955" y="101"/>
                      <a:pt x="1855" y="75"/>
                    </a:cubicBezTo>
                    <a:cubicBezTo>
                      <a:pt x="1846" y="67"/>
                      <a:pt x="1835" y="64"/>
                      <a:pt x="1822" y="64"/>
                    </a:cubicBezTo>
                    <a:cubicBezTo>
                      <a:pt x="1796" y="64"/>
                      <a:pt x="1763" y="75"/>
                      <a:pt x="1729" y="75"/>
                    </a:cubicBezTo>
                    <a:lnTo>
                      <a:pt x="1754" y="50"/>
                    </a:lnTo>
                    <a:lnTo>
                      <a:pt x="1754" y="50"/>
                    </a:lnTo>
                    <a:cubicBezTo>
                      <a:pt x="1735" y="70"/>
                      <a:pt x="1718" y="77"/>
                      <a:pt x="1702" y="77"/>
                    </a:cubicBezTo>
                    <a:cubicBezTo>
                      <a:pt x="1653" y="77"/>
                      <a:pt x="1617" y="11"/>
                      <a:pt x="1578" y="11"/>
                    </a:cubicBezTo>
                    <a:cubicBezTo>
                      <a:pt x="1562" y="11"/>
                      <a:pt x="1546" y="22"/>
                      <a:pt x="1529" y="50"/>
                    </a:cubicBezTo>
                    <a:lnTo>
                      <a:pt x="1529"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1" name="Google Shape;3203;p66">
                <a:extLst>
                  <a:ext uri="{FF2B5EF4-FFF2-40B4-BE49-F238E27FC236}">
                    <a16:creationId xmlns:a16="http://schemas.microsoft.com/office/drawing/2014/main" id="{65336D3C-C56E-A4B7-1071-E43BAA6DD526}"/>
                  </a:ext>
                </a:extLst>
              </p:cNvPr>
              <p:cNvSpPr/>
              <p:nvPr/>
            </p:nvSpPr>
            <p:spPr>
              <a:xfrm>
                <a:off x="4906175" y="2988125"/>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2" name="Google Shape;3204;p66">
                <a:extLst>
                  <a:ext uri="{FF2B5EF4-FFF2-40B4-BE49-F238E27FC236}">
                    <a16:creationId xmlns:a16="http://schemas.microsoft.com/office/drawing/2014/main" id="{1A6EB913-44EC-9BAD-A6A1-87F878446B52}"/>
                  </a:ext>
                </a:extLst>
              </p:cNvPr>
              <p:cNvSpPr/>
              <p:nvPr/>
            </p:nvSpPr>
            <p:spPr>
              <a:xfrm>
                <a:off x="4903675" y="301382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3" name="Google Shape;3205;p66">
                <a:extLst>
                  <a:ext uri="{FF2B5EF4-FFF2-40B4-BE49-F238E27FC236}">
                    <a16:creationId xmlns:a16="http://schemas.microsoft.com/office/drawing/2014/main" id="{273378CA-D4CC-A11A-0CE4-268A118B05F4}"/>
                  </a:ext>
                </a:extLst>
              </p:cNvPr>
              <p:cNvSpPr/>
              <p:nvPr/>
            </p:nvSpPr>
            <p:spPr>
              <a:xfrm>
                <a:off x="4905550" y="2901650"/>
                <a:ext cx="650" cy="650"/>
              </a:xfrm>
              <a:custGeom>
                <a:avLst/>
                <a:gdLst/>
                <a:ahLst/>
                <a:cxnLst/>
                <a:rect l="l" t="t" r="r" b="b"/>
                <a:pathLst>
                  <a:path w="26" h="26" extrusionOk="0">
                    <a:moveTo>
                      <a:pt x="0" y="1"/>
                    </a:moveTo>
                    <a:lnTo>
                      <a:pt x="25" y="26"/>
                    </a:lnTo>
                    <a:lnTo>
                      <a:pt x="25"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4" name="Google Shape;3206;p66">
                <a:extLst>
                  <a:ext uri="{FF2B5EF4-FFF2-40B4-BE49-F238E27FC236}">
                    <a16:creationId xmlns:a16="http://schemas.microsoft.com/office/drawing/2014/main" id="{1CF12F36-62C8-8816-511F-BDB1E6FD3B89}"/>
                  </a:ext>
                </a:extLst>
              </p:cNvPr>
              <p:cNvSpPr/>
              <p:nvPr/>
            </p:nvSpPr>
            <p:spPr>
              <a:xfrm>
                <a:off x="4905000" y="2901575"/>
                <a:ext cx="3075" cy="2625"/>
              </a:xfrm>
              <a:custGeom>
                <a:avLst/>
                <a:gdLst/>
                <a:ahLst/>
                <a:cxnLst/>
                <a:rect l="l" t="t" r="r" b="b"/>
                <a:pathLst>
                  <a:path w="123" h="105" extrusionOk="0">
                    <a:moveTo>
                      <a:pt x="13" y="1"/>
                    </a:moveTo>
                    <a:cubicBezTo>
                      <a:pt x="1" y="1"/>
                      <a:pt x="81" y="69"/>
                      <a:pt x="98" y="81"/>
                    </a:cubicBezTo>
                    <a:lnTo>
                      <a:pt x="98" y="81"/>
                    </a:lnTo>
                    <a:cubicBezTo>
                      <a:pt x="99" y="104"/>
                      <a:pt x="123" y="104"/>
                      <a:pt x="123" y="104"/>
                    </a:cubicBezTo>
                    <a:lnTo>
                      <a:pt x="22" y="4"/>
                    </a:lnTo>
                    <a:cubicBezTo>
                      <a:pt x="18" y="2"/>
                      <a:pt x="15" y="1"/>
                      <a:pt x="13"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5" name="Google Shape;3207;p66">
                <a:extLst>
                  <a:ext uri="{FF2B5EF4-FFF2-40B4-BE49-F238E27FC236}">
                    <a16:creationId xmlns:a16="http://schemas.microsoft.com/office/drawing/2014/main" id="{0A7CB7A4-BB90-87BC-0472-97731A2AD9AA}"/>
                  </a:ext>
                </a:extLst>
              </p:cNvPr>
              <p:cNvSpPr/>
              <p:nvPr/>
            </p:nvSpPr>
            <p:spPr>
              <a:xfrm>
                <a:off x="4906350" y="2903550"/>
                <a:ext cx="1725" cy="1275"/>
              </a:xfrm>
              <a:custGeom>
                <a:avLst/>
                <a:gdLst/>
                <a:ahLst/>
                <a:cxnLst/>
                <a:rect l="l" t="t" r="r" b="b"/>
                <a:pathLst>
                  <a:path w="69" h="51" extrusionOk="0">
                    <a:moveTo>
                      <a:pt x="18" y="0"/>
                    </a:moveTo>
                    <a:cubicBezTo>
                      <a:pt x="1" y="0"/>
                      <a:pt x="20" y="12"/>
                      <a:pt x="42" y="28"/>
                    </a:cubicBezTo>
                    <a:lnTo>
                      <a:pt x="42" y="28"/>
                    </a:lnTo>
                    <a:cubicBezTo>
                      <a:pt x="39" y="23"/>
                      <a:pt x="33" y="15"/>
                      <a:pt x="18" y="0"/>
                    </a:cubicBezTo>
                    <a:close/>
                    <a:moveTo>
                      <a:pt x="42" y="28"/>
                    </a:moveTo>
                    <a:lnTo>
                      <a:pt x="42" y="28"/>
                    </a:lnTo>
                    <a:cubicBezTo>
                      <a:pt x="47" y="40"/>
                      <a:pt x="33" y="33"/>
                      <a:pt x="69" y="50"/>
                    </a:cubicBezTo>
                    <a:cubicBezTo>
                      <a:pt x="61" y="43"/>
                      <a:pt x="51" y="35"/>
                      <a:pt x="42" y="28"/>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6" name="Google Shape;3208;p66">
                <a:extLst>
                  <a:ext uri="{FF2B5EF4-FFF2-40B4-BE49-F238E27FC236}">
                    <a16:creationId xmlns:a16="http://schemas.microsoft.com/office/drawing/2014/main" id="{566956FE-1EF4-2C6E-6138-CBE88F522FCD}"/>
                  </a:ext>
                </a:extLst>
              </p:cNvPr>
              <p:cNvSpPr/>
              <p:nvPr/>
            </p:nvSpPr>
            <p:spPr>
              <a:xfrm>
                <a:off x="4898650" y="2914825"/>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7" name="Google Shape;3209;p66">
                <a:extLst>
                  <a:ext uri="{FF2B5EF4-FFF2-40B4-BE49-F238E27FC236}">
                    <a16:creationId xmlns:a16="http://schemas.microsoft.com/office/drawing/2014/main" id="{F408C5DA-427F-8802-4D83-948547B79E16}"/>
                  </a:ext>
                </a:extLst>
              </p:cNvPr>
              <p:cNvSpPr/>
              <p:nvPr/>
            </p:nvSpPr>
            <p:spPr>
              <a:xfrm>
                <a:off x="4840375" y="2903400"/>
                <a:ext cx="67075" cy="43400"/>
              </a:xfrm>
              <a:custGeom>
                <a:avLst/>
                <a:gdLst/>
                <a:ahLst/>
                <a:cxnLst/>
                <a:rect l="l" t="t" r="r" b="b"/>
                <a:pathLst>
                  <a:path w="2683" h="1736" extrusionOk="0">
                    <a:moveTo>
                      <a:pt x="2578" y="26"/>
                    </a:moveTo>
                    <a:lnTo>
                      <a:pt x="2578" y="26"/>
                    </a:lnTo>
                    <a:cubicBezTo>
                      <a:pt x="2578" y="26"/>
                      <a:pt x="2579" y="28"/>
                      <a:pt x="2582" y="31"/>
                    </a:cubicBezTo>
                    <a:lnTo>
                      <a:pt x="2587" y="31"/>
                    </a:lnTo>
                    <a:cubicBezTo>
                      <a:pt x="2583" y="28"/>
                      <a:pt x="2579" y="26"/>
                      <a:pt x="2578" y="26"/>
                    </a:cubicBezTo>
                    <a:close/>
                    <a:moveTo>
                      <a:pt x="2618" y="1"/>
                    </a:moveTo>
                    <a:cubicBezTo>
                      <a:pt x="2604" y="1"/>
                      <a:pt x="2635" y="36"/>
                      <a:pt x="2622" y="36"/>
                    </a:cubicBezTo>
                    <a:cubicBezTo>
                      <a:pt x="2619" y="36"/>
                      <a:pt x="2615" y="35"/>
                      <a:pt x="2607" y="31"/>
                    </a:cubicBezTo>
                    <a:lnTo>
                      <a:pt x="2587" y="31"/>
                    </a:lnTo>
                    <a:cubicBezTo>
                      <a:pt x="2602" y="41"/>
                      <a:pt x="2627" y="61"/>
                      <a:pt x="2621" y="61"/>
                    </a:cubicBezTo>
                    <a:cubicBezTo>
                      <a:pt x="2619" y="61"/>
                      <a:pt x="2615" y="60"/>
                      <a:pt x="2607" y="56"/>
                    </a:cubicBezTo>
                    <a:cubicBezTo>
                      <a:pt x="2582" y="31"/>
                      <a:pt x="2582" y="31"/>
                      <a:pt x="2582" y="31"/>
                    </a:cubicBezTo>
                    <a:cubicBezTo>
                      <a:pt x="2557" y="56"/>
                      <a:pt x="2532" y="56"/>
                      <a:pt x="2582" y="131"/>
                    </a:cubicBezTo>
                    <a:cubicBezTo>
                      <a:pt x="2564" y="113"/>
                      <a:pt x="2555" y="108"/>
                      <a:pt x="2550" y="108"/>
                    </a:cubicBezTo>
                    <a:cubicBezTo>
                      <a:pt x="2544" y="108"/>
                      <a:pt x="2541" y="114"/>
                      <a:pt x="2531" y="114"/>
                    </a:cubicBezTo>
                    <a:cubicBezTo>
                      <a:pt x="2526" y="114"/>
                      <a:pt x="2518" y="112"/>
                      <a:pt x="2507" y="106"/>
                    </a:cubicBezTo>
                    <a:lnTo>
                      <a:pt x="2507" y="106"/>
                    </a:lnTo>
                    <a:cubicBezTo>
                      <a:pt x="2532" y="131"/>
                      <a:pt x="2507" y="131"/>
                      <a:pt x="2557" y="156"/>
                    </a:cubicBezTo>
                    <a:cubicBezTo>
                      <a:pt x="2457" y="207"/>
                      <a:pt x="2482" y="307"/>
                      <a:pt x="2407" y="357"/>
                    </a:cubicBezTo>
                    <a:cubicBezTo>
                      <a:pt x="2507" y="482"/>
                      <a:pt x="2332" y="407"/>
                      <a:pt x="2357" y="482"/>
                    </a:cubicBezTo>
                    <a:lnTo>
                      <a:pt x="2332" y="457"/>
                    </a:lnTo>
                    <a:lnTo>
                      <a:pt x="2332" y="457"/>
                    </a:lnTo>
                    <a:cubicBezTo>
                      <a:pt x="2357" y="507"/>
                      <a:pt x="2357" y="532"/>
                      <a:pt x="2332" y="532"/>
                    </a:cubicBezTo>
                    <a:lnTo>
                      <a:pt x="2357" y="583"/>
                    </a:lnTo>
                    <a:cubicBezTo>
                      <a:pt x="2206" y="583"/>
                      <a:pt x="2206" y="733"/>
                      <a:pt x="2106" y="783"/>
                    </a:cubicBezTo>
                    <a:cubicBezTo>
                      <a:pt x="1981" y="858"/>
                      <a:pt x="1855" y="883"/>
                      <a:pt x="1931" y="1084"/>
                    </a:cubicBezTo>
                    <a:lnTo>
                      <a:pt x="1906" y="1084"/>
                    </a:lnTo>
                    <a:cubicBezTo>
                      <a:pt x="1906" y="1109"/>
                      <a:pt x="1855" y="1109"/>
                      <a:pt x="1855" y="1159"/>
                    </a:cubicBezTo>
                    <a:lnTo>
                      <a:pt x="1830" y="1159"/>
                    </a:lnTo>
                    <a:cubicBezTo>
                      <a:pt x="1855" y="1309"/>
                      <a:pt x="1755" y="1234"/>
                      <a:pt x="1780" y="1385"/>
                    </a:cubicBezTo>
                    <a:cubicBezTo>
                      <a:pt x="1705" y="1385"/>
                      <a:pt x="1605" y="1385"/>
                      <a:pt x="1505" y="1435"/>
                    </a:cubicBezTo>
                    <a:lnTo>
                      <a:pt x="1505" y="1410"/>
                    </a:lnTo>
                    <a:cubicBezTo>
                      <a:pt x="1494" y="1417"/>
                      <a:pt x="1483" y="1420"/>
                      <a:pt x="1471" y="1420"/>
                    </a:cubicBezTo>
                    <a:cubicBezTo>
                      <a:pt x="1418" y="1420"/>
                      <a:pt x="1362" y="1349"/>
                      <a:pt x="1296" y="1349"/>
                    </a:cubicBezTo>
                    <a:cubicBezTo>
                      <a:pt x="1283" y="1349"/>
                      <a:pt x="1269" y="1352"/>
                      <a:pt x="1254" y="1360"/>
                    </a:cubicBezTo>
                    <a:cubicBezTo>
                      <a:pt x="1245" y="1354"/>
                      <a:pt x="1237" y="1351"/>
                      <a:pt x="1228" y="1351"/>
                    </a:cubicBezTo>
                    <a:cubicBezTo>
                      <a:pt x="1173" y="1351"/>
                      <a:pt x="1117" y="1452"/>
                      <a:pt x="1050" y="1452"/>
                    </a:cubicBezTo>
                    <a:cubicBezTo>
                      <a:pt x="1035" y="1452"/>
                      <a:pt x="1019" y="1447"/>
                      <a:pt x="1003" y="1435"/>
                    </a:cubicBezTo>
                    <a:cubicBezTo>
                      <a:pt x="994" y="1410"/>
                      <a:pt x="984" y="1401"/>
                      <a:pt x="974" y="1401"/>
                    </a:cubicBezTo>
                    <a:cubicBezTo>
                      <a:pt x="943" y="1401"/>
                      <a:pt x="913" y="1493"/>
                      <a:pt x="882" y="1493"/>
                    </a:cubicBezTo>
                    <a:cubicBezTo>
                      <a:pt x="872" y="1493"/>
                      <a:pt x="863" y="1484"/>
                      <a:pt x="853" y="1460"/>
                    </a:cubicBezTo>
                    <a:cubicBezTo>
                      <a:pt x="815" y="1384"/>
                      <a:pt x="777" y="1354"/>
                      <a:pt x="739" y="1354"/>
                    </a:cubicBezTo>
                    <a:cubicBezTo>
                      <a:pt x="676" y="1354"/>
                      <a:pt x="614" y="1432"/>
                      <a:pt x="552" y="1510"/>
                    </a:cubicBezTo>
                    <a:cubicBezTo>
                      <a:pt x="533" y="1495"/>
                      <a:pt x="514" y="1490"/>
                      <a:pt x="497" y="1490"/>
                    </a:cubicBezTo>
                    <a:cubicBezTo>
                      <a:pt x="452" y="1490"/>
                      <a:pt x="411" y="1523"/>
                      <a:pt x="367" y="1523"/>
                    </a:cubicBezTo>
                    <a:cubicBezTo>
                      <a:pt x="339" y="1523"/>
                      <a:pt x="309" y="1508"/>
                      <a:pt x="276" y="1460"/>
                    </a:cubicBezTo>
                    <a:cubicBezTo>
                      <a:pt x="266" y="1480"/>
                      <a:pt x="256" y="1488"/>
                      <a:pt x="246" y="1488"/>
                    </a:cubicBezTo>
                    <a:cubicBezTo>
                      <a:pt x="210" y="1488"/>
                      <a:pt x="177" y="1382"/>
                      <a:pt x="156" y="1382"/>
                    </a:cubicBezTo>
                    <a:cubicBezTo>
                      <a:pt x="154" y="1382"/>
                      <a:pt x="153" y="1383"/>
                      <a:pt x="151" y="1385"/>
                    </a:cubicBezTo>
                    <a:lnTo>
                      <a:pt x="151" y="1410"/>
                    </a:lnTo>
                    <a:cubicBezTo>
                      <a:pt x="147" y="1392"/>
                      <a:pt x="142" y="1385"/>
                      <a:pt x="138" y="1385"/>
                    </a:cubicBezTo>
                    <a:cubicBezTo>
                      <a:pt x="124" y="1385"/>
                      <a:pt x="111" y="1459"/>
                      <a:pt x="105" y="1459"/>
                    </a:cubicBezTo>
                    <a:cubicBezTo>
                      <a:pt x="102" y="1459"/>
                      <a:pt x="101" y="1446"/>
                      <a:pt x="101" y="1410"/>
                    </a:cubicBezTo>
                    <a:cubicBezTo>
                      <a:pt x="98" y="1400"/>
                      <a:pt x="95" y="1395"/>
                      <a:pt x="92" y="1395"/>
                    </a:cubicBezTo>
                    <a:cubicBezTo>
                      <a:pt x="79" y="1395"/>
                      <a:pt x="77" y="1509"/>
                      <a:pt x="76" y="1509"/>
                    </a:cubicBezTo>
                    <a:cubicBezTo>
                      <a:pt x="76" y="1509"/>
                      <a:pt x="76" y="1502"/>
                      <a:pt x="76" y="1485"/>
                    </a:cubicBezTo>
                    <a:lnTo>
                      <a:pt x="76" y="1535"/>
                    </a:lnTo>
                    <a:cubicBezTo>
                      <a:pt x="51" y="1535"/>
                      <a:pt x="76" y="1485"/>
                      <a:pt x="51" y="1460"/>
                    </a:cubicBezTo>
                    <a:cubicBezTo>
                      <a:pt x="51" y="1475"/>
                      <a:pt x="51" y="1498"/>
                      <a:pt x="51" y="1510"/>
                    </a:cubicBezTo>
                    <a:cubicBezTo>
                      <a:pt x="51" y="1462"/>
                      <a:pt x="48" y="1449"/>
                      <a:pt x="45" y="1449"/>
                    </a:cubicBezTo>
                    <a:cubicBezTo>
                      <a:pt x="41" y="1449"/>
                      <a:pt x="37" y="1462"/>
                      <a:pt x="33" y="1462"/>
                    </a:cubicBezTo>
                    <a:cubicBezTo>
                      <a:pt x="29" y="1462"/>
                      <a:pt x="26" y="1447"/>
                      <a:pt x="26" y="1385"/>
                    </a:cubicBezTo>
                    <a:cubicBezTo>
                      <a:pt x="26" y="1385"/>
                      <a:pt x="1" y="1309"/>
                      <a:pt x="26" y="1284"/>
                    </a:cubicBezTo>
                    <a:cubicBezTo>
                      <a:pt x="26" y="1275"/>
                      <a:pt x="22" y="1269"/>
                      <a:pt x="18" y="1269"/>
                    </a:cubicBezTo>
                    <a:cubicBezTo>
                      <a:pt x="11" y="1269"/>
                      <a:pt x="1" y="1287"/>
                      <a:pt x="1" y="1334"/>
                    </a:cubicBezTo>
                    <a:cubicBezTo>
                      <a:pt x="1" y="1410"/>
                      <a:pt x="1" y="1485"/>
                      <a:pt x="1" y="1535"/>
                    </a:cubicBezTo>
                    <a:lnTo>
                      <a:pt x="26" y="1485"/>
                    </a:lnTo>
                    <a:cubicBezTo>
                      <a:pt x="26" y="1535"/>
                      <a:pt x="26" y="1510"/>
                      <a:pt x="26" y="1560"/>
                    </a:cubicBezTo>
                    <a:cubicBezTo>
                      <a:pt x="26" y="1560"/>
                      <a:pt x="26" y="1635"/>
                      <a:pt x="51" y="1685"/>
                    </a:cubicBezTo>
                    <a:cubicBezTo>
                      <a:pt x="51" y="1685"/>
                      <a:pt x="51" y="1685"/>
                      <a:pt x="51" y="1660"/>
                    </a:cubicBezTo>
                    <a:cubicBezTo>
                      <a:pt x="51" y="1639"/>
                      <a:pt x="55" y="1631"/>
                      <a:pt x="61" y="1631"/>
                    </a:cubicBezTo>
                    <a:cubicBezTo>
                      <a:pt x="68" y="1631"/>
                      <a:pt x="76" y="1646"/>
                      <a:pt x="76" y="1660"/>
                    </a:cubicBezTo>
                    <a:cubicBezTo>
                      <a:pt x="101" y="1635"/>
                      <a:pt x="151" y="1635"/>
                      <a:pt x="176" y="1635"/>
                    </a:cubicBezTo>
                    <a:cubicBezTo>
                      <a:pt x="176" y="1610"/>
                      <a:pt x="201" y="1635"/>
                      <a:pt x="201" y="1560"/>
                    </a:cubicBezTo>
                    <a:cubicBezTo>
                      <a:pt x="201" y="1660"/>
                      <a:pt x="226" y="1685"/>
                      <a:pt x="226" y="1685"/>
                    </a:cubicBezTo>
                    <a:cubicBezTo>
                      <a:pt x="232" y="1715"/>
                      <a:pt x="237" y="1725"/>
                      <a:pt x="241" y="1725"/>
                    </a:cubicBezTo>
                    <a:cubicBezTo>
                      <a:pt x="248" y="1725"/>
                      <a:pt x="253" y="1682"/>
                      <a:pt x="261" y="1682"/>
                    </a:cubicBezTo>
                    <a:cubicBezTo>
                      <a:pt x="265" y="1682"/>
                      <a:pt x="270" y="1695"/>
                      <a:pt x="276" y="1735"/>
                    </a:cubicBezTo>
                    <a:cubicBezTo>
                      <a:pt x="276" y="1692"/>
                      <a:pt x="280" y="1682"/>
                      <a:pt x="283" y="1682"/>
                    </a:cubicBezTo>
                    <a:cubicBezTo>
                      <a:pt x="287" y="1682"/>
                      <a:pt x="291" y="1689"/>
                      <a:pt x="294" y="1689"/>
                    </a:cubicBezTo>
                    <a:cubicBezTo>
                      <a:pt x="298" y="1689"/>
                      <a:pt x="302" y="1679"/>
                      <a:pt x="302" y="1635"/>
                    </a:cubicBezTo>
                    <a:cubicBezTo>
                      <a:pt x="327" y="1660"/>
                      <a:pt x="327" y="1685"/>
                      <a:pt x="327" y="1710"/>
                    </a:cubicBezTo>
                    <a:cubicBezTo>
                      <a:pt x="352" y="1710"/>
                      <a:pt x="377" y="1735"/>
                      <a:pt x="402" y="1735"/>
                    </a:cubicBezTo>
                    <a:cubicBezTo>
                      <a:pt x="409" y="1715"/>
                      <a:pt x="415" y="1710"/>
                      <a:pt x="422" y="1710"/>
                    </a:cubicBezTo>
                    <a:cubicBezTo>
                      <a:pt x="431" y="1710"/>
                      <a:pt x="440" y="1719"/>
                      <a:pt x="448" y="1719"/>
                    </a:cubicBezTo>
                    <a:cubicBezTo>
                      <a:pt x="458" y="1719"/>
                      <a:pt x="467" y="1708"/>
                      <a:pt x="477" y="1660"/>
                    </a:cubicBezTo>
                    <a:cubicBezTo>
                      <a:pt x="477" y="1678"/>
                      <a:pt x="489" y="1707"/>
                      <a:pt x="505" y="1707"/>
                    </a:cubicBezTo>
                    <a:cubicBezTo>
                      <a:pt x="512" y="1707"/>
                      <a:pt x="519" y="1701"/>
                      <a:pt x="527" y="1685"/>
                    </a:cubicBezTo>
                    <a:lnTo>
                      <a:pt x="527" y="1710"/>
                    </a:lnTo>
                    <a:cubicBezTo>
                      <a:pt x="552" y="1685"/>
                      <a:pt x="577" y="1685"/>
                      <a:pt x="602" y="1610"/>
                    </a:cubicBezTo>
                    <a:cubicBezTo>
                      <a:pt x="602" y="1735"/>
                      <a:pt x="627" y="1710"/>
                      <a:pt x="627" y="1735"/>
                    </a:cubicBezTo>
                    <a:cubicBezTo>
                      <a:pt x="652" y="1685"/>
                      <a:pt x="677" y="1710"/>
                      <a:pt x="703" y="1660"/>
                    </a:cubicBezTo>
                    <a:cubicBezTo>
                      <a:pt x="703" y="1675"/>
                      <a:pt x="705" y="1679"/>
                      <a:pt x="708" y="1679"/>
                    </a:cubicBezTo>
                    <a:cubicBezTo>
                      <a:pt x="711" y="1679"/>
                      <a:pt x="715" y="1675"/>
                      <a:pt x="719" y="1675"/>
                    </a:cubicBezTo>
                    <a:cubicBezTo>
                      <a:pt x="724" y="1675"/>
                      <a:pt x="728" y="1681"/>
                      <a:pt x="728" y="1710"/>
                    </a:cubicBezTo>
                    <a:cubicBezTo>
                      <a:pt x="750" y="1643"/>
                      <a:pt x="783" y="1615"/>
                      <a:pt x="819" y="1615"/>
                    </a:cubicBezTo>
                    <a:cubicBezTo>
                      <a:pt x="863" y="1615"/>
                      <a:pt x="912" y="1655"/>
                      <a:pt x="953" y="1710"/>
                    </a:cubicBezTo>
                    <a:lnTo>
                      <a:pt x="953" y="1735"/>
                    </a:lnTo>
                    <a:cubicBezTo>
                      <a:pt x="953" y="1685"/>
                      <a:pt x="953" y="1585"/>
                      <a:pt x="978" y="1535"/>
                    </a:cubicBezTo>
                    <a:cubicBezTo>
                      <a:pt x="978" y="1535"/>
                      <a:pt x="997" y="1590"/>
                      <a:pt x="1002" y="1590"/>
                    </a:cubicBezTo>
                    <a:cubicBezTo>
                      <a:pt x="1003" y="1590"/>
                      <a:pt x="1003" y="1589"/>
                      <a:pt x="1003" y="1585"/>
                    </a:cubicBezTo>
                    <a:cubicBezTo>
                      <a:pt x="1003" y="1610"/>
                      <a:pt x="1003" y="1610"/>
                      <a:pt x="1003" y="1610"/>
                    </a:cubicBezTo>
                    <a:cubicBezTo>
                      <a:pt x="1006" y="1607"/>
                      <a:pt x="1009" y="1606"/>
                      <a:pt x="1011" y="1606"/>
                    </a:cubicBezTo>
                    <a:cubicBezTo>
                      <a:pt x="1023" y="1606"/>
                      <a:pt x="1028" y="1639"/>
                      <a:pt x="1037" y="1639"/>
                    </a:cubicBezTo>
                    <a:cubicBezTo>
                      <a:pt x="1041" y="1639"/>
                      <a:pt x="1046" y="1631"/>
                      <a:pt x="1053" y="1610"/>
                    </a:cubicBezTo>
                    <a:cubicBezTo>
                      <a:pt x="1053" y="1625"/>
                      <a:pt x="1053" y="1649"/>
                      <a:pt x="1053" y="1660"/>
                    </a:cubicBezTo>
                    <a:cubicBezTo>
                      <a:pt x="1065" y="1663"/>
                      <a:pt x="1076" y="1664"/>
                      <a:pt x="1087" y="1664"/>
                    </a:cubicBezTo>
                    <a:cubicBezTo>
                      <a:pt x="1186" y="1664"/>
                      <a:pt x="1271" y="1582"/>
                      <a:pt x="1370" y="1582"/>
                    </a:cubicBezTo>
                    <a:cubicBezTo>
                      <a:pt x="1382" y="1582"/>
                      <a:pt x="1393" y="1583"/>
                      <a:pt x="1404" y="1585"/>
                    </a:cubicBezTo>
                    <a:lnTo>
                      <a:pt x="1404" y="1610"/>
                    </a:lnTo>
                    <a:lnTo>
                      <a:pt x="1429" y="1560"/>
                    </a:lnTo>
                    <a:cubicBezTo>
                      <a:pt x="1429" y="1560"/>
                      <a:pt x="1429" y="1585"/>
                      <a:pt x="1429" y="1585"/>
                    </a:cubicBezTo>
                    <a:cubicBezTo>
                      <a:pt x="1436" y="1598"/>
                      <a:pt x="1442" y="1602"/>
                      <a:pt x="1448" y="1602"/>
                    </a:cubicBezTo>
                    <a:cubicBezTo>
                      <a:pt x="1467" y="1602"/>
                      <a:pt x="1486" y="1560"/>
                      <a:pt x="1505" y="1560"/>
                    </a:cubicBezTo>
                    <a:cubicBezTo>
                      <a:pt x="1505" y="1585"/>
                      <a:pt x="1505" y="1610"/>
                      <a:pt x="1505" y="1610"/>
                    </a:cubicBezTo>
                    <a:cubicBezTo>
                      <a:pt x="1509" y="1596"/>
                      <a:pt x="1513" y="1590"/>
                      <a:pt x="1517" y="1590"/>
                    </a:cubicBezTo>
                    <a:cubicBezTo>
                      <a:pt x="1525" y="1590"/>
                      <a:pt x="1530" y="1623"/>
                      <a:pt x="1537" y="1623"/>
                    </a:cubicBezTo>
                    <a:cubicBezTo>
                      <a:pt x="1541" y="1623"/>
                      <a:pt x="1547" y="1609"/>
                      <a:pt x="1555" y="1560"/>
                    </a:cubicBezTo>
                    <a:cubicBezTo>
                      <a:pt x="1555" y="1560"/>
                      <a:pt x="1555" y="1610"/>
                      <a:pt x="1555" y="1610"/>
                    </a:cubicBezTo>
                    <a:cubicBezTo>
                      <a:pt x="1584" y="1581"/>
                      <a:pt x="1613" y="1569"/>
                      <a:pt x="1653" y="1569"/>
                    </a:cubicBezTo>
                    <a:cubicBezTo>
                      <a:pt x="1681" y="1569"/>
                      <a:pt x="1714" y="1575"/>
                      <a:pt x="1755" y="1585"/>
                    </a:cubicBezTo>
                    <a:cubicBezTo>
                      <a:pt x="1780" y="1510"/>
                      <a:pt x="1805" y="1510"/>
                      <a:pt x="1830" y="1510"/>
                    </a:cubicBezTo>
                    <a:cubicBezTo>
                      <a:pt x="1880" y="1510"/>
                      <a:pt x="1880" y="1460"/>
                      <a:pt x="1880" y="1410"/>
                    </a:cubicBezTo>
                    <a:lnTo>
                      <a:pt x="1880" y="1435"/>
                    </a:lnTo>
                    <a:cubicBezTo>
                      <a:pt x="1880" y="1284"/>
                      <a:pt x="1981" y="1309"/>
                      <a:pt x="2006" y="1234"/>
                    </a:cubicBezTo>
                    <a:cubicBezTo>
                      <a:pt x="2031" y="1234"/>
                      <a:pt x="2031" y="1184"/>
                      <a:pt x="2031" y="1159"/>
                    </a:cubicBezTo>
                    <a:lnTo>
                      <a:pt x="2056" y="1184"/>
                    </a:lnTo>
                    <a:cubicBezTo>
                      <a:pt x="1981" y="1084"/>
                      <a:pt x="2206" y="1184"/>
                      <a:pt x="2131" y="1059"/>
                    </a:cubicBezTo>
                    <a:lnTo>
                      <a:pt x="2131" y="1059"/>
                    </a:lnTo>
                    <a:lnTo>
                      <a:pt x="2156" y="1084"/>
                    </a:lnTo>
                    <a:cubicBezTo>
                      <a:pt x="2106" y="1034"/>
                      <a:pt x="2206" y="1084"/>
                      <a:pt x="2106" y="1009"/>
                    </a:cubicBezTo>
                    <a:lnTo>
                      <a:pt x="2131" y="1009"/>
                    </a:lnTo>
                    <a:cubicBezTo>
                      <a:pt x="2090" y="957"/>
                      <a:pt x="2099" y="948"/>
                      <a:pt x="2121" y="948"/>
                    </a:cubicBezTo>
                    <a:cubicBezTo>
                      <a:pt x="2134" y="948"/>
                      <a:pt x="2151" y="951"/>
                      <a:pt x="2164" y="951"/>
                    </a:cubicBezTo>
                    <a:cubicBezTo>
                      <a:pt x="2185" y="951"/>
                      <a:pt x="2199" y="944"/>
                      <a:pt x="2181" y="908"/>
                    </a:cubicBezTo>
                    <a:lnTo>
                      <a:pt x="2181" y="908"/>
                    </a:lnTo>
                    <a:lnTo>
                      <a:pt x="2206" y="933"/>
                    </a:lnTo>
                    <a:cubicBezTo>
                      <a:pt x="2189" y="916"/>
                      <a:pt x="2183" y="898"/>
                      <a:pt x="2191" y="898"/>
                    </a:cubicBezTo>
                    <a:cubicBezTo>
                      <a:pt x="2194" y="898"/>
                      <a:pt x="2199" y="901"/>
                      <a:pt x="2206" y="908"/>
                    </a:cubicBezTo>
                    <a:lnTo>
                      <a:pt x="2231" y="908"/>
                    </a:lnTo>
                    <a:cubicBezTo>
                      <a:pt x="2251" y="918"/>
                      <a:pt x="2264" y="922"/>
                      <a:pt x="2272" y="922"/>
                    </a:cubicBezTo>
                    <a:cubicBezTo>
                      <a:pt x="2306" y="922"/>
                      <a:pt x="2261" y="853"/>
                      <a:pt x="2281" y="833"/>
                    </a:cubicBezTo>
                    <a:lnTo>
                      <a:pt x="2281" y="833"/>
                    </a:lnTo>
                    <a:lnTo>
                      <a:pt x="2332" y="858"/>
                    </a:lnTo>
                    <a:cubicBezTo>
                      <a:pt x="2290" y="817"/>
                      <a:pt x="2335" y="827"/>
                      <a:pt x="2351" y="803"/>
                    </a:cubicBezTo>
                    <a:lnTo>
                      <a:pt x="2351" y="803"/>
                    </a:lnTo>
                    <a:lnTo>
                      <a:pt x="2357" y="808"/>
                    </a:lnTo>
                    <a:lnTo>
                      <a:pt x="2357" y="796"/>
                    </a:lnTo>
                    <a:lnTo>
                      <a:pt x="2357" y="796"/>
                    </a:lnTo>
                    <a:lnTo>
                      <a:pt x="2355" y="795"/>
                    </a:lnTo>
                    <a:lnTo>
                      <a:pt x="2355" y="795"/>
                    </a:lnTo>
                    <a:cubicBezTo>
                      <a:pt x="2354" y="798"/>
                      <a:pt x="2353" y="800"/>
                      <a:pt x="2351" y="803"/>
                    </a:cubicBezTo>
                    <a:lnTo>
                      <a:pt x="2351" y="803"/>
                    </a:lnTo>
                    <a:lnTo>
                      <a:pt x="2332" y="783"/>
                    </a:lnTo>
                    <a:lnTo>
                      <a:pt x="2355" y="795"/>
                    </a:lnTo>
                    <a:lnTo>
                      <a:pt x="2355" y="795"/>
                    </a:lnTo>
                    <a:cubicBezTo>
                      <a:pt x="2356" y="791"/>
                      <a:pt x="2357" y="788"/>
                      <a:pt x="2357" y="783"/>
                    </a:cubicBezTo>
                    <a:lnTo>
                      <a:pt x="2357" y="796"/>
                    </a:lnTo>
                    <a:lnTo>
                      <a:pt x="2357" y="796"/>
                    </a:lnTo>
                    <a:lnTo>
                      <a:pt x="2382" y="808"/>
                    </a:lnTo>
                    <a:cubicBezTo>
                      <a:pt x="2407" y="783"/>
                      <a:pt x="2382" y="733"/>
                      <a:pt x="2407" y="708"/>
                    </a:cubicBezTo>
                    <a:lnTo>
                      <a:pt x="2432" y="733"/>
                    </a:lnTo>
                    <a:cubicBezTo>
                      <a:pt x="2382" y="658"/>
                      <a:pt x="2482" y="683"/>
                      <a:pt x="2457" y="658"/>
                    </a:cubicBezTo>
                    <a:lnTo>
                      <a:pt x="2482" y="658"/>
                    </a:lnTo>
                    <a:cubicBezTo>
                      <a:pt x="2532" y="608"/>
                      <a:pt x="2507" y="507"/>
                      <a:pt x="2532" y="432"/>
                    </a:cubicBezTo>
                    <a:lnTo>
                      <a:pt x="2557" y="457"/>
                    </a:lnTo>
                    <a:cubicBezTo>
                      <a:pt x="2548" y="448"/>
                      <a:pt x="2542" y="439"/>
                      <a:pt x="2538" y="431"/>
                    </a:cubicBezTo>
                    <a:lnTo>
                      <a:pt x="2538" y="431"/>
                    </a:lnTo>
                    <a:cubicBezTo>
                      <a:pt x="2542" y="432"/>
                      <a:pt x="2548" y="432"/>
                      <a:pt x="2557" y="432"/>
                    </a:cubicBezTo>
                    <a:cubicBezTo>
                      <a:pt x="2563" y="435"/>
                      <a:pt x="2567" y="436"/>
                      <a:pt x="2570" y="436"/>
                    </a:cubicBezTo>
                    <a:cubicBezTo>
                      <a:pt x="2587" y="436"/>
                      <a:pt x="2559" y="393"/>
                      <a:pt x="2565" y="393"/>
                    </a:cubicBezTo>
                    <a:lnTo>
                      <a:pt x="2565" y="393"/>
                    </a:lnTo>
                    <a:cubicBezTo>
                      <a:pt x="2567" y="393"/>
                      <a:pt x="2572" y="397"/>
                      <a:pt x="2582" y="407"/>
                    </a:cubicBezTo>
                    <a:cubicBezTo>
                      <a:pt x="2582" y="382"/>
                      <a:pt x="2557" y="357"/>
                      <a:pt x="2532" y="357"/>
                    </a:cubicBezTo>
                    <a:cubicBezTo>
                      <a:pt x="2557" y="307"/>
                      <a:pt x="2582" y="232"/>
                      <a:pt x="2582" y="156"/>
                    </a:cubicBezTo>
                    <a:cubicBezTo>
                      <a:pt x="2582" y="156"/>
                      <a:pt x="2607" y="182"/>
                      <a:pt x="2632" y="182"/>
                    </a:cubicBezTo>
                    <a:cubicBezTo>
                      <a:pt x="2557" y="81"/>
                      <a:pt x="2632" y="56"/>
                      <a:pt x="2682" y="31"/>
                    </a:cubicBezTo>
                    <a:cubicBezTo>
                      <a:pt x="2670" y="19"/>
                      <a:pt x="2657" y="19"/>
                      <a:pt x="2648" y="19"/>
                    </a:cubicBezTo>
                    <a:cubicBezTo>
                      <a:pt x="2639" y="19"/>
                      <a:pt x="2632" y="19"/>
                      <a:pt x="2632" y="6"/>
                    </a:cubicBezTo>
                    <a:cubicBezTo>
                      <a:pt x="2625" y="2"/>
                      <a:pt x="2620" y="1"/>
                      <a:pt x="2618"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8" name="Google Shape;3210;p66">
                <a:extLst>
                  <a:ext uri="{FF2B5EF4-FFF2-40B4-BE49-F238E27FC236}">
                    <a16:creationId xmlns:a16="http://schemas.microsoft.com/office/drawing/2014/main" id="{1E99BAA7-037A-DCA2-F515-B91F44B0EA0E}"/>
                  </a:ext>
                </a:extLst>
              </p:cNvPr>
              <p:cNvSpPr/>
              <p:nvPr/>
            </p:nvSpPr>
            <p:spPr>
              <a:xfrm>
                <a:off x="4903675" y="2914200"/>
                <a:ext cx="650" cy="25"/>
              </a:xfrm>
              <a:custGeom>
                <a:avLst/>
                <a:gdLst/>
                <a:ahLst/>
                <a:cxnLst/>
                <a:rect l="l" t="t" r="r" b="b"/>
                <a:pathLst>
                  <a:path w="26" h="1" extrusionOk="0">
                    <a:moveTo>
                      <a:pt x="25" y="0"/>
                    </a:moveTo>
                    <a:lnTo>
                      <a:pt x="0" y="0"/>
                    </a:lnTo>
                    <a:cubicBezTo>
                      <a:pt x="25" y="0"/>
                      <a:pt x="25" y="0"/>
                      <a:pt x="25"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9" name="Google Shape;3211;p66">
                <a:extLst>
                  <a:ext uri="{FF2B5EF4-FFF2-40B4-BE49-F238E27FC236}">
                    <a16:creationId xmlns:a16="http://schemas.microsoft.com/office/drawing/2014/main" id="{AAAEE77B-C2E6-1FDD-312F-802ABC3AF49F}"/>
                  </a:ext>
                </a:extLst>
              </p:cNvPr>
              <p:cNvSpPr/>
              <p:nvPr/>
            </p:nvSpPr>
            <p:spPr>
              <a:xfrm>
                <a:off x="4841625" y="2945525"/>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0" name="Google Shape;3212;p66">
                <a:extLst>
                  <a:ext uri="{FF2B5EF4-FFF2-40B4-BE49-F238E27FC236}">
                    <a16:creationId xmlns:a16="http://schemas.microsoft.com/office/drawing/2014/main" id="{70811F75-A3E2-BCDF-CD20-B2FF134D63C1}"/>
                  </a:ext>
                </a:extLst>
              </p:cNvPr>
              <p:cNvSpPr/>
              <p:nvPr/>
            </p:nvSpPr>
            <p:spPr>
              <a:xfrm>
                <a:off x="4931225" y="2859675"/>
                <a:ext cx="650" cy="25"/>
              </a:xfrm>
              <a:custGeom>
                <a:avLst/>
                <a:gdLst/>
                <a:ahLst/>
                <a:cxnLst/>
                <a:rect l="l" t="t" r="r" b="b"/>
                <a:pathLst>
                  <a:path w="26" h="1" extrusionOk="0">
                    <a:moveTo>
                      <a:pt x="1" y="1"/>
                    </a:moveTo>
                    <a:lnTo>
                      <a:pt x="1" y="1"/>
                    </a:lnTo>
                    <a:lnTo>
                      <a:pt x="26"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1" name="Google Shape;3213;p66">
                <a:extLst>
                  <a:ext uri="{FF2B5EF4-FFF2-40B4-BE49-F238E27FC236}">
                    <a16:creationId xmlns:a16="http://schemas.microsoft.com/office/drawing/2014/main" id="{F91035FE-CB78-2B14-FEC0-EB7C5364DD87}"/>
                  </a:ext>
                </a:extLst>
              </p:cNvPr>
              <p:cNvSpPr/>
              <p:nvPr/>
            </p:nvSpPr>
            <p:spPr>
              <a:xfrm>
                <a:off x="4929975" y="2859675"/>
                <a:ext cx="5050" cy="1275"/>
              </a:xfrm>
              <a:custGeom>
                <a:avLst/>
                <a:gdLst/>
                <a:ahLst/>
                <a:cxnLst/>
                <a:rect l="l" t="t" r="r" b="b"/>
                <a:pathLst>
                  <a:path w="202" h="51" extrusionOk="0">
                    <a:moveTo>
                      <a:pt x="51" y="1"/>
                    </a:moveTo>
                    <a:cubicBezTo>
                      <a:pt x="1" y="1"/>
                      <a:pt x="201" y="51"/>
                      <a:pt x="151" y="51"/>
                    </a:cubicBezTo>
                    <a:lnTo>
                      <a:pt x="176" y="51"/>
                    </a:lnTo>
                    <a:lnTo>
                      <a:pt x="5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2" name="Google Shape;3214;p66">
                <a:extLst>
                  <a:ext uri="{FF2B5EF4-FFF2-40B4-BE49-F238E27FC236}">
                    <a16:creationId xmlns:a16="http://schemas.microsoft.com/office/drawing/2014/main" id="{C2A0136A-C22D-EEC3-AB51-521B29B5A154}"/>
                  </a:ext>
                </a:extLst>
              </p:cNvPr>
              <p:cNvSpPr/>
              <p:nvPr/>
            </p:nvSpPr>
            <p:spPr>
              <a:xfrm>
                <a:off x="4932475" y="2860925"/>
                <a:ext cx="2550" cy="650"/>
              </a:xfrm>
              <a:custGeom>
                <a:avLst/>
                <a:gdLst/>
                <a:ahLst/>
                <a:cxnLst/>
                <a:rect l="l" t="t" r="r" b="b"/>
                <a:pathLst>
                  <a:path w="102" h="26" extrusionOk="0">
                    <a:moveTo>
                      <a:pt x="26" y="1"/>
                    </a:moveTo>
                    <a:cubicBezTo>
                      <a:pt x="1" y="1"/>
                      <a:pt x="51" y="26"/>
                      <a:pt x="76" y="26"/>
                    </a:cubicBezTo>
                    <a:cubicBezTo>
                      <a:pt x="26" y="1"/>
                      <a:pt x="101" y="1"/>
                      <a:pt x="2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3" name="Google Shape;3215;p66">
                <a:extLst>
                  <a:ext uri="{FF2B5EF4-FFF2-40B4-BE49-F238E27FC236}">
                    <a16:creationId xmlns:a16="http://schemas.microsoft.com/office/drawing/2014/main" id="{EFF46C9C-98E1-0BB9-20D4-65C8161C5287}"/>
                  </a:ext>
                </a:extLst>
              </p:cNvPr>
              <p:cNvSpPr/>
              <p:nvPr/>
            </p:nvSpPr>
            <p:spPr>
              <a:xfrm>
                <a:off x="4928725" y="2875350"/>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4" name="Google Shape;3216;p66">
                <a:extLst>
                  <a:ext uri="{FF2B5EF4-FFF2-40B4-BE49-F238E27FC236}">
                    <a16:creationId xmlns:a16="http://schemas.microsoft.com/office/drawing/2014/main" id="{CC1A7F89-2903-34D9-293A-56F033E0B194}"/>
                  </a:ext>
                </a:extLst>
              </p:cNvPr>
              <p:cNvSpPr/>
              <p:nvPr/>
            </p:nvSpPr>
            <p:spPr>
              <a:xfrm>
                <a:off x="4864825" y="2860925"/>
                <a:ext cx="70275" cy="52675"/>
              </a:xfrm>
              <a:custGeom>
                <a:avLst/>
                <a:gdLst/>
                <a:ahLst/>
                <a:cxnLst/>
                <a:rect l="l" t="t" r="r" b="b"/>
                <a:pathLst>
                  <a:path w="2811" h="2107" extrusionOk="0">
                    <a:moveTo>
                      <a:pt x="2732" y="452"/>
                    </a:moveTo>
                    <a:cubicBezTo>
                      <a:pt x="2748" y="452"/>
                      <a:pt x="2754" y="462"/>
                      <a:pt x="2756" y="469"/>
                    </a:cubicBezTo>
                    <a:lnTo>
                      <a:pt x="2756" y="469"/>
                    </a:lnTo>
                    <a:cubicBezTo>
                      <a:pt x="2742" y="462"/>
                      <a:pt x="2732" y="452"/>
                      <a:pt x="2732" y="452"/>
                    </a:cubicBezTo>
                    <a:close/>
                    <a:moveTo>
                      <a:pt x="2055" y="1329"/>
                    </a:moveTo>
                    <a:lnTo>
                      <a:pt x="2055" y="1354"/>
                    </a:lnTo>
                    <a:cubicBezTo>
                      <a:pt x="2055" y="1350"/>
                      <a:pt x="2056" y="1346"/>
                      <a:pt x="2057" y="1342"/>
                    </a:cubicBezTo>
                    <a:lnTo>
                      <a:pt x="2057" y="1342"/>
                    </a:lnTo>
                    <a:cubicBezTo>
                      <a:pt x="2057" y="1338"/>
                      <a:pt x="2056" y="1334"/>
                      <a:pt x="2055" y="1329"/>
                    </a:cubicBezTo>
                    <a:close/>
                    <a:moveTo>
                      <a:pt x="1128" y="1881"/>
                    </a:moveTo>
                    <a:cubicBezTo>
                      <a:pt x="1128" y="1898"/>
                      <a:pt x="1128" y="1903"/>
                      <a:pt x="1120" y="1905"/>
                    </a:cubicBezTo>
                    <a:lnTo>
                      <a:pt x="1120" y="1905"/>
                    </a:lnTo>
                    <a:cubicBezTo>
                      <a:pt x="1123" y="1897"/>
                      <a:pt x="1125" y="1888"/>
                      <a:pt x="1128" y="1881"/>
                    </a:cubicBezTo>
                    <a:close/>
                    <a:moveTo>
                      <a:pt x="2682" y="1"/>
                    </a:moveTo>
                    <a:cubicBezTo>
                      <a:pt x="2657" y="1"/>
                      <a:pt x="2757" y="51"/>
                      <a:pt x="2707" y="51"/>
                    </a:cubicBezTo>
                    <a:lnTo>
                      <a:pt x="2682" y="51"/>
                    </a:lnTo>
                    <a:cubicBezTo>
                      <a:pt x="2657" y="51"/>
                      <a:pt x="2757" y="76"/>
                      <a:pt x="2707" y="76"/>
                    </a:cubicBezTo>
                    <a:cubicBezTo>
                      <a:pt x="2682" y="76"/>
                      <a:pt x="2657" y="51"/>
                      <a:pt x="2657" y="51"/>
                    </a:cubicBezTo>
                    <a:lnTo>
                      <a:pt x="2657" y="51"/>
                    </a:lnTo>
                    <a:cubicBezTo>
                      <a:pt x="2682" y="76"/>
                      <a:pt x="2632" y="101"/>
                      <a:pt x="2707" y="151"/>
                    </a:cubicBezTo>
                    <a:cubicBezTo>
                      <a:pt x="2691" y="146"/>
                      <a:pt x="2681" y="144"/>
                      <a:pt x="2674" y="144"/>
                    </a:cubicBezTo>
                    <a:cubicBezTo>
                      <a:pt x="2655" y="144"/>
                      <a:pt x="2663" y="158"/>
                      <a:pt x="2652" y="158"/>
                    </a:cubicBezTo>
                    <a:cubicBezTo>
                      <a:pt x="2649" y="158"/>
                      <a:pt x="2642" y="157"/>
                      <a:pt x="2632" y="151"/>
                    </a:cubicBezTo>
                    <a:lnTo>
                      <a:pt x="2632" y="151"/>
                    </a:lnTo>
                    <a:cubicBezTo>
                      <a:pt x="2657" y="176"/>
                      <a:pt x="2657" y="176"/>
                      <a:pt x="2682" y="201"/>
                    </a:cubicBezTo>
                    <a:cubicBezTo>
                      <a:pt x="2632" y="251"/>
                      <a:pt x="2657" y="352"/>
                      <a:pt x="2632" y="452"/>
                    </a:cubicBezTo>
                    <a:cubicBezTo>
                      <a:pt x="2732" y="527"/>
                      <a:pt x="2557" y="527"/>
                      <a:pt x="2582" y="577"/>
                    </a:cubicBezTo>
                    <a:lnTo>
                      <a:pt x="2557" y="577"/>
                    </a:lnTo>
                    <a:cubicBezTo>
                      <a:pt x="2582" y="602"/>
                      <a:pt x="2582" y="627"/>
                      <a:pt x="2557" y="627"/>
                    </a:cubicBezTo>
                    <a:lnTo>
                      <a:pt x="2607" y="678"/>
                    </a:lnTo>
                    <a:cubicBezTo>
                      <a:pt x="2456" y="728"/>
                      <a:pt x="2456" y="878"/>
                      <a:pt x="2356" y="928"/>
                    </a:cubicBezTo>
                    <a:cubicBezTo>
                      <a:pt x="2256" y="1028"/>
                      <a:pt x="2105" y="1053"/>
                      <a:pt x="2156" y="1279"/>
                    </a:cubicBezTo>
                    <a:cubicBezTo>
                      <a:pt x="2131" y="1254"/>
                      <a:pt x="2131" y="1254"/>
                      <a:pt x="2131" y="1254"/>
                    </a:cubicBezTo>
                    <a:cubicBezTo>
                      <a:pt x="2131" y="1300"/>
                      <a:pt x="2068" y="1304"/>
                      <a:pt x="2057" y="1342"/>
                    </a:cubicBezTo>
                    <a:lnTo>
                      <a:pt x="2057" y="1342"/>
                    </a:lnTo>
                    <a:cubicBezTo>
                      <a:pt x="2072" y="1480"/>
                      <a:pt x="1931" y="1484"/>
                      <a:pt x="1955" y="1630"/>
                    </a:cubicBezTo>
                    <a:cubicBezTo>
                      <a:pt x="1905" y="1680"/>
                      <a:pt x="1880" y="1705"/>
                      <a:pt x="1855" y="1755"/>
                    </a:cubicBezTo>
                    <a:cubicBezTo>
                      <a:pt x="1805" y="1780"/>
                      <a:pt x="1755" y="1780"/>
                      <a:pt x="1730" y="1805"/>
                    </a:cubicBezTo>
                    <a:lnTo>
                      <a:pt x="1730" y="1780"/>
                    </a:lnTo>
                    <a:cubicBezTo>
                      <a:pt x="1715" y="1788"/>
                      <a:pt x="1700" y="1791"/>
                      <a:pt x="1686" y="1791"/>
                    </a:cubicBezTo>
                    <a:cubicBezTo>
                      <a:pt x="1615" y="1791"/>
                      <a:pt x="1546" y="1720"/>
                      <a:pt x="1488" y="1720"/>
                    </a:cubicBezTo>
                    <a:cubicBezTo>
                      <a:pt x="1476" y="1720"/>
                      <a:pt x="1465" y="1723"/>
                      <a:pt x="1454" y="1730"/>
                    </a:cubicBezTo>
                    <a:cubicBezTo>
                      <a:pt x="1442" y="1724"/>
                      <a:pt x="1431" y="1722"/>
                      <a:pt x="1420" y="1722"/>
                    </a:cubicBezTo>
                    <a:cubicBezTo>
                      <a:pt x="1347" y="1722"/>
                      <a:pt x="1274" y="1822"/>
                      <a:pt x="1202" y="1822"/>
                    </a:cubicBezTo>
                    <a:cubicBezTo>
                      <a:pt x="1185" y="1822"/>
                      <a:pt x="1169" y="1817"/>
                      <a:pt x="1153" y="1805"/>
                    </a:cubicBezTo>
                    <a:cubicBezTo>
                      <a:pt x="1143" y="1781"/>
                      <a:pt x="1133" y="1772"/>
                      <a:pt x="1121" y="1772"/>
                    </a:cubicBezTo>
                    <a:cubicBezTo>
                      <a:pt x="1088" y="1772"/>
                      <a:pt x="1049" y="1852"/>
                      <a:pt x="1015" y="1852"/>
                    </a:cubicBezTo>
                    <a:cubicBezTo>
                      <a:pt x="1002" y="1852"/>
                      <a:pt x="989" y="1839"/>
                      <a:pt x="978" y="1805"/>
                    </a:cubicBezTo>
                    <a:cubicBezTo>
                      <a:pt x="930" y="1729"/>
                      <a:pt x="886" y="1700"/>
                      <a:pt x="843" y="1700"/>
                    </a:cubicBezTo>
                    <a:cubicBezTo>
                      <a:pt x="773" y="1700"/>
                      <a:pt x="705" y="1778"/>
                      <a:pt x="627" y="1855"/>
                    </a:cubicBezTo>
                    <a:cubicBezTo>
                      <a:pt x="610" y="1843"/>
                      <a:pt x="593" y="1838"/>
                      <a:pt x="576" y="1838"/>
                    </a:cubicBezTo>
                    <a:cubicBezTo>
                      <a:pt x="522" y="1838"/>
                      <a:pt x="467" y="1888"/>
                      <a:pt x="413" y="1888"/>
                    </a:cubicBezTo>
                    <a:cubicBezTo>
                      <a:pt x="384" y="1888"/>
                      <a:pt x="355" y="1874"/>
                      <a:pt x="326" y="1830"/>
                    </a:cubicBezTo>
                    <a:cubicBezTo>
                      <a:pt x="317" y="1849"/>
                      <a:pt x="308" y="1856"/>
                      <a:pt x="298" y="1856"/>
                    </a:cubicBezTo>
                    <a:cubicBezTo>
                      <a:pt x="260" y="1856"/>
                      <a:pt x="222" y="1728"/>
                      <a:pt x="184" y="1728"/>
                    </a:cubicBezTo>
                    <a:cubicBezTo>
                      <a:pt x="181" y="1728"/>
                      <a:pt x="178" y="1729"/>
                      <a:pt x="176" y="1730"/>
                    </a:cubicBezTo>
                    <a:lnTo>
                      <a:pt x="176" y="1780"/>
                    </a:lnTo>
                    <a:cubicBezTo>
                      <a:pt x="171" y="1761"/>
                      <a:pt x="166" y="1754"/>
                      <a:pt x="161" y="1754"/>
                    </a:cubicBezTo>
                    <a:cubicBezTo>
                      <a:pt x="148" y="1754"/>
                      <a:pt x="137" y="1809"/>
                      <a:pt x="130" y="1809"/>
                    </a:cubicBezTo>
                    <a:cubicBezTo>
                      <a:pt x="127" y="1809"/>
                      <a:pt x="126" y="1795"/>
                      <a:pt x="126" y="1755"/>
                    </a:cubicBezTo>
                    <a:cubicBezTo>
                      <a:pt x="122" y="1745"/>
                      <a:pt x="119" y="1741"/>
                      <a:pt x="117" y="1741"/>
                    </a:cubicBezTo>
                    <a:cubicBezTo>
                      <a:pt x="104" y="1741"/>
                      <a:pt x="101" y="1854"/>
                      <a:pt x="101" y="1854"/>
                    </a:cubicBezTo>
                    <a:cubicBezTo>
                      <a:pt x="100" y="1854"/>
                      <a:pt x="100" y="1848"/>
                      <a:pt x="100" y="1830"/>
                    </a:cubicBezTo>
                    <a:lnTo>
                      <a:pt x="75" y="1881"/>
                    </a:lnTo>
                    <a:cubicBezTo>
                      <a:pt x="75" y="1823"/>
                      <a:pt x="68" y="1813"/>
                      <a:pt x="59" y="1813"/>
                    </a:cubicBezTo>
                    <a:cubicBezTo>
                      <a:pt x="54" y="1813"/>
                      <a:pt x="49" y="1816"/>
                      <a:pt x="44" y="1816"/>
                    </a:cubicBezTo>
                    <a:cubicBezTo>
                      <a:pt x="34" y="1816"/>
                      <a:pt x="25" y="1804"/>
                      <a:pt x="25" y="1730"/>
                    </a:cubicBezTo>
                    <a:cubicBezTo>
                      <a:pt x="50" y="1730"/>
                      <a:pt x="25" y="1655"/>
                      <a:pt x="50" y="1630"/>
                    </a:cubicBezTo>
                    <a:cubicBezTo>
                      <a:pt x="44" y="1624"/>
                      <a:pt x="39" y="1621"/>
                      <a:pt x="36" y="1621"/>
                    </a:cubicBezTo>
                    <a:cubicBezTo>
                      <a:pt x="25" y="1621"/>
                      <a:pt x="25" y="1649"/>
                      <a:pt x="25" y="1705"/>
                    </a:cubicBezTo>
                    <a:cubicBezTo>
                      <a:pt x="25" y="1780"/>
                      <a:pt x="0" y="1830"/>
                      <a:pt x="25" y="1906"/>
                    </a:cubicBezTo>
                    <a:cubicBezTo>
                      <a:pt x="50" y="1906"/>
                      <a:pt x="50" y="2006"/>
                      <a:pt x="50" y="2031"/>
                    </a:cubicBezTo>
                    <a:cubicBezTo>
                      <a:pt x="61" y="1999"/>
                      <a:pt x="67" y="1990"/>
                      <a:pt x="71" y="1990"/>
                    </a:cubicBezTo>
                    <a:cubicBezTo>
                      <a:pt x="75" y="1990"/>
                      <a:pt x="75" y="2006"/>
                      <a:pt x="75" y="2006"/>
                    </a:cubicBezTo>
                    <a:lnTo>
                      <a:pt x="75" y="2031"/>
                    </a:lnTo>
                    <a:cubicBezTo>
                      <a:pt x="80" y="2043"/>
                      <a:pt x="83" y="2048"/>
                      <a:pt x="86" y="2048"/>
                    </a:cubicBezTo>
                    <a:cubicBezTo>
                      <a:pt x="96" y="2048"/>
                      <a:pt x="99" y="1989"/>
                      <a:pt x="100" y="1989"/>
                    </a:cubicBezTo>
                    <a:cubicBezTo>
                      <a:pt x="100" y="1989"/>
                      <a:pt x="100" y="2000"/>
                      <a:pt x="100" y="2031"/>
                    </a:cubicBezTo>
                    <a:cubicBezTo>
                      <a:pt x="126" y="2006"/>
                      <a:pt x="176" y="2006"/>
                      <a:pt x="201" y="2006"/>
                    </a:cubicBezTo>
                    <a:cubicBezTo>
                      <a:pt x="201" y="1956"/>
                      <a:pt x="226" y="2006"/>
                      <a:pt x="226" y="1931"/>
                    </a:cubicBezTo>
                    <a:cubicBezTo>
                      <a:pt x="226" y="2006"/>
                      <a:pt x="276" y="2031"/>
                      <a:pt x="276" y="2031"/>
                    </a:cubicBezTo>
                    <a:cubicBezTo>
                      <a:pt x="276" y="2031"/>
                      <a:pt x="276" y="2056"/>
                      <a:pt x="276" y="2056"/>
                    </a:cubicBezTo>
                    <a:cubicBezTo>
                      <a:pt x="281" y="2076"/>
                      <a:pt x="285" y="2083"/>
                      <a:pt x="288" y="2083"/>
                    </a:cubicBezTo>
                    <a:cubicBezTo>
                      <a:pt x="297" y="2083"/>
                      <a:pt x="302" y="2028"/>
                      <a:pt x="310" y="2028"/>
                    </a:cubicBezTo>
                    <a:cubicBezTo>
                      <a:pt x="314" y="2028"/>
                      <a:pt x="319" y="2041"/>
                      <a:pt x="326" y="2081"/>
                    </a:cubicBezTo>
                    <a:cubicBezTo>
                      <a:pt x="326" y="2045"/>
                      <a:pt x="329" y="2038"/>
                      <a:pt x="333" y="2038"/>
                    </a:cubicBezTo>
                    <a:cubicBezTo>
                      <a:pt x="336" y="2038"/>
                      <a:pt x="339" y="2041"/>
                      <a:pt x="342" y="2041"/>
                    </a:cubicBezTo>
                    <a:cubicBezTo>
                      <a:pt x="347" y="2041"/>
                      <a:pt x="351" y="2032"/>
                      <a:pt x="351" y="1981"/>
                    </a:cubicBezTo>
                    <a:cubicBezTo>
                      <a:pt x="351" y="2006"/>
                      <a:pt x="351" y="2031"/>
                      <a:pt x="351" y="2056"/>
                    </a:cubicBezTo>
                    <a:cubicBezTo>
                      <a:pt x="401" y="2056"/>
                      <a:pt x="426" y="2106"/>
                      <a:pt x="451" y="2106"/>
                    </a:cubicBezTo>
                    <a:cubicBezTo>
                      <a:pt x="460" y="2070"/>
                      <a:pt x="472" y="2063"/>
                      <a:pt x="485" y="2063"/>
                    </a:cubicBezTo>
                    <a:cubicBezTo>
                      <a:pt x="494" y="2063"/>
                      <a:pt x="503" y="2066"/>
                      <a:pt x="512" y="2066"/>
                    </a:cubicBezTo>
                    <a:cubicBezTo>
                      <a:pt x="527" y="2066"/>
                      <a:pt x="541" y="2057"/>
                      <a:pt x="552" y="2006"/>
                    </a:cubicBezTo>
                    <a:cubicBezTo>
                      <a:pt x="552" y="2025"/>
                      <a:pt x="566" y="2073"/>
                      <a:pt x="584" y="2073"/>
                    </a:cubicBezTo>
                    <a:cubicBezTo>
                      <a:pt x="590" y="2073"/>
                      <a:pt x="596" y="2068"/>
                      <a:pt x="602" y="2056"/>
                    </a:cubicBezTo>
                    <a:cubicBezTo>
                      <a:pt x="627" y="2056"/>
                      <a:pt x="677" y="2056"/>
                      <a:pt x="677" y="1956"/>
                    </a:cubicBezTo>
                    <a:cubicBezTo>
                      <a:pt x="702" y="2081"/>
                      <a:pt x="702" y="2056"/>
                      <a:pt x="727" y="2106"/>
                    </a:cubicBezTo>
                    <a:cubicBezTo>
                      <a:pt x="727" y="2056"/>
                      <a:pt x="777" y="2056"/>
                      <a:pt x="802" y="2006"/>
                    </a:cubicBezTo>
                    <a:cubicBezTo>
                      <a:pt x="802" y="2021"/>
                      <a:pt x="804" y="2025"/>
                      <a:pt x="808" y="2025"/>
                    </a:cubicBezTo>
                    <a:cubicBezTo>
                      <a:pt x="811" y="2025"/>
                      <a:pt x="815" y="2020"/>
                      <a:pt x="819" y="2020"/>
                    </a:cubicBezTo>
                    <a:cubicBezTo>
                      <a:pt x="824" y="2020"/>
                      <a:pt x="827" y="2027"/>
                      <a:pt x="827" y="2056"/>
                    </a:cubicBezTo>
                    <a:cubicBezTo>
                      <a:pt x="860" y="1991"/>
                      <a:pt x="897" y="1963"/>
                      <a:pt x="935" y="1963"/>
                    </a:cubicBezTo>
                    <a:cubicBezTo>
                      <a:pt x="985" y="1963"/>
                      <a:pt x="1035" y="2010"/>
                      <a:pt x="1078" y="2081"/>
                    </a:cubicBezTo>
                    <a:cubicBezTo>
                      <a:pt x="1078" y="2059"/>
                      <a:pt x="1096" y="1982"/>
                      <a:pt x="1118" y="1913"/>
                    </a:cubicBezTo>
                    <a:lnTo>
                      <a:pt x="1118" y="1913"/>
                    </a:lnTo>
                    <a:cubicBezTo>
                      <a:pt x="1134" y="1928"/>
                      <a:pt x="1147" y="1961"/>
                      <a:pt x="1152" y="1961"/>
                    </a:cubicBezTo>
                    <a:cubicBezTo>
                      <a:pt x="1153" y="1961"/>
                      <a:pt x="1153" y="1959"/>
                      <a:pt x="1153" y="1956"/>
                    </a:cubicBezTo>
                    <a:cubicBezTo>
                      <a:pt x="1153" y="1981"/>
                      <a:pt x="1153" y="1981"/>
                      <a:pt x="1153" y="1981"/>
                    </a:cubicBezTo>
                    <a:cubicBezTo>
                      <a:pt x="1156" y="1978"/>
                      <a:pt x="1159" y="1977"/>
                      <a:pt x="1161" y="1977"/>
                    </a:cubicBezTo>
                    <a:cubicBezTo>
                      <a:pt x="1173" y="1977"/>
                      <a:pt x="1178" y="2009"/>
                      <a:pt x="1187" y="2009"/>
                    </a:cubicBezTo>
                    <a:cubicBezTo>
                      <a:pt x="1191" y="2009"/>
                      <a:pt x="1196" y="2002"/>
                      <a:pt x="1203" y="1981"/>
                    </a:cubicBezTo>
                    <a:cubicBezTo>
                      <a:pt x="1203" y="1996"/>
                      <a:pt x="1203" y="2019"/>
                      <a:pt x="1203" y="2031"/>
                    </a:cubicBezTo>
                    <a:cubicBezTo>
                      <a:pt x="1215" y="2033"/>
                      <a:pt x="1226" y="2034"/>
                      <a:pt x="1238" y="2034"/>
                    </a:cubicBezTo>
                    <a:cubicBezTo>
                      <a:pt x="1344" y="2034"/>
                      <a:pt x="1463" y="1952"/>
                      <a:pt x="1569" y="1952"/>
                    </a:cubicBezTo>
                    <a:cubicBezTo>
                      <a:pt x="1581" y="1952"/>
                      <a:pt x="1593" y="1953"/>
                      <a:pt x="1604" y="1956"/>
                    </a:cubicBezTo>
                    <a:lnTo>
                      <a:pt x="1604" y="1981"/>
                    </a:lnTo>
                    <a:lnTo>
                      <a:pt x="1629" y="1931"/>
                    </a:lnTo>
                    <a:cubicBezTo>
                      <a:pt x="1629" y="1931"/>
                      <a:pt x="1629" y="1956"/>
                      <a:pt x="1629" y="1956"/>
                    </a:cubicBezTo>
                    <a:cubicBezTo>
                      <a:pt x="1636" y="1968"/>
                      <a:pt x="1642" y="1973"/>
                      <a:pt x="1648" y="1973"/>
                    </a:cubicBezTo>
                    <a:cubicBezTo>
                      <a:pt x="1668" y="1973"/>
                      <a:pt x="1692" y="1931"/>
                      <a:pt x="1730" y="1931"/>
                    </a:cubicBezTo>
                    <a:cubicBezTo>
                      <a:pt x="1730" y="1956"/>
                      <a:pt x="1730" y="1981"/>
                      <a:pt x="1730" y="1981"/>
                    </a:cubicBezTo>
                    <a:cubicBezTo>
                      <a:pt x="1734" y="1966"/>
                      <a:pt x="1740" y="1961"/>
                      <a:pt x="1746" y="1961"/>
                    </a:cubicBezTo>
                    <a:cubicBezTo>
                      <a:pt x="1762" y="1961"/>
                      <a:pt x="1780" y="1994"/>
                      <a:pt x="1792" y="1994"/>
                    </a:cubicBezTo>
                    <a:cubicBezTo>
                      <a:pt x="1800" y="1994"/>
                      <a:pt x="1805" y="1979"/>
                      <a:pt x="1805" y="1931"/>
                    </a:cubicBezTo>
                    <a:cubicBezTo>
                      <a:pt x="1805" y="1931"/>
                      <a:pt x="1805" y="1981"/>
                      <a:pt x="1805" y="1981"/>
                    </a:cubicBezTo>
                    <a:cubicBezTo>
                      <a:pt x="1855" y="1956"/>
                      <a:pt x="1880" y="1956"/>
                      <a:pt x="1930" y="1956"/>
                    </a:cubicBezTo>
                    <a:cubicBezTo>
                      <a:pt x="1955" y="1906"/>
                      <a:pt x="2005" y="1855"/>
                      <a:pt x="2030" y="1830"/>
                    </a:cubicBezTo>
                    <a:cubicBezTo>
                      <a:pt x="1980" y="1680"/>
                      <a:pt x="2105" y="1730"/>
                      <a:pt x="2055" y="1605"/>
                    </a:cubicBezTo>
                    <a:lnTo>
                      <a:pt x="2055" y="1605"/>
                    </a:lnTo>
                    <a:lnTo>
                      <a:pt x="2080" y="1630"/>
                    </a:lnTo>
                    <a:cubicBezTo>
                      <a:pt x="2055" y="1505"/>
                      <a:pt x="2181" y="1505"/>
                      <a:pt x="2231" y="1429"/>
                    </a:cubicBezTo>
                    <a:cubicBezTo>
                      <a:pt x="2256" y="1404"/>
                      <a:pt x="2231" y="1379"/>
                      <a:pt x="2256" y="1354"/>
                    </a:cubicBezTo>
                    <a:lnTo>
                      <a:pt x="2281" y="1379"/>
                    </a:lnTo>
                    <a:cubicBezTo>
                      <a:pt x="2231" y="1254"/>
                      <a:pt x="2456" y="1354"/>
                      <a:pt x="2381" y="1229"/>
                    </a:cubicBezTo>
                    <a:lnTo>
                      <a:pt x="2381" y="1229"/>
                    </a:lnTo>
                    <a:lnTo>
                      <a:pt x="2406" y="1254"/>
                    </a:lnTo>
                    <a:cubicBezTo>
                      <a:pt x="2356" y="1204"/>
                      <a:pt x="2456" y="1254"/>
                      <a:pt x="2356" y="1179"/>
                    </a:cubicBezTo>
                    <a:lnTo>
                      <a:pt x="2381" y="1179"/>
                    </a:lnTo>
                    <a:cubicBezTo>
                      <a:pt x="2340" y="1128"/>
                      <a:pt x="2349" y="1118"/>
                      <a:pt x="2371" y="1118"/>
                    </a:cubicBezTo>
                    <a:cubicBezTo>
                      <a:pt x="2384" y="1118"/>
                      <a:pt x="2401" y="1121"/>
                      <a:pt x="2414" y="1121"/>
                    </a:cubicBezTo>
                    <a:cubicBezTo>
                      <a:pt x="2435" y="1121"/>
                      <a:pt x="2449" y="1114"/>
                      <a:pt x="2431" y="1079"/>
                    </a:cubicBezTo>
                    <a:lnTo>
                      <a:pt x="2431" y="1079"/>
                    </a:lnTo>
                    <a:lnTo>
                      <a:pt x="2456" y="1104"/>
                    </a:lnTo>
                    <a:cubicBezTo>
                      <a:pt x="2456" y="1079"/>
                      <a:pt x="2431" y="1053"/>
                      <a:pt x="2481" y="1053"/>
                    </a:cubicBezTo>
                    <a:cubicBezTo>
                      <a:pt x="2481" y="1053"/>
                      <a:pt x="2481" y="1053"/>
                      <a:pt x="2481" y="1079"/>
                    </a:cubicBezTo>
                    <a:cubicBezTo>
                      <a:pt x="2495" y="1081"/>
                      <a:pt x="2506" y="1083"/>
                      <a:pt x="2515" y="1083"/>
                    </a:cubicBezTo>
                    <a:cubicBezTo>
                      <a:pt x="2592" y="1083"/>
                      <a:pt x="2534" y="998"/>
                      <a:pt x="2557" y="953"/>
                    </a:cubicBezTo>
                    <a:lnTo>
                      <a:pt x="2557" y="953"/>
                    </a:lnTo>
                    <a:lnTo>
                      <a:pt x="2582" y="1003"/>
                    </a:lnTo>
                    <a:cubicBezTo>
                      <a:pt x="2557" y="953"/>
                      <a:pt x="2632" y="953"/>
                      <a:pt x="2607" y="903"/>
                    </a:cubicBezTo>
                    <a:lnTo>
                      <a:pt x="2657" y="928"/>
                    </a:lnTo>
                    <a:cubicBezTo>
                      <a:pt x="2682" y="903"/>
                      <a:pt x="2657" y="828"/>
                      <a:pt x="2657" y="803"/>
                    </a:cubicBezTo>
                    <a:lnTo>
                      <a:pt x="2657" y="803"/>
                    </a:lnTo>
                    <a:lnTo>
                      <a:pt x="2707" y="828"/>
                    </a:lnTo>
                    <a:cubicBezTo>
                      <a:pt x="2657" y="753"/>
                      <a:pt x="2732" y="778"/>
                      <a:pt x="2732" y="728"/>
                    </a:cubicBezTo>
                    <a:cubicBezTo>
                      <a:pt x="2782" y="678"/>
                      <a:pt x="2757" y="552"/>
                      <a:pt x="2757" y="477"/>
                    </a:cubicBezTo>
                    <a:lnTo>
                      <a:pt x="2782" y="477"/>
                    </a:lnTo>
                    <a:cubicBezTo>
                      <a:pt x="2779" y="477"/>
                      <a:pt x="2775" y="477"/>
                      <a:pt x="2772" y="476"/>
                    </a:cubicBezTo>
                    <a:lnTo>
                      <a:pt x="2772" y="476"/>
                    </a:lnTo>
                    <a:cubicBezTo>
                      <a:pt x="2810" y="467"/>
                      <a:pt x="2760" y="422"/>
                      <a:pt x="2785" y="422"/>
                    </a:cubicBezTo>
                    <a:cubicBezTo>
                      <a:pt x="2789" y="422"/>
                      <a:pt x="2797" y="423"/>
                      <a:pt x="2807" y="427"/>
                    </a:cubicBezTo>
                    <a:cubicBezTo>
                      <a:pt x="2782" y="402"/>
                      <a:pt x="2757" y="402"/>
                      <a:pt x="2732" y="402"/>
                    </a:cubicBezTo>
                    <a:cubicBezTo>
                      <a:pt x="2732" y="327"/>
                      <a:pt x="2757" y="251"/>
                      <a:pt x="2707" y="176"/>
                    </a:cubicBezTo>
                    <a:cubicBezTo>
                      <a:pt x="2732" y="176"/>
                      <a:pt x="2732" y="176"/>
                      <a:pt x="2757" y="201"/>
                    </a:cubicBezTo>
                    <a:cubicBezTo>
                      <a:pt x="2657" y="101"/>
                      <a:pt x="2732" y="76"/>
                      <a:pt x="2757" y="26"/>
                    </a:cubicBezTo>
                    <a:cubicBezTo>
                      <a:pt x="2745" y="13"/>
                      <a:pt x="2738" y="13"/>
                      <a:pt x="2729" y="13"/>
                    </a:cubicBezTo>
                    <a:cubicBezTo>
                      <a:pt x="2720" y="13"/>
                      <a:pt x="2707" y="13"/>
                      <a:pt x="2682"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5" name="Google Shape;3217;p66">
                <a:extLst>
                  <a:ext uri="{FF2B5EF4-FFF2-40B4-BE49-F238E27FC236}">
                    <a16:creationId xmlns:a16="http://schemas.microsoft.com/office/drawing/2014/main" id="{F8337F4D-3487-971D-7E73-900FF5C3A8AA}"/>
                  </a:ext>
                </a:extLst>
              </p:cNvPr>
              <p:cNvSpPr/>
              <p:nvPr/>
            </p:nvSpPr>
            <p:spPr>
              <a:xfrm>
                <a:off x="4933750" y="287285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6" name="Google Shape;3218;p66">
                <a:extLst>
                  <a:ext uri="{FF2B5EF4-FFF2-40B4-BE49-F238E27FC236}">
                    <a16:creationId xmlns:a16="http://schemas.microsoft.com/office/drawing/2014/main" id="{2903CD52-3F28-0A96-F165-E9BF4BA7EA88}"/>
                  </a:ext>
                </a:extLst>
              </p:cNvPr>
              <p:cNvSpPr/>
              <p:nvPr/>
            </p:nvSpPr>
            <p:spPr>
              <a:xfrm>
                <a:off x="4866075" y="2911675"/>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7" name="Google Shape;3219;p66">
                <a:extLst>
                  <a:ext uri="{FF2B5EF4-FFF2-40B4-BE49-F238E27FC236}">
                    <a16:creationId xmlns:a16="http://schemas.microsoft.com/office/drawing/2014/main" id="{2A2DA92A-89B5-7C74-1816-2E2433CE7D91}"/>
                  </a:ext>
                </a:extLst>
              </p:cNvPr>
              <p:cNvSpPr/>
              <p:nvPr/>
            </p:nvSpPr>
            <p:spPr>
              <a:xfrm>
                <a:off x="4860425" y="2797650"/>
                <a:ext cx="25" cy="650"/>
              </a:xfrm>
              <a:custGeom>
                <a:avLst/>
                <a:gdLst/>
                <a:ahLst/>
                <a:cxnLst/>
                <a:rect l="l" t="t" r="r" b="b"/>
                <a:pathLst>
                  <a:path w="1" h="26" extrusionOk="0">
                    <a:moveTo>
                      <a:pt x="1" y="26"/>
                    </a:moveTo>
                    <a:lnTo>
                      <a:pt x="1" y="26"/>
                    </a:lnTo>
                    <a:lnTo>
                      <a:pt x="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8" name="Google Shape;3220;p66">
                <a:extLst>
                  <a:ext uri="{FF2B5EF4-FFF2-40B4-BE49-F238E27FC236}">
                    <a16:creationId xmlns:a16="http://schemas.microsoft.com/office/drawing/2014/main" id="{BCB1929B-F40B-9E01-7EF8-B0D65348D5B1}"/>
                  </a:ext>
                </a:extLst>
              </p:cNvPr>
              <p:cNvSpPr/>
              <p:nvPr/>
            </p:nvSpPr>
            <p:spPr>
              <a:xfrm>
                <a:off x="4860425" y="2795150"/>
                <a:ext cx="650" cy="3550"/>
              </a:xfrm>
              <a:custGeom>
                <a:avLst/>
                <a:gdLst/>
                <a:ahLst/>
                <a:cxnLst/>
                <a:rect l="l" t="t" r="r" b="b"/>
                <a:pathLst>
                  <a:path w="26" h="142" extrusionOk="0">
                    <a:moveTo>
                      <a:pt x="26" y="0"/>
                    </a:moveTo>
                    <a:lnTo>
                      <a:pt x="22" y="19"/>
                    </a:lnTo>
                    <a:lnTo>
                      <a:pt x="22" y="19"/>
                    </a:lnTo>
                    <a:cubicBezTo>
                      <a:pt x="21" y="18"/>
                      <a:pt x="20" y="18"/>
                      <a:pt x="20" y="18"/>
                    </a:cubicBezTo>
                    <a:cubicBezTo>
                      <a:pt x="15" y="18"/>
                      <a:pt x="14" y="38"/>
                      <a:pt x="13" y="63"/>
                    </a:cubicBezTo>
                    <a:lnTo>
                      <a:pt x="13" y="63"/>
                    </a:lnTo>
                    <a:lnTo>
                      <a:pt x="22" y="19"/>
                    </a:lnTo>
                    <a:lnTo>
                      <a:pt x="22" y="19"/>
                    </a:lnTo>
                    <a:cubicBezTo>
                      <a:pt x="23" y="21"/>
                      <a:pt x="24" y="22"/>
                      <a:pt x="26" y="25"/>
                    </a:cubicBezTo>
                    <a:cubicBezTo>
                      <a:pt x="26" y="25"/>
                      <a:pt x="26" y="0"/>
                      <a:pt x="26" y="0"/>
                    </a:cubicBezTo>
                    <a:close/>
                    <a:moveTo>
                      <a:pt x="13" y="63"/>
                    </a:moveTo>
                    <a:lnTo>
                      <a:pt x="1" y="126"/>
                    </a:lnTo>
                    <a:cubicBezTo>
                      <a:pt x="4" y="136"/>
                      <a:pt x="7" y="141"/>
                      <a:pt x="9" y="141"/>
                    </a:cubicBezTo>
                    <a:cubicBezTo>
                      <a:pt x="14" y="141"/>
                      <a:pt x="13" y="98"/>
                      <a:pt x="13" y="63"/>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9" name="Google Shape;3221;p66">
                <a:extLst>
                  <a:ext uri="{FF2B5EF4-FFF2-40B4-BE49-F238E27FC236}">
                    <a16:creationId xmlns:a16="http://schemas.microsoft.com/office/drawing/2014/main" id="{82BD3A32-EEBA-FCC9-E026-4B71B6A6D22C}"/>
                  </a:ext>
                </a:extLst>
              </p:cNvPr>
              <p:cNvSpPr/>
              <p:nvPr/>
            </p:nvSpPr>
            <p:spPr>
              <a:xfrm>
                <a:off x="4861050" y="2794525"/>
                <a:ext cx="25" cy="2525"/>
              </a:xfrm>
              <a:custGeom>
                <a:avLst/>
                <a:gdLst/>
                <a:ahLst/>
                <a:cxnLst/>
                <a:rect l="l" t="t" r="r" b="b"/>
                <a:pathLst>
                  <a:path w="1" h="101" extrusionOk="0">
                    <a:moveTo>
                      <a:pt x="1" y="50"/>
                    </a:moveTo>
                    <a:cubicBezTo>
                      <a:pt x="1" y="100"/>
                      <a:pt x="1" y="25"/>
                      <a:pt x="1" y="0"/>
                    </a:cubicBezTo>
                    <a:cubicBezTo>
                      <a:pt x="1" y="50"/>
                      <a:pt x="1" y="0"/>
                      <a:pt x="1" y="5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0" name="Google Shape;3222;p66">
                <a:extLst>
                  <a:ext uri="{FF2B5EF4-FFF2-40B4-BE49-F238E27FC236}">
                    <a16:creationId xmlns:a16="http://schemas.microsoft.com/office/drawing/2014/main" id="{025B0CBA-68F1-DD51-0E83-33E11A06C34E}"/>
                  </a:ext>
                </a:extLst>
              </p:cNvPr>
              <p:cNvSpPr/>
              <p:nvPr/>
            </p:nvSpPr>
            <p:spPr>
              <a:xfrm>
                <a:off x="4875475" y="279515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1" name="Google Shape;3223;p66">
                <a:extLst>
                  <a:ext uri="{FF2B5EF4-FFF2-40B4-BE49-F238E27FC236}">
                    <a16:creationId xmlns:a16="http://schemas.microsoft.com/office/drawing/2014/main" id="{74F7166A-D58D-910E-EF04-64383D2995CD}"/>
                  </a:ext>
                </a:extLst>
              </p:cNvPr>
              <p:cNvSpPr/>
              <p:nvPr/>
            </p:nvSpPr>
            <p:spPr>
              <a:xfrm>
                <a:off x="4861675" y="2788225"/>
                <a:ext cx="80525" cy="33725"/>
              </a:xfrm>
              <a:custGeom>
                <a:avLst/>
                <a:gdLst/>
                <a:ahLst/>
                <a:cxnLst/>
                <a:rect l="l" t="t" r="r" b="b"/>
                <a:pathLst>
                  <a:path w="3221" h="1349" extrusionOk="0">
                    <a:moveTo>
                      <a:pt x="1316" y="248"/>
                    </a:moveTo>
                    <a:lnTo>
                      <a:pt x="1316" y="248"/>
                    </a:lnTo>
                    <a:cubicBezTo>
                      <a:pt x="1313" y="248"/>
                      <a:pt x="1311" y="249"/>
                      <a:pt x="1308" y="250"/>
                    </a:cubicBezTo>
                    <a:lnTo>
                      <a:pt x="1308" y="250"/>
                    </a:lnTo>
                    <a:cubicBezTo>
                      <a:pt x="1307" y="251"/>
                      <a:pt x="1307" y="252"/>
                      <a:pt x="1306" y="252"/>
                    </a:cubicBezTo>
                    <a:lnTo>
                      <a:pt x="1306" y="252"/>
                    </a:lnTo>
                    <a:cubicBezTo>
                      <a:pt x="1312" y="252"/>
                      <a:pt x="1314" y="250"/>
                      <a:pt x="1316" y="248"/>
                    </a:cubicBezTo>
                    <a:close/>
                    <a:moveTo>
                      <a:pt x="2005" y="0"/>
                    </a:moveTo>
                    <a:cubicBezTo>
                      <a:pt x="2002" y="0"/>
                      <a:pt x="1996" y="13"/>
                      <a:pt x="1981" y="52"/>
                    </a:cubicBezTo>
                    <a:cubicBezTo>
                      <a:pt x="1981" y="52"/>
                      <a:pt x="1981" y="27"/>
                      <a:pt x="1981" y="2"/>
                    </a:cubicBezTo>
                    <a:cubicBezTo>
                      <a:pt x="1949" y="23"/>
                      <a:pt x="1922" y="31"/>
                      <a:pt x="1895" y="31"/>
                    </a:cubicBezTo>
                    <a:cubicBezTo>
                      <a:pt x="1859" y="31"/>
                      <a:pt x="1824" y="16"/>
                      <a:pt x="1780" y="2"/>
                    </a:cubicBezTo>
                    <a:cubicBezTo>
                      <a:pt x="1750" y="53"/>
                      <a:pt x="1727" y="62"/>
                      <a:pt x="1706" y="62"/>
                    </a:cubicBezTo>
                    <a:cubicBezTo>
                      <a:pt x="1694" y="62"/>
                      <a:pt x="1683" y="59"/>
                      <a:pt x="1671" y="59"/>
                    </a:cubicBezTo>
                    <a:cubicBezTo>
                      <a:pt x="1652" y="59"/>
                      <a:pt x="1632" y="66"/>
                      <a:pt x="1605" y="102"/>
                    </a:cubicBezTo>
                    <a:lnTo>
                      <a:pt x="1605" y="77"/>
                    </a:lnTo>
                    <a:cubicBezTo>
                      <a:pt x="1584" y="98"/>
                      <a:pt x="1562" y="105"/>
                      <a:pt x="1542" y="105"/>
                    </a:cubicBezTo>
                    <a:cubicBezTo>
                      <a:pt x="1498" y="105"/>
                      <a:pt x="1456" y="73"/>
                      <a:pt x="1423" y="73"/>
                    </a:cubicBezTo>
                    <a:cubicBezTo>
                      <a:pt x="1416" y="73"/>
                      <a:pt x="1410" y="74"/>
                      <a:pt x="1404" y="77"/>
                    </a:cubicBezTo>
                    <a:cubicBezTo>
                      <a:pt x="1388" y="68"/>
                      <a:pt x="1377" y="66"/>
                      <a:pt x="1367" y="66"/>
                    </a:cubicBezTo>
                    <a:cubicBezTo>
                      <a:pt x="1349" y="66"/>
                      <a:pt x="1338" y="77"/>
                      <a:pt x="1304" y="77"/>
                    </a:cubicBezTo>
                    <a:lnTo>
                      <a:pt x="1304" y="52"/>
                    </a:lnTo>
                    <a:cubicBezTo>
                      <a:pt x="1293" y="79"/>
                      <a:pt x="1283" y="88"/>
                      <a:pt x="1272" y="88"/>
                    </a:cubicBezTo>
                    <a:cubicBezTo>
                      <a:pt x="1245" y="88"/>
                      <a:pt x="1218" y="27"/>
                      <a:pt x="1191" y="27"/>
                    </a:cubicBezTo>
                    <a:cubicBezTo>
                      <a:pt x="1178" y="27"/>
                      <a:pt x="1166" y="40"/>
                      <a:pt x="1154" y="77"/>
                    </a:cubicBezTo>
                    <a:lnTo>
                      <a:pt x="1154" y="27"/>
                    </a:lnTo>
                    <a:cubicBezTo>
                      <a:pt x="1154" y="55"/>
                      <a:pt x="1150" y="58"/>
                      <a:pt x="1146" y="58"/>
                    </a:cubicBezTo>
                    <a:cubicBezTo>
                      <a:pt x="1144" y="58"/>
                      <a:pt x="1143" y="58"/>
                      <a:pt x="1141" y="58"/>
                    </a:cubicBezTo>
                    <a:cubicBezTo>
                      <a:pt x="1135" y="58"/>
                      <a:pt x="1129" y="64"/>
                      <a:pt x="1129" y="127"/>
                    </a:cubicBezTo>
                    <a:lnTo>
                      <a:pt x="1129" y="77"/>
                    </a:lnTo>
                    <a:cubicBezTo>
                      <a:pt x="1115" y="125"/>
                      <a:pt x="1103" y="141"/>
                      <a:pt x="1093" y="141"/>
                    </a:cubicBezTo>
                    <a:cubicBezTo>
                      <a:pt x="1072" y="141"/>
                      <a:pt x="1056" y="77"/>
                      <a:pt x="1042" y="77"/>
                    </a:cubicBezTo>
                    <a:cubicBezTo>
                      <a:pt x="1037" y="77"/>
                      <a:pt x="1033" y="84"/>
                      <a:pt x="1028" y="102"/>
                    </a:cubicBezTo>
                    <a:lnTo>
                      <a:pt x="1028" y="77"/>
                    </a:lnTo>
                    <a:cubicBezTo>
                      <a:pt x="1011" y="94"/>
                      <a:pt x="1006" y="112"/>
                      <a:pt x="995" y="112"/>
                    </a:cubicBezTo>
                    <a:cubicBezTo>
                      <a:pt x="991" y="112"/>
                      <a:pt x="986" y="109"/>
                      <a:pt x="978" y="102"/>
                    </a:cubicBezTo>
                    <a:cubicBezTo>
                      <a:pt x="978" y="102"/>
                      <a:pt x="978" y="77"/>
                      <a:pt x="978" y="77"/>
                    </a:cubicBezTo>
                    <a:cubicBezTo>
                      <a:pt x="970" y="35"/>
                      <a:pt x="959" y="21"/>
                      <a:pt x="947" y="21"/>
                    </a:cubicBezTo>
                    <a:cubicBezTo>
                      <a:pt x="923" y="21"/>
                      <a:pt x="895" y="77"/>
                      <a:pt x="878" y="77"/>
                    </a:cubicBezTo>
                    <a:lnTo>
                      <a:pt x="878" y="27"/>
                    </a:lnTo>
                    <a:cubicBezTo>
                      <a:pt x="869" y="53"/>
                      <a:pt x="860" y="61"/>
                      <a:pt x="851" y="61"/>
                    </a:cubicBezTo>
                    <a:cubicBezTo>
                      <a:pt x="839" y="61"/>
                      <a:pt x="827" y="46"/>
                      <a:pt x="815" y="46"/>
                    </a:cubicBezTo>
                    <a:cubicBezTo>
                      <a:pt x="811" y="46"/>
                      <a:pt x="807" y="48"/>
                      <a:pt x="803" y="52"/>
                    </a:cubicBezTo>
                    <a:lnTo>
                      <a:pt x="803" y="27"/>
                    </a:lnTo>
                    <a:cubicBezTo>
                      <a:pt x="753" y="27"/>
                      <a:pt x="728" y="52"/>
                      <a:pt x="703" y="77"/>
                    </a:cubicBezTo>
                    <a:lnTo>
                      <a:pt x="703" y="27"/>
                    </a:lnTo>
                    <a:cubicBezTo>
                      <a:pt x="694" y="53"/>
                      <a:pt x="685" y="61"/>
                      <a:pt x="675" y="61"/>
                    </a:cubicBezTo>
                    <a:cubicBezTo>
                      <a:pt x="661" y="61"/>
                      <a:pt x="645" y="46"/>
                      <a:pt x="624" y="46"/>
                    </a:cubicBezTo>
                    <a:cubicBezTo>
                      <a:pt x="617" y="46"/>
                      <a:pt x="610" y="48"/>
                      <a:pt x="602" y="52"/>
                    </a:cubicBezTo>
                    <a:cubicBezTo>
                      <a:pt x="592" y="48"/>
                      <a:pt x="582" y="47"/>
                      <a:pt x="573" y="47"/>
                    </a:cubicBezTo>
                    <a:cubicBezTo>
                      <a:pt x="513" y="47"/>
                      <a:pt x="467" y="109"/>
                      <a:pt x="402" y="152"/>
                    </a:cubicBezTo>
                    <a:cubicBezTo>
                      <a:pt x="402" y="127"/>
                      <a:pt x="402" y="127"/>
                      <a:pt x="402" y="127"/>
                    </a:cubicBezTo>
                    <a:cubicBezTo>
                      <a:pt x="402" y="127"/>
                      <a:pt x="402" y="152"/>
                      <a:pt x="377" y="152"/>
                    </a:cubicBezTo>
                    <a:cubicBezTo>
                      <a:pt x="377" y="152"/>
                      <a:pt x="377" y="127"/>
                      <a:pt x="377" y="127"/>
                    </a:cubicBezTo>
                    <a:cubicBezTo>
                      <a:pt x="377" y="109"/>
                      <a:pt x="375" y="102"/>
                      <a:pt x="373" y="102"/>
                    </a:cubicBezTo>
                    <a:cubicBezTo>
                      <a:pt x="367" y="102"/>
                      <a:pt x="354" y="139"/>
                      <a:pt x="340" y="139"/>
                    </a:cubicBezTo>
                    <a:cubicBezTo>
                      <a:pt x="336" y="139"/>
                      <a:pt x="331" y="136"/>
                      <a:pt x="327" y="127"/>
                    </a:cubicBezTo>
                    <a:cubicBezTo>
                      <a:pt x="327" y="127"/>
                      <a:pt x="327" y="152"/>
                      <a:pt x="327" y="177"/>
                    </a:cubicBezTo>
                    <a:cubicBezTo>
                      <a:pt x="277" y="202"/>
                      <a:pt x="201" y="227"/>
                      <a:pt x="151" y="277"/>
                    </a:cubicBezTo>
                    <a:cubicBezTo>
                      <a:pt x="151" y="277"/>
                      <a:pt x="151" y="252"/>
                      <a:pt x="151" y="227"/>
                    </a:cubicBezTo>
                    <a:cubicBezTo>
                      <a:pt x="123" y="297"/>
                      <a:pt x="96" y="312"/>
                      <a:pt x="68" y="312"/>
                    </a:cubicBezTo>
                    <a:cubicBezTo>
                      <a:pt x="45" y="312"/>
                      <a:pt x="23" y="302"/>
                      <a:pt x="1" y="302"/>
                    </a:cubicBezTo>
                    <a:cubicBezTo>
                      <a:pt x="1" y="327"/>
                      <a:pt x="1" y="327"/>
                      <a:pt x="1" y="352"/>
                    </a:cubicBezTo>
                    <a:cubicBezTo>
                      <a:pt x="1" y="361"/>
                      <a:pt x="2" y="365"/>
                      <a:pt x="3" y="365"/>
                    </a:cubicBezTo>
                    <a:cubicBezTo>
                      <a:pt x="8" y="365"/>
                      <a:pt x="19" y="315"/>
                      <a:pt x="24" y="315"/>
                    </a:cubicBezTo>
                    <a:cubicBezTo>
                      <a:pt x="25" y="315"/>
                      <a:pt x="26" y="319"/>
                      <a:pt x="26" y="327"/>
                    </a:cubicBezTo>
                    <a:lnTo>
                      <a:pt x="26" y="378"/>
                    </a:lnTo>
                    <a:cubicBezTo>
                      <a:pt x="46" y="378"/>
                      <a:pt x="34" y="313"/>
                      <a:pt x="41" y="313"/>
                    </a:cubicBezTo>
                    <a:lnTo>
                      <a:pt x="41" y="313"/>
                    </a:lnTo>
                    <a:cubicBezTo>
                      <a:pt x="43" y="313"/>
                      <a:pt x="46" y="317"/>
                      <a:pt x="51" y="327"/>
                    </a:cubicBezTo>
                    <a:cubicBezTo>
                      <a:pt x="51" y="352"/>
                      <a:pt x="51" y="378"/>
                      <a:pt x="51" y="378"/>
                    </a:cubicBezTo>
                    <a:cubicBezTo>
                      <a:pt x="76" y="352"/>
                      <a:pt x="101" y="378"/>
                      <a:pt x="126" y="302"/>
                    </a:cubicBezTo>
                    <a:cubicBezTo>
                      <a:pt x="126" y="340"/>
                      <a:pt x="132" y="340"/>
                      <a:pt x="139" y="340"/>
                    </a:cubicBezTo>
                    <a:cubicBezTo>
                      <a:pt x="145" y="340"/>
                      <a:pt x="151" y="340"/>
                      <a:pt x="151" y="378"/>
                    </a:cubicBezTo>
                    <a:cubicBezTo>
                      <a:pt x="151" y="352"/>
                      <a:pt x="176" y="352"/>
                      <a:pt x="176" y="302"/>
                    </a:cubicBezTo>
                    <a:cubicBezTo>
                      <a:pt x="195" y="315"/>
                      <a:pt x="214" y="320"/>
                      <a:pt x="233" y="320"/>
                    </a:cubicBezTo>
                    <a:cubicBezTo>
                      <a:pt x="291" y="320"/>
                      <a:pt x="352" y="277"/>
                      <a:pt x="427" y="277"/>
                    </a:cubicBezTo>
                    <a:cubicBezTo>
                      <a:pt x="435" y="238"/>
                      <a:pt x="445" y="226"/>
                      <a:pt x="457" y="226"/>
                    </a:cubicBezTo>
                    <a:cubicBezTo>
                      <a:pt x="477" y="226"/>
                      <a:pt x="503" y="263"/>
                      <a:pt x="529" y="263"/>
                    </a:cubicBezTo>
                    <a:cubicBezTo>
                      <a:pt x="537" y="263"/>
                      <a:pt x="545" y="260"/>
                      <a:pt x="552" y="252"/>
                    </a:cubicBezTo>
                    <a:lnTo>
                      <a:pt x="552" y="277"/>
                    </a:lnTo>
                    <a:cubicBezTo>
                      <a:pt x="577" y="227"/>
                      <a:pt x="602" y="227"/>
                      <a:pt x="602" y="227"/>
                    </a:cubicBezTo>
                    <a:lnTo>
                      <a:pt x="627" y="177"/>
                    </a:lnTo>
                    <a:cubicBezTo>
                      <a:pt x="671" y="232"/>
                      <a:pt x="720" y="243"/>
                      <a:pt x="769" y="243"/>
                    </a:cubicBezTo>
                    <a:cubicBezTo>
                      <a:pt x="806" y="243"/>
                      <a:pt x="843" y="237"/>
                      <a:pt x="879" y="237"/>
                    </a:cubicBezTo>
                    <a:cubicBezTo>
                      <a:pt x="904" y="237"/>
                      <a:pt x="930" y="240"/>
                      <a:pt x="953" y="252"/>
                    </a:cubicBezTo>
                    <a:cubicBezTo>
                      <a:pt x="1025" y="281"/>
                      <a:pt x="1089" y="326"/>
                      <a:pt x="1159" y="326"/>
                    </a:cubicBezTo>
                    <a:cubicBezTo>
                      <a:pt x="1204" y="326"/>
                      <a:pt x="1252" y="307"/>
                      <a:pt x="1306" y="252"/>
                    </a:cubicBezTo>
                    <a:lnTo>
                      <a:pt x="1306" y="252"/>
                    </a:lnTo>
                    <a:cubicBezTo>
                      <a:pt x="1306" y="252"/>
                      <a:pt x="1305" y="252"/>
                      <a:pt x="1304" y="252"/>
                    </a:cubicBezTo>
                    <a:cubicBezTo>
                      <a:pt x="1305" y="252"/>
                      <a:pt x="1307" y="251"/>
                      <a:pt x="1308" y="250"/>
                    </a:cubicBezTo>
                    <a:lnTo>
                      <a:pt x="1308" y="250"/>
                    </a:lnTo>
                    <a:cubicBezTo>
                      <a:pt x="1311" y="247"/>
                      <a:pt x="1314" y="244"/>
                      <a:pt x="1317" y="241"/>
                    </a:cubicBezTo>
                    <a:lnTo>
                      <a:pt x="1317" y="241"/>
                    </a:lnTo>
                    <a:cubicBezTo>
                      <a:pt x="1317" y="244"/>
                      <a:pt x="1316" y="246"/>
                      <a:pt x="1316" y="248"/>
                    </a:cubicBezTo>
                    <a:lnTo>
                      <a:pt x="1316" y="248"/>
                    </a:lnTo>
                    <a:cubicBezTo>
                      <a:pt x="1322" y="246"/>
                      <a:pt x="1327" y="245"/>
                      <a:pt x="1333" y="245"/>
                    </a:cubicBezTo>
                    <a:cubicBezTo>
                      <a:pt x="1356" y="245"/>
                      <a:pt x="1373" y="259"/>
                      <a:pt x="1388" y="259"/>
                    </a:cubicBezTo>
                    <a:cubicBezTo>
                      <a:pt x="1394" y="259"/>
                      <a:pt x="1399" y="257"/>
                      <a:pt x="1404" y="252"/>
                    </a:cubicBezTo>
                    <a:cubicBezTo>
                      <a:pt x="1438" y="219"/>
                      <a:pt x="1468" y="210"/>
                      <a:pt x="1498" y="210"/>
                    </a:cubicBezTo>
                    <a:cubicBezTo>
                      <a:pt x="1528" y="210"/>
                      <a:pt x="1557" y="219"/>
                      <a:pt x="1586" y="219"/>
                    </a:cubicBezTo>
                    <a:cubicBezTo>
                      <a:pt x="1616" y="219"/>
                      <a:pt x="1647" y="210"/>
                      <a:pt x="1680" y="177"/>
                    </a:cubicBezTo>
                    <a:cubicBezTo>
                      <a:pt x="1755" y="202"/>
                      <a:pt x="1881" y="202"/>
                      <a:pt x="1981" y="202"/>
                    </a:cubicBezTo>
                    <a:lnTo>
                      <a:pt x="1981" y="227"/>
                    </a:lnTo>
                    <a:cubicBezTo>
                      <a:pt x="1986" y="225"/>
                      <a:pt x="1991" y="225"/>
                      <a:pt x="1995" y="225"/>
                    </a:cubicBezTo>
                    <a:cubicBezTo>
                      <a:pt x="2060" y="225"/>
                      <a:pt x="2086" y="378"/>
                      <a:pt x="2156" y="378"/>
                    </a:cubicBezTo>
                    <a:cubicBezTo>
                      <a:pt x="2174" y="413"/>
                      <a:pt x="2208" y="420"/>
                      <a:pt x="2245" y="420"/>
                    </a:cubicBezTo>
                    <a:cubicBezTo>
                      <a:pt x="2270" y="420"/>
                      <a:pt x="2296" y="417"/>
                      <a:pt x="2320" y="417"/>
                    </a:cubicBezTo>
                    <a:cubicBezTo>
                      <a:pt x="2361" y="417"/>
                      <a:pt x="2397" y="427"/>
                      <a:pt x="2407" y="478"/>
                    </a:cubicBezTo>
                    <a:cubicBezTo>
                      <a:pt x="2399" y="516"/>
                      <a:pt x="2415" y="526"/>
                      <a:pt x="2439" y="526"/>
                    </a:cubicBezTo>
                    <a:cubicBezTo>
                      <a:pt x="2467" y="526"/>
                      <a:pt x="2505" y="513"/>
                      <a:pt x="2532" y="513"/>
                    </a:cubicBezTo>
                    <a:cubicBezTo>
                      <a:pt x="2559" y="513"/>
                      <a:pt x="2575" y="526"/>
                      <a:pt x="2557" y="578"/>
                    </a:cubicBezTo>
                    <a:cubicBezTo>
                      <a:pt x="2482" y="779"/>
                      <a:pt x="2632" y="753"/>
                      <a:pt x="2808" y="779"/>
                    </a:cubicBezTo>
                    <a:cubicBezTo>
                      <a:pt x="2783" y="879"/>
                      <a:pt x="3008" y="879"/>
                      <a:pt x="2908" y="1029"/>
                    </a:cubicBezTo>
                    <a:cubicBezTo>
                      <a:pt x="3034" y="1029"/>
                      <a:pt x="2858" y="1154"/>
                      <a:pt x="2883" y="1205"/>
                    </a:cubicBezTo>
                    <a:lnTo>
                      <a:pt x="2893" y="1195"/>
                    </a:lnTo>
                    <a:lnTo>
                      <a:pt x="2893" y="1195"/>
                    </a:lnTo>
                    <a:cubicBezTo>
                      <a:pt x="2891" y="1205"/>
                      <a:pt x="2917" y="1205"/>
                      <a:pt x="2940" y="1205"/>
                    </a:cubicBezTo>
                    <a:cubicBezTo>
                      <a:pt x="2971" y="1205"/>
                      <a:pt x="2996" y="1205"/>
                      <a:pt x="2933" y="1230"/>
                    </a:cubicBezTo>
                    <a:cubicBezTo>
                      <a:pt x="2917" y="1235"/>
                      <a:pt x="2915" y="1237"/>
                      <a:pt x="2920" y="1237"/>
                    </a:cubicBezTo>
                    <a:cubicBezTo>
                      <a:pt x="2935" y="1237"/>
                      <a:pt x="3007" y="1222"/>
                      <a:pt x="3021" y="1222"/>
                    </a:cubicBezTo>
                    <a:cubicBezTo>
                      <a:pt x="3027" y="1222"/>
                      <a:pt x="3024" y="1224"/>
                      <a:pt x="3008" y="1230"/>
                    </a:cubicBezTo>
                    <a:lnTo>
                      <a:pt x="3059" y="1230"/>
                    </a:lnTo>
                    <a:cubicBezTo>
                      <a:pt x="3059" y="1230"/>
                      <a:pt x="3050" y="1230"/>
                      <a:pt x="3040" y="1231"/>
                    </a:cubicBezTo>
                    <a:lnTo>
                      <a:pt x="3040" y="1231"/>
                    </a:lnTo>
                    <a:cubicBezTo>
                      <a:pt x="3040" y="1230"/>
                      <a:pt x="3038" y="1230"/>
                      <a:pt x="3034" y="1230"/>
                    </a:cubicBezTo>
                    <a:cubicBezTo>
                      <a:pt x="2908" y="1280"/>
                      <a:pt x="3084" y="1255"/>
                      <a:pt x="2933" y="1305"/>
                    </a:cubicBezTo>
                    <a:cubicBezTo>
                      <a:pt x="2908" y="1305"/>
                      <a:pt x="2858" y="1330"/>
                      <a:pt x="2833" y="1330"/>
                    </a:cubicBezTo>
                    <a:cubicBezTo>
                      <a:pt x="2820" y="1342"/>
                      <a:pt x="2820" y="1349"/>
                      <a:pt x="2830" y="1349"/>
                    </a:cubicBezTo>
                    <a:cubicBezTo>
                      <a:pt x="2839" y="1349"/>
                      <a:pt x="2858" y="1342"/>
                      <a:pt x="2883" y="1330"/>
                    </a:cubicBezTo>
                    <a:cubicBezTo>
                      <a:pt x="2958" y="1305"/>
                      <a:pt x="3034" y="1305"/>
                      <a:pt x="3084" y="1280"/>
                    </a:cubicBezTo>
                    <a:lnTo>
                      <a:pt x="3034" y="1280"/>
                    </a:lnTo>
                    <a:cubicBezTo>
                      <a:pt x="3084" y="1280"/>
                      <a:pt x="3059" y="1280"/>
                      <a:pt x="3084" y="1255"/>
                    </a:cubicBezTo>
                    <a:cubicBezTo>
                      <a:pt x="3109" y="1255"/>
                      <a:pt x="3184" y="1230"/>
                      <a:pt x="3209" y="1205"/>
                    </a:cubicBezTo>
                    <a:lnTo>
                      <a:pt x="3184" y="1205"/>
                    </a:lnTo>
                    <a:cubicBezTo>
                      <a:pt x="3134" y="1205"/>
                      <a:pt x="3159" y="1180"/>
                      <a:pt x="3159" y="1180"/>
                    </a:cubicBezTo>
                    <a:lnTo>
                      <a:pt x="3209" y="1180"/>
                    </a:lnTo>
                    <a:cubicBezTo>
                      <a:pt x="3220" y="1174"/>
                      <a:pt x="3220" y="1172"/>
                      <a:pt x="3214" y="1172"/>
                    </a:cubicBezTo>
                    <a:cubicBezTo>
                      <a:pt x="3203" y="1172"/>
                      <a:pt x="3175" y="1178"/>
                      <a:pt x="3160" y="1178"/>
                    </a:cubicBezTo>
                    <a:cubicBezTo>
                      <a:pt x="3147" y="1178"/>
                      <a:pt x="3147" y="1173"/>
                      <a:pt x="3184" y="1154"/>
                    </a:cubicBezTo>
                    <a:cubicBezTo>
                      <a:pt x="3134" y="1129"/>
                      <a:pt x="3134" y="1104"/>
                      <a:pt x="3109" y="1079"/>
                    </a:cubicBezTo>
                    <a:cubicBezTo>
                      <a:pt x="3092" y="1079"/>
                      <a:pt x="3098" y="1057"/>
                      <a:pt x="3081" y="1057"/>
                    </a:cubicBezTo>
                    <a:cubicBezTo>
                      <a:pt x="3072" y="1057"/>
                      <a:pt x="3059" y="1063"/>
                      <a:pt x="3034" y="1079"/>
                    </a:cubicBezTo>
                    <a:cubicBezTo>
                      <a:pt x="3109" y="1029"/>
                      <a:pt x="3134" y="1004"/>
                      <a:pt x="3109" y="979"/>
                    </a:cubicBezTo>
                    <a:lnTo>
                      <a:pt x="3134" y="979"/>
                    </a:lnTo>
                    <a:cubicBezTo>
                      <a:pt x="3164" y="964"/>
                      <a:pt x="3167" y="960"/>
                      <a:pt x="3160" y="960"/>
                    </a:cubicBezTo>
                    <a:cubicBezTo>
                      <a:pt x="3153" y="960"/>
                      <a:pt x="3134" y="965"/>
                      <a:pt x="3123" y="965"/>
                    </a:cubicBezTo>
                    <a:cubicBezTo>
                      <a:pt x="3111" y="965"/>
                      <a:pt x="3110" y="958"/>
                      <a:pt x="3159" y="929"/>
                    </a:cubicBezTo>
                    <a:lnTo>
                      <a:pt x="3159" y="929"/>
                    </a:lnTo>
                    <a:cubicBezTo>
                      <a:pt x="3138" y="939"/>
                      <a:pt x="3125" y="943"/>
                      <a:pt x="3118" y="943"/>
                    </a:cubicBezTo>
                    <a:cubicBezTo>
                      <a:pt x="3099" y="943"/>
                      <a:pt x="3118" y="914"/>
                      <a:pt x="3099" y="914"/>
                    </a:cubicBezTo>
                    <a:cubicBezTo>
                      <a:pt x="3092" y="914"/>
                      <a:pt x="3080" y="918"/>
                      <a:pt x="3059" y="929"/>
                    </a:cubicBezTo>
                    <a:cubicBezTo>
                      <a:pt x="3059" y="929"/>
                      <a:pt x="3084" y="904"/>
                      <a:pt x="3109" y="904"/>
                    </a:cubicBezTo>
                    <a:cubicBezTo>
                      <a:pt x="3084" y="879"/>
                      <a:pt x="3109" y="804"/>
                      <a:pt x="3084" y="779"/>
                    </a:cubicBezTo>
                    <a:cubicBezTo>
                      <a:pt x="3075" y="781"/>
                      <a:pt x="3068" y="783"/>
                      <a:pt x="3063" y="783"/>
                    </a:cubicBezTo>
                    <a:cubicBezTo>
                      <a:pt x="3033" y="783"/>
                      <a:pt x="3054" y="739"/>
                      <a:pt x="3026" y="739"/>
                    </a:cubicBezTo>
                    <a:cubicBezTo>
                      <a:pt x="3017" y="739"/>
                      <a:pt x="3004" y="743"/>
                      <a:pt x="2983" y="753"/>
                    </a:cubicBezTo>
                    <a:cubicBezTo>
                      <a:pt x="2983" y="728"/>
                      <a:pt x="3008" y="678"/>
                      <a:pt x="2958" y="678"/>
                    </a:cubicBezTo>
                    <a:lnTo>
                      <a:pt x="2983" y="678"/>
                    </a:lnTo>
                    <a:cubicBezTo>
                      <a:pt x="2966" y="661"/>
                      <a:pt x="2948" y="643"/>
                      <a:pt x="2912" y="643"/>
                    </a:cubicBezTo>
                    <a:cubicBezTo>
                      <a:pt x="2898" y="643"/>
                      <a:pt x="2880" y="646"/>
                      <a:pt x="2858" y="653"/>
                    </a:cubicBezTo>
                    <a:cubicBezTo>
                      <a:pt x="2933" y="578"/>
                      <a:pt x="2908" y="578"/>
                      <a:pt x="2933" y="553"/>
                    </a:cubicBezTo>
                    <a:lnTo>
                      <a:pt x="2933" y="553"/>
                    </a:lnTo>
                    <a:cubicBezTo>
                      <a:pt x="2923" y="558"/>
                      <a:pt x="2913" y="560"/>
                      <a:pt x="2904" y="560"/>
                    </a:cubicBezTo>
                    <a:cubicBezTo>
                      <a:pt x="2880" y="560"/>
                      <a:pt x="2861" y="546"/>
                      <a:pt x="2837" y="546"/>
                    </a:cubicBezTo>
                    <a:cubicBezTo>
                      <a:pt x="2828" y="546"/>
                      <a:pt x="2819" y="548"/>
                      <a:pt x="2808" y="553"/>
                    </a:cubicBezTo>
                    <a:cubicBezTo>
                      <a:pt x="2833" y="503"/>
                      <a:pt x="2783" y="553"/>
                      <a:pt x="2833" y="478"/>
                    </a:cubicBezTo>
                    <a:lnTo>
                      <a:pt x="2833" y="478"/>
                    </a:lnTo>
                    <a:cubicBezTo>
                      <a:pt x="2801" y="487"/>
                      <a:pt x="2775" y="491"/>
                      <a:pt x="2752" y="491"/>
                    </a:cubicBezTo>
                    <a:cubicBezTo>
                      <a:pt x="2650" y="491"/>
                      <a:pt x="2637" y="405"/>
                      <a:pt x="2658" y="302"/>
                    </a:cubicBezTo>
                    <a:lnTo>
                      <a:pt x="2658" y="302"/>
                    </a:lnTo>
                    <a:cubicBezTo>
                      <a:pt x="2607" y="327"/>
                      <a:pt x="2532" y="378"/>
                      <a:pt x="2507" y="428"/>
                    </a:cubicBezTo>
                    <a:cubicBezTo>
                      <a:pt x="2507" y="428"/>
                      <a:pt x="2507" y="403"/>
                      <a:pt x="2507" y="403"/>
                    </a:cubicBezTo>
                    <a:cubicBezTo>
                      <a:pt x="2482" y="403"/>
                      <a:pt x="2532" y="352"/>
                      <a:pt x="2507" y="352"/>
                    </a:cubicBezTo>
                    <a:cubicBezTo>
                      <a:pt x="2530" y="330"/>
                      <a:pt x="2532" y="328"/>
                      <a:pt x="2532" y="327"/>
                    </a:cubicBezTo>
                    <a:lnTo>
                      <a:pt x="2532" y="327"/>
                    </a:lnTo>
                    <a:cubicBezTo>
                      <a:pt x="2529" y="330"/>
                      <a:pt x="2527" y="331"/>
                      <a:pt x="2526" y="331"/>
                    </a:cubicBezTo>
                    <a:cubicBezTo>
                      <a:pt x="2519" y="331"/>
                      <a:pt x="2538" y="288"/>
                      <a:pt x="2527" y="288"/>
                    </a:cubicBezTo>
                    <a:cubicBezTo>
                      <a:pt x="2524" y="288"/>
                      <a:pt x="2517" y="292"/>
                      <a:pt x="2507" y="302"/>
                    </a:cubicBezTo>
                    <a:lnTo>
                      <a:pt x="2507" y="277"/>
                    </a:lnTo>
                    <a:lnTo>
                      <a:pt x="2507" y="277"/>
                    </a:lnTo>
                    <a:cubicBezTo>
                      <a:pt x="2522" y="263"/>
                      <a:pt x="2532" y="252"/>
                      <a:pt x="2532" y="252"/>
                    </a:cubicBezTo>
                    <a:cubicBezTo>
                      <a:pt x="2432" y="152"/>
                      <a:pt x="2257" y="202"/>
                      <a:pt x="2156" y="127"/>
                    </a:cubicBezTo>
                    <a:lnTo>
                      <a:pt x="2156" y="102"/>
                    </a:lnTo>
                    <a:lnTo>
                      <a:pt x="2127" y="117"/>
                    </a:lnTo>
                    <a:lnTo>
                      <a:pt x="2127" y="117"/>
                    </a:lnTo>
                    <a:cubicBezTo>
                      <a:pt x="2131" y="110"/>
                      <a:pt x="2131" y="102"/>
                      <a:pt x="2131" y="102"/>
                    </a:cubicBezTo>
                    <a:cubicBezTo>
                      <a:pt x="2131" y="83"/>
                      <a:pt x="2121" y="78"/>
                      <a:pt x="2107" y="78"/>
                    </a:cubicBezTo>
                    <a:cubicBezTo>
                      <a:pt x="2091" y="78"/>
                      <a:pt x="2071" y="84"/>
                      <a:pt x="2054" y="84"/>
                    </a:cubicBezTo>
                    <a:cubicBezTo>
                      <a:pt x="2045" y="84"/>
                      <a:pt x="2037" y="82"/>
                      <a:pt x="2031" y="77"/>
                    </a:cubicBezTo>
                    <a:cubicBezTo>
                      <a:pt x="2031" y="52"/>
                      <a:pt x="2031" y="52"/>
                      <a:pt x="2031" y="27"/>
                    </a:cubicBezTo>
                    <a:cubicBezTo>
                      <a:pt x="2023" y="34"/>
                      <a:pt x="2018" y="37"/>
                      <a:pt x="2014" y="37"/>
                    </a:cubicBezTo>
                    <a:cubicBezTo>
                      <a:pt x="2001" y="37"/>
                      <a:pt x="2008" y="0"/>
                      <a:pt x="2005"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2" name="Google Shape;3224;p66">
                <a:extLst>
                  <a:ext uri="{FF2B5EF4-FFF2-40B4-BE49-F238E27FC236}">
                    <a16:creationId xmlns:a16="http://schemas.microsoft.com/office/drawing/2014/main" id="{9AF385FF-132B-FF32-4D7B-DF8FDBF6766C}"/>
                  </a:ext>
                </a:extLst>
              </p:cNvPr>
              <p:cNvSpPr/>
              <p:nvPr/>
            </p:nvSpPr>
            <p:spPr>
              <a:xfrm>
                <a:off x="4871075" y="2791375"/>
                <a:ext cx="25" cy="25"/>
              </a:xfrm>
              <a:custGeom>
                <a:avLst/>
                <a:gdLst/>
                <a:ahLst/>
                <a:cxnLst/>
                <a:rect l="l" t="t" r="r" b="b"/>
                <a:pathLst>
                  <a:path w="1" h="1" extrusionOk="0">
                    <a:moveTo>
                      <a:pt x="1" y="1"/>
                    </a:moveTo>
                    <a:lnTo>
                      <a:pt x="1" y="1"/>
                    </a:ln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3" name="Google Shape;3225;p66">
                <a:extLst>
                  <a:ext uri="{FF2B5EF4-FFF2-40B4-BE49-F238E27FC236}">
                    <a16:creationId xmlns:a16="http://schemas.microsoft.com/office/drawing/2014/main" id="{7635854C-7D4E-8FF8-BE1D-06A7EFA36A55}"/>
                  </a:ext>
                </a:extLst>
              </p:cNvPr>
              <p:cNvSpPr/>
              <p:nvPr/>
            </p:nvSpPr>
            <p:spPr>
              <a:xfrm>
                <a:off x="4941875" y="2817700"/>
                <a:ext cx="25" cy="650"/>
              </a:xfrm>
              <a:custGeom>
                <a:avLst/>
                <a:gdLst/>
                <a:ahLst/>
                <a:cxnLst/>
                <a:rect l="l" t="t" r="r" b="b"/>
                <a:pathLst>
                  <a:path w="1" h="26" extrusionOk="0">
                    <a:moveTo>
                      <a:pt x="1" y="1"/>
                    </a:moveTo>
                    <a:lnTo>
                      <a:pt x="1" y="26"/>
                    </a:lnTo>
                    <a:cubicBezTo>
                      <a:pt x="1" y="26"/>
                      <a:pt x="1" y="26"/>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4" name="Google Shape;3226;p66">
                <a:extLst>
                  <a:ext uri="{FF2B5EF4-FFF2-40B4-BE49-F238E27FC236}">
                    <a16:creationId xmlns:a16="http://schemas.microsoft.com/office/drawing/2014/main" id="{60870701-2016-6250-E963-213D95690B4D}"/>
                  </a:ext>
                </a:extLst>
              </p:cNvPr>
              <p:cNvSpPr/>
              <p:nvPr/>
            </p:nvSpPr>
            <p:spPr>
              <a:xfrm>
                <a:off x="4884875" y="2859050"/>
                <a:ext cx="1275" cy="1275"/>
              </a:xfrm>
              <a:custGeom>
                <a:avLst/>
                <a:gdLst/>
                <a:ahLst/>
                <a:cxnLst/>
                <a:rect l="l" t="t" r="r" b="b"/>
                <a:pathLst>
                  <a:path w="51" h="51" extrusionOk="0">
                    <a:moveTo>
                      <a:pt x="0" y="1"/>
                    </a:moveTo>
                    <a:lnTo>
                      <a:pt x="50" y="51"/>
                    </a:lnTo>
                    <a:lnTo>
                      <a:pt x="25"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5" name="Google Shape;3227;p66">
                <a:extLst>
                  <a:ext uri="{FF2B5EF4-FFF2-40B4-BE49-F238E27FC236}">
                    <a16:creationId xmlns:a16="http://schemas.microsoft.com/office/drawing/2014/main" id="{F141661F-9AEE-C0C8-16CD-276C6C615D97}"/>
                  </a:ext>
                </a:extLst>
              </p:cNvPr>
              <p:cNvSpPr/>
              <p:nvPr/>
            </p:nvSpPr>
            <p:spPr>
              <a:xfrm>
                <a:off x="4883000" y="2861550"/>
                <a:ext cx="4400" cy="5050"/>
              </a:xfrm>
              <a:custGeom>
                <a:avLst/>
                <a:gdLst/>
                <a:ahLst/>
                <a:cxnLst/>
                <a:rect l="l" t="t" r="r" b="b"/>
                <a:pathLst>
                  <a:path w="176" h="202" extrusionOk="0">
                    <a:moveTo>
                      <a:pt x="75" y="1"/>
                    </a:moveTo>
                    <a:lnTo>
                      <a:pt x="75" y="1"/>
                    </a:lnTo>
                    <a:cubicBezTo>
                      <a:pt x="0" y="51"/>
                      <a:pt x="175" y="176"/>
                      <a:pt x="125" y="201"/>
                    </a:cubicBezTo>
                    <a:lnTo>
                      <a:pt x="150" y="201"/>
                    </a:lnTo>
                    <a:cubicBezTo>
                      <a:pt x="125" y="126"/>
                      <a:pt x="100" y="76"/>
                      <a:pt x="7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6" name="Google Shape;3228;p66">
                <a:extLst>
                  <a:ext uri="{FF2B5EF4-FFF2-40B4-BE49-F238E27FC236}">
                    <a16:creationId xmlns:a16="http://schemas.microsoft.com/office/drawing/2014/main" id="{BAD2241A-BA89-ABAF-8ED8-3CD0F7270050}"/>
                  </a:ext>
                </a:extLst>
              </p:cNvPr>
              <p:cNvSpPr/>
              <p:nvPr/>
            </p:nvSpPr>
            <p:spPr>
              <a:xfrm>
                <a:off x="4884250" y="2867825"/>
                <a:ext cx="2525" cy="3150"/>
              </a:xfrm>
              <a:custGeom>
                <a:avLst/>
                <a:gdLst/>
                <a:ahLst/>
                <a:cxnLst/>
                <a:rect l="l" t="t" r="r" b="b"/>
                <a:pathLst>
                  <a:path w="101" h="126" extrusionOk="0">
                    <a:moveTo>
                      <a:pt x="50" y="1"/>
                    </a:moveTo>
                    <a:cubicBezTo>
                      <a:pt x="0" y="51"/>
                      <a:pt x="25" y="101"/>
                      <a:pt x="50" y="126"/>
                    </a:cubicBezTo>
                    <a:cubicBezTo>
                      <a:pt x="25" y="101"/>
                      <a:pt x="100" y="1"/>
                      <a:pt x="5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7" name="Google Shape;3229;p66">
                <a:extLst>
                  <a:ext uri="{FF2B5EF4-FFF2-40B4-BE49-F238E27FC236}">
                    <a16:creationId xmlns:a16="http://schemas.microsoft.com/office/drawing/2014/main" id="{2E856187-3F8B-A0B5-B79A-1973C6F7F33D}"/>
                  </a:ext>
                </a:extLst>
              </p:cNvPr>
              <p:cNvSpPr/>
              <p:nvPr/>
            </p:nvSpPr>
            <p:spPr>
              <a:xfrm>
                <a:off x="4822850" y="2990000"/>
                <a:ext cx="650" cy="25"/>
              </a:xfrm>
              <a:custGeom>
                <a:avLst/>
                <a:gdLst/>
                <a:ahLst/>
                <a:cxnLst/>
                <a:rect l="l" t="t" r="r" b="b"/>
                <a:pathLst>
                  <a:path w="26" h="1" extrusionOk="0">
                    <a:moveTo>
                      <a:pt x="25" y="1"/>
                    </a:moveTo>
                    <a:cubicBezTo>
                      <a:pt x="0" y="1"/>
                      <a:pt x="0" y="1"/>
                      <a:pt x="0" y="1"/>
                    </a:cubicBezTo>
                    <a:cubicBezTo>
                      <a:pt x="0" y="1"/>
                      <a:pt x="0" y="1"/>
                      <a:pt x="2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8" name="Google Shape;3230;p66">
                <a:extLst>
                  <a:ext uri="{FF2B5EF4-FFF2-40B4-BE49-F238E27FC236}">
                    <a16:creationId xmlns:a16="http://schemas.microsoft.com/office/drawing/2014/main" id="{243728B7-5523-1A91-3A51-78AB7044874B}"/>
                  </a:ext>
                </a:extLst>
              </p:cNvPr>
              <p:cNvSpPr/>
              <p:nvPr/>
            </p:nvSpPr>
            <p:spPr>
              <a:xfrm>
                <a:off x="4727600" y="2781950"/>
                <a:ext cx="177350" cy="249425"/>
              </a:xfrm>
              <a:custGeom>
                <a:avLst/>
                <a:gdLst/>
                <a:ahLst/>
                <a:cxnLst/>
                <a:rect l="l" t="t" r="r" b="b"/>
                <a:pathLst>
                  <a:path w="7094" h="9977" extrusionOk="0">
                    <a:moveTo>
                      <a:pt x="2934" y="2507"/>
                    </a:moveTo>
                    <a:lnTo>
                      <a:pt x="2908" y="2533"/>
                    </a:lnTo>
                    <a:cubicBezTo>
                      <a:pt x="2922" y="2526"/>
                      <a:pt x="2931" y="2516"/>
                      <a:pt x="2934" y="2507"/>
                    </a:cubicBezTo>
                    <a:close/>
                    <a:moveTo>
                      <a:pt x="4351" y="0"/>
                    </a:moveTo>
                    <a:cubicBezTo>
                      <a:pt x="4257" y="0"/>
                      <a:pt x="4206" y="66"/>
                      <a:pt x="4125" y="66"/>
                    </a:cubicBezTo>
                    <a:cubicBezTo>
                      <a:pt x="4093" y="66"/>
                      <a:pt x="4056" y="56"/>
                      <a:pt x="4011" y="27"/>
                    </a:cubicBezTo>
                    <a:cubicBezTo>
                      <a:pt x="3985" y="127"/>
                      <a:pt x="3635" y="27"/>
                      <a:pt x="3559" y="177"/>
                    </a:cubicBezTo>
                    <a:cubicBezTo>
                      <a:pt x="3534" y="152"/>
                      <a:pt x="3509" y="127"/>
                      <a:pt x="3509" y="102"/>
                    </a:cubicBezTo>
                    <a:cubicBezTo>
                      <a:pt x="3158" y="177"/>
                      <a:pt x="2782" y="228"/>
                      <a:pt x="2482" y="353"/>
                    </a:cubicBezTo>
                    <a:cubicBezTo>
                      <a:pt x="2281" y="528"/>
                      <a:pt x="1880" y="578"/>
                      <a:pt x="1755" y="779"/>
                    </a:cubicBezTo>
                    <a:cubicBezTo>
                      <a:pt x="1730" y="804"/>
                      <a:pt x="1705" y="804"/>
                      <a:pt x="1680" y="804"/>
                    </a:cubicBezTo>
                    <a:lnTo>
                      <a:pt x="1705" y="804"/>
                    </a:lnTo>
                    <a:cubicBezTo>
                      <a:pt x="1479" y="879"/>
                      <a:pt x="1254" y="1030"/>
                      <a:pt x="1103" y="1255"/>
                    </a:cubicBezTo>
                    <a:cubicBezTo>
                      <a:pt x="1103" y="1255"/>
                      <a:pt x="1103" y="1230"/>
                      <a:pt x="1103" y="1230"/>
                    </a:cubicBezTo>
                    <a:cubicBezTo>
                      <a:pt x="928" y="1481"/>
                      <a:pt x="752" y="1731"/>
                      <a:pt x="677" y="1957"/>
                    </a:cubicBezTo>
                    <a:cubicBezTo>
                      <a:pt x="527" y="1982"/>
                      <a:pt x="502" y="2107"/>
                      <a:pt x="401" y="2182"/>
                    </a:cubicBezTo>
                    <a:cubicBezTo>
                      <a:pt x="376" y="2258"/>
                      <a:pt x="351" y="2308"/>
                      <a:pt x="326" y="2408"/>
                    </a:cubicBezTo>
                    <a:cubicBezTo>
                      <a:pt x="276" y="2483"/>
                      <a:pt x="251" y="2583"/>
                      <a:pt x="201" y="2659"/>
                    </a:cubicBezTo>
                    <a:lnTo>
                      <a:pt x="176" y="2784"/>
                    </a:lnTo>
                    <a:lnTo>
                      <a:pt x="151" y="2884"/>
                    </a:lnTo>
                    <a:cubicBezTo>
                      <a:pt x="151" y="2934"/>
                      <a:pt x="126" y="2984"/>
                      <a:pt x="126" y="3035"/>
                    </a:cubicBezTo>
                    <a:cubicBezTo>
                      <a:pt x="101" y="3060"/>
                      <a:pt x="76" y="3110"/>
                      <a:pt x="76" y="3160"/>
                    </a:cubicBezTo>
                    <a:lnTo>
                      <a:pt x="51" y="3210"/>
                    </a:lnTo>
                    <a:cubicBezTo>
                      <a:pt x="51" y="3235"/>
                      <a:pt x="51" y="3260"/>
                      <a:pt x="51" y="3260"/>
                    </a:cubicBezTo>
                    <a:cubicBezTo>
                      <a:pt x="26" y="3310"/>
                      <a:pt x="26" y="3335"/>
                      <a:pt x="0" y="3335"/>
                    </a:cubicBezTo>
                    <a:cubicBezTo>
                      <a:pt x="26" y="3486"/>
                      <a:pt x="51" y="3586"/>
                      <a:pt x="126" y="3711"/>
                    </a:cubicBezTo>
                    <a:cubicBezTo>
                      <a:pt x="151" y="3761"/>
                      <a:pt x="176" y="3786"/>
                      <a:pt x="201" y="3862"/>
                    </a:cubicBezTo>
                    <a:cubicBezTo>
                      <a:pt x="226" y="3912"/>
                      <a:pt x="276" y="3962"/>
                      <a:pt x="326" y="4012"/>
                    </a:cubicBezTo>
                    <a:cubicBezTo>
                      <a:pt x="502" y="4187"/>
                      <a:pt x="702" y="4313"/>
                      <a:pt x="953" y="4363"/>
                    </a:cubicBezTo>
                    <a:cubicBezTo>
                      <a:pt x="1041" y="4381"/>
                      <a:pt x="1130" y="4398"/>
                      <a:pt x="1228" y="4398"/>
                    </a:cubicBezTo>
                    <a:cubicBezTo>
                      <a:pt x="1268" y="4398"/>
                      <a:pt x="1310" y="4395"/>
                      <a:pt x="1354" y="4388"/>
                    </a:cubicBezTo>
                    <a:cubicBezTo>
                      <a:pt x="1479" y="4363"/>
                      <a:pt x="1604" y="4288"/>
                      <a:pt x="1730" y="4212"/>
                    </a:cubicBezTo>
                    <a:cubicBezTo>
                      <a:pt x="1755" y="4187"/>
                      <a:pt x="1780" y="4162"/>
                      <a:pt x="1805" y="4137"/>
                    </a:cubicBezTo>
                    <a:lnTo>
                      <a:pt x="1855" y="4062"/>
                    </a:lnTo>
                    <a:lnTo>
                      <a:pt x="1980" y="3962"/>
                    </a:lnTo>
                    <a:cubicBezTo>
                      <a:pt x="2056" y="3862"/>
                      <a:pt x="2131" y="3786"/>
                      <a:pt x="2206" y="3711"/>
                    </a:cubicBezTo>
                    <a:cubicBezTo>
                      <a:pt x="2256" y="3636"/>
                      <a:pt x="2256" y="3611"/>
                      <a:pt x="2306" y="3561"/>
                    </a:cubicBezTo>
                    <a:lnTo>
                      <a:pt x="2306" y="3561"/>
                    </a:lnTo>
                    <a:cubicBezTo>
                      <a:pt x="2306" y="3570"/>
                      <a:pt x="2306" y="3578"/>
                      <a:pt x="2306" y="3586"/>
                    </a:cubicBezTo>
                    <a:lnTo>
                      <a:pt x="2306" y="3561"/>
                    </a:lnTo>
                    <a:cubicBezTo>
                      <a:pt x="2306" y="3561"/>
                      <a:pt x="2306" y="3561"/>
                      <a:pt x="2306" y="3561"/>
                    </a:cubicBezTo>
                    <a:lnTo>
                      <a:pt x="2306" y="3561"/>
                    </a:lnTo>
                    <a:cubicBezTo>
                      <a:pt x="2303" y="3441"/>
                      <a:pt x="2281" y="3302"/>
                      <a:pt x="2281" y="3185"/>
                    </a:cubicBezTo>
                    <a:cubicBezTo>
                      <a:pt x="2306" y="3185"/>
                      <a:pt x="2306" y="3185"/>
                      <a:pt x="2306" y="3210"/>
                    </a:cubicBezTo>
                    <a:cubicBezTo>
                      <a:pt x="2356" y="3060"/>
                      <a:pt x="2482" y="2959"/>
                      <a:pt x="2557" y="2834"/>
                    </a:cubicBezTo>
                    <a:cubicBezTo>
                      <a:pt x="2557" y="2834"/>
                      <a:pt x="2557" y="2834"/>
                      <a:pt x="2557" y="2859"/>
                    </a:cubicBezTo>
                    <a:cubicBezTo>
                      <a:pt x="2582" y="2834"/>
                      <a:pt x="2582" y="2809"/>
                      <a:pt x="2607" y="2784"/>
                    </a:cubicBezTo>
                    <a:cubicBezTo>
                      <a:pt x="2607" y="2759"/>
                      <a:pt x="2632" y="2734"/>
                      <a:pt x="2632" y="2734"/>
                    </a:cubicBezTo>
                    <a:cubicBezTo>
                      <a:pt x="2657" y="2734"/>
                      <a:pt x="2707" y="2684"/>
                      <a:pt x="2732" y="2659"/>
                    </a:cubicBezTo>
                    <a:cubicBezTo>
                      <a:pt x="2782" y="2634"/>
                      <a:pt x="2807" y="2583"/>
                      <a:pt x="2833" y="2533"/>
                    </a:cubicBezTo>
                    <a:lnTo>
                      <a:pt x="2858" y="2558"/>
                    </a:lnTo>
                    <a:lnTo>
                      <a:pt x="2908" y="2458"/>
                    </a:lnTo>
                    <a:cubicBezTo>
                      <a:pt x="2925" y="2458"/>
                      <a:pt x="2943" y="2483"/>
                      <a:pt x="2934" y="2507"/>
                    </a:cubicBezTo>
                    <a:lnTo>
                      <a:pt x="2934" y="2507"/>
                    </a:lnTo>
                    <a:lnTo>
                      <a:pt x="2958" y="2483"/>
                    </a:lnTo>
                    <a:cubicBezTo>
                      <a:pt x="3108" y="2408"/>
                      <a:pt x="3234" y="2333"/>
                      <a:pt x="3384" y="2258"/>
                    </a:cubicBezTo>
                    <a:cubicBezTo>
                      <a:pt x="3559" y="2182"/>
                      <a:pt x="3710" y="2132"/>
                      <a:pt x="3885" y="2082"/>
                    </a:cubicBezTo>
                    <a:lnTo>
                      <a:pt x="4211" y="2007"/>
                    </a:lnTo>
                    <a:cubicBezTo>
                      <a:pt x="4286" y="2007"/>
                      <a:pt x="4336" y="1982"/>
                      <a:pt x="4361" y="1982"/>
                    </a:cubicBezTo>
                    <a:cubicBezTo>
                      <a:pt x="4412" y="1982"/>
                      <a:pt x="4462" y="1982"/>
                      <a:pt x="4487" y="2007"/>
                    </a:cubicBezTo>
                    <a:cubicBezTo>
                      <a:pt x="4662" y="2032"/>
                      <a:pt x="4762" y="2132"/>
                      <a:pt x="4813" y="2333"/>
                    </a:cubicBezTo>
                    <a:cubicBezTo>
                      <a:pt x="4863" y="2759"/>
                      <a:pt x="4712" y="3210"/>
                      <a:pt x="4386" y="3536"/>
                    </a:cubicBezTo>
                    <a:cubicBezTo>
                      <a:pt x="4386" y="3511"/>
                      <a:pt x="4386" y="3486"/>
                      <a:pt x="4386" y="3461"/>
                    </a:cubicBezTo>
                    <a:cubicBezTo>
                      <a:pt x="4336" y="3561"/>
                      <a:pt x="4311" y="3636"/>
                      <a:pt x="4261" y="3711"/>
                    </a:cubicBezTo>
                    <a:cubicBezTo>
                      <a:pt x="4261" y="3711"/>
                      <a:pt x="4261" y="3686"/>
                      <a:pt x="4261" y="3686"/>
                    </a:cubicBezTo>
                    <a:cubicBezTo>
                      <a:pt x="4011" y="3912"/>
                      <a:pt x="3860" y="4238"/>
                      <a:pt x="3660" y="4513"/>
                    </a:cubicBezTo>
                    <a:cubicBezTo>
                      <a:pt x="3639" y="4493"/>
                      <a:pt x="3652" y="4456"/>
                      <a:pt x="3631" y="4456"/>
                    </a:cubicBezTo>
                    <a:cubicBezTo>
                      <a:pt x="3626" y="4456"/>
                      <a:pt x="3619" y="4458"/>
                      <a:pt x="3610" y="4463"/>
                    </a:cubicBezTo>
                    <a:cubicBezTo>
                      <a:pt x="3509" y="4714"/>
                      <a:pt x="3309" y="4714"/>
                      <a:pt x="3334" y="4914"/>
                    </a:cubicBezTo>
                    <a:cubicBezTo>
                      <a:pt x="3334" y="4914"/>
                      <a:pt x="3309" y="4889"/>
                      <a:pt x="3309" y="4864"/>
                    </a:cubicBezTo>
                    <a:cubicBezTo>
                      <a:pt x="2933" y="5441"/>
                      <a:pt x="2507" y="5992"/>
                      <a:pt x="2056" y="6518"/>
                    </a:cubicBezTo>
                    <a:cubicBezTo>
                      <a:pt x="1930" y="6819"/>
                      <a:pt x="1730" y="7070"/>
                      <a:pt x="1554" y="7320"/>
                    </a:cubicBezTo>
                    <a:cubicBezTo>
                      <a:pt x="1354" y="7521"/>
                      <a:pt x="1153" y="7721"/>
                      <a:pt x="978" y="7947"/>
                    </a:cubicBezTo>
                    <a:lnTo>
                      <a:pt x="978" y="7922"/>
                    </a:lnTo>
                    <a:cubicBezTo>
                      <a:pt x="928" y="7972"/>
                      <a:pt x="903" y="8022"/>
                      <a:pt x="903" y="8072"/>
                    </a:cubicBezTo>
                    <a:lnTo>
                      <a:pt x="853" y="8223"/>
                    </a:lnTo>
                    <a:cubicBezTo>
                      <a:pt x="828" y="8323"/>
                      <a:pt x="828" y="8398"/>
                      <a:pt x="802" y="8498"/>
                    </a:cubicBezTo>
                    <a:cubicBezTo>
                      <a:pt x="777" y="8699"/>
                      <a:pt x="802" y="8924"/>
                      <a:pt x="903" y="9100"/>
                    </a:cubicBezTo>
                    <a:cubicBezTo>
                      <a:pt x="928" y="9200"/>
                      <a:pt x="978" y="9275"/>
                      <a:pt x="1053" y="9350"/>
                    </a:cubicBezTo>
                    <a:cubicBezTo>
                      <a:pt x="1103" y="9426"/>
                      <a:pt x="1178" y="9551"/>
                      <a:pt x="1304" y="9551"/>
                    </a:cubicBezTo>
                    <a:cubicBezTo>
                      <a:pt x="1504" y="9601"/>
                      <a:pt x="1705" y="9626"/>
                      <a:pt x="1880" y="9651"/>
                    </a:cubicBezTo>
                    <a:cubicBezTo>
                      <a:pt x="2206" y="9726"/>
                      <a:pt x="2406" y="9726"/>
                      <a:pt x="2707" y="9776"/>
                    </a:cubicBezTo>
                    <a:lnTo>
                      <a:pt x="2782" y="9776"/>
                    </a:lnTo>
                    <a:lnTo>
                      <a:pt x="2782" y="9801"/>
                    </a:lnTo>
                    <a:cubicBezTo>
                      <a:pt x="2920" y="9764"/>
                      <a:pt x="3064" y="9745"/>
                      <a:pt x="3209" y="9745"/>
                    </a:cubicBezTo>
                    <a:cubicBezTo>
                      <a:pt x="3353" y="9745"/>
                      <a:pt x="3497" y="9764"/>
                      <a:pt x="3635" y="9801"/>
                    </a:cubicBezTo>
                    <a:cubicBezTo>
                      <a:pt x="3903" y="9846"/>
                      <a:pt x="4151" y="9931"/>
                      <a:pt x="4415" y="9931"/>
                    </a:cubicBezTo>
                    <a:cubicBezTo>
                      <a:pt x="4447" y="9931"/>
                      <a:pt x="4479" y="9930"/>
                      <a:pt x="4512" y="9927"/>
                    </a:cubicBezTo>
                    <a:lnTo>
                      <a:pt x="4512" y="9927"/>
                    </a:lnTo>
                    <a:lnTo>
                      <a:pt x="4462" y="9977"/>
                    </a:lnTo>
                    <a:cubicBezTo>
                      <a:pt x="4487" y="9964"/>
                      <a:pt x="4512" y="9958"/>
                      <a:pt x="4540" y="9958"/>
                    </a:cubicBezTo>
                    <a:cubicBezTo>
                      <a:pt x="4568" y="9958"/>
                      <a:pt x="4599" y="9964"/>
                      <a:pt x="4637" y="9977"/>
                    </a:cubicBezTo>
                    <a:cubicBezTo>
                      <a:pt x="4737" y="9977"/>
                      <a:pt x="4813" y="9977"/>
                      <a:pt x="4787" y="9902"/>
                    </a:cubicBezTo>
                    <a:lnTo>
                      <a:pt x="4787" y="9902"/>
                    </a:lnTo>
                    <a:lnTo>
                      <a:pt x="4888" y="9952"/>
                    </a:lnTo>
                    <a:cubicBezTo>
                      <a:pt x="4998" y="9904"/>
                      <a:pt x="5102" y="9888"/>
                      <a:pt x="5206" y="9888"/>
                    </a:cubicBezTo>
                    <a:cubicBezTo>
                      <a:pt x="5412" y="9888"/>
                      <a:pt x="5614" y="9951"/>
                      <a:pt x="5850" y="9951"/>
                    </a:cubicBezTo>
                    <a:cubicBezTo>
                      <a:pt x="5926" y="9951"/>
                      <a:pt x="6006" y="9945"/>
                      <a:pt x="6091" y="9927"/>
                    </a:cubicBezTo>
                    <a:lnTo>
                      <a:pt x="6091" y="9927"/>
                    </a:lnTo>
                    <a:lnTo>
                      <a:pt x="6066" y="9952"/>
                    </a:lnTo>
                    <a:cubicBezTo>
                      <a:pt x="6154" y="9934"/>
                      <a:pt x="6255" y="9916"/>
                      <a:pt x="6343" y="9916"/>
                    </a:cubicBezTo>
                    <a:cubicBezTo>
                      <a:pt x="6379" y="9916"/>
                      <a:pt x="6412" y="9919"/>
                      <a:pt x="6442" y="9927"/>
                    </a:cubicBezTo>
                    <a:cubicBezTo>
                      <a:pt x="6442" y="9927"/>
                      <a:pt x="6442" y="9927"/>
                      <a:pt x="6417" y="9952"/>
                    </a:cubicBezTo>
                    <a:cubicBezTo>
                      <a:pt x="6441" y="9955"/>
                      <a:pt x="6466" y="9956"/>
                      <a:pt x="6492" y="9956"/>
                    </a:cubicBezTo>
                    <a:cubicBezTo>
                      <a:pt x="6681" y="9956"/>
                      <a:pt x="6905" y="9874"/>
                      <a:pt x="6993" y="9676"/>
                    </a:cubicBezTo>
                    <a:cubicBezTo>
                      <a:pt x="7093" y="9451"/>
                      <a:pt x="7018" y="9225"/>
                      <a:pt x="7018" y="8999"/>
                    </a:cubicBezTo>
                    <a:lnTo>
                      <a:pt x="7018" y="8999"/>
                    </a:lnTo>
                    <a:lnTo>
                      <a:pt x="7068" y="9050"/>
                    </a:lnTo>
                    <a:cubicBezTo>
                      <a:pt x="7043" y="8949"/>
                      <a:pt x="7018" y="8799"/>
                      <a:pt x="6968" y="8649"/>
                    </a:cubicBezTo>
                    <a:cubicBezTo>
                      <a:pt x="6918" y="8498"/>
                      <a:pt x="6818" y="8348"/>
                      <a:pt x="6692" y="8273"/>
                    </a:cubicBezTo>
                    <a:lnTo>
                      <a:pt x="6717" y="8248"/>
                    </a:lnTo>
                    <a:cubicBezTo>
                      <a:pt x="6692" y="8223"/>
                      <a:pt x="6642" y="8223"/>
                      <a:pt x="6592" y="8197"/>
                    </a:cubicBezTo>
                    <a:lnTo>
                      <a:pt x="6617" y="8147"/>
                    </a:lnTo>
                    <a:lnTo>
                      <a:pt x="6592" y="8147"/>
                    </a:lnTo>
                    <a:cubicBezTo>
                      <a:pt x="6539" y="8130"/>
                      <a:pt x="6498" y="8112"/>
                      <a:pt x="6461" y="8112"/>
                    </a:cubicBezTo>
                    <a:cubicBezTo>
                      <a:pt x="6446" y="8112"/>
                      <a:pt x="6431" y="8115"/>
                      <a:pt x="6417" y="8122"/>
                    </a:cubicBezTo>
                    <a:lnTo>
                      <a:pt x="6041" y="8122"/>
                    </a:lnTo>
                    <a:cubicBezTo>
                      <a:pt x="5890" y="8147"/>
                      <a:pt x="5715" y="8147"/>
                      <a:pt x="5539" y="8147"/>
                    </a:cubicBezTo>
                    <a:lnTo>
                      <a:pt x="5564" y="8122"/>
                    </a:lnTo>
                    <a:lnTo>
                      <a:pt x="5564" y="8122"/>
                    </a:lnTo>
                    <a:cubicBezTo>
                      <a:pt x="5449" y="8149"/>
                      <a:pt x="5330" y="8157"/>
                      <a:pt x="5210" y="8157"/>
                    </a:cubicBezTo>
                    <a:cubicBezTo>
                      <a:pt x="5045" y="8157"/>
                      <a:pt x="4878" y="8142"/>
                      <a:pt x="4715" y="8142"/>
                    </a:cubicBezTo>
                    <a:cubicBezTo>
                      <a:pt x="4664" y="8142"/>
                      <a:pt x="4612" y="8143"/>
                      <a:pt x="4562" y="8147"/>
                    </a:cubicBezTo>
                    <a:lnTo>
                      <a:pt x="4562" y="8122"/>
                    </a:lnTo>
                    <a:cubicBezTo>
                      <a:pt x="4311" y="8122"/>
                      <a:pt x="4061" y="8097"/>
                      <a:pt x="3810" y="8097"/>
                    </a:cubicBezTo>
                    <a:cubicBezTo>
                      <a:pt x="3559" y="8097"/>
                      <a:pt x="3334" y="8097"/>
                      <a:pt x="3083" y="8072"/>
                    </a:cubicBezTo>
                    <a:cubicBezTo>
                      <a:pt x="3183" y="7972"/>
                      <a:pt x="3284" y="7872"/>
                      <a:pt x="3384" y="7771"/>
                    </a:cubicBezTo>
                    <a:cubicBezTo>
                      <a:pt x="3434" y="7696"/>
                      <a:pt x="3509" y="7646"/>
                      <a:pt x="3559" y="7571"/>
                    </a:cubicBezTo>
                    <a:lnTo>
                      <a:pt x="3685" y="7370"/>
                    </a:lnTo>
                    <a:cubicBezTo>
                      <a:pt x="3685" y="7395"/>
                      <a:pt x="3685" y="7395"/>
                      <a:pt x="3685" y="7421"/>
                    </a:cubicBezTo>
                    <a:cubicBezTo>
                      <a:pt x="3710" y="7370"/>
                      <a:pt x="3710" y="7320"/>
                      <a:pt x="3735" y="7295"/>
                    </a:cubicBezTo>
                    <a:cubicBezTo>
                      <a:pt x="3742" y="7288"/>
                      <a:pt x="3745" y="7285"/>
                      <a:pt x="3746" y="7285"/>
                    </a:cubicBezTo>
                    <a:lnTo>
                      <a:pt x="3746" y="7285"/>
                    </a:lnTo>
                    <a:cubicBezTo>
                      <a:pt x="3747" y="7285"/>
                      <a:pt x="3735" y="7303"/>
                      <a:pt x="3735" y="7320"/>
                    </a:cubicBezTo>
                    <a:cubicBezTo>
                      <a:pt x="3910" y="7220"/>
                      <a:pt x="4011" y="6869"/>
                      <a:pt x="4136" y="6819"/>
                    </a:cubicBezTo>
                    <a:cubicBezTo>
                      <a:pt x="4156" y="6778"/>
                      <a:pt x="4143" y="6737"/>
                      <a:pt x="4124" y="6737"/>
                    </a:cubicBezTo>
                    <a:cubicBezTo>
                      <a:pt x="4120" y="6737"/>
                      <a:pt x="4115" y="6739"/>
                      <a:pt x="4111" y="6744"/>
                    </a:cubicBezTo>
                    <a:cubicBezTo>
                      <a:pt x="4311" y="6468"/>
                      <a:pt x="4462" y="6192"/>
                      <a:pt x="4737" y="5917"/>
                    </a:cubicBezTo>
                    <a:cubicBezTo>
                      <a:pt x="4762" y="5917"/>
                      <a:pt x="4762" y="5892"/>
                      <a:pt x="4762" y="5892"/>
                    </a:cubicBezTo>
                    <a:cubicBezTo>
                      <a:pt x="4913" y="5616"/>
                      <a:pt x="5088" y="5315"/>
                      <a:pt x="5239" y="5040"/>
                    </a:cubicBezTo>
                    <a:cubicBezTo>
                      <a:pt x="5247" y="5031"/>
                      <a:pt x="5255" y="5028"/>
                      <a:pt x="5264" y="5028"/>
                    </a:cubicBezTo>
                    <a:cubicBezTo>
                      <a:pt x="5280" y="5028"/>
                      <a:pt x="5297" y="5040"/>
                      <a:pt x="5314" y="5040"/>
                    </a:cubicBezTo>
                    <a:cubicBezTo>
                      <a:pt x="5339" y="4964"/>
                      <a:pt x="5364" y="4889"/>
                      <a:pt x="5414" y="4789"/>
                    </a:cubicBezTo>
                    <a:cubicBezTo>
                      <a:pt x="5715" y="4338"/>
                      <a:pt x="6091" y="4037"/>
                      <a:pt x="6266" y="3611"/>
                    </a:cubicBezTo>
                    <a:cubicBezTo>
                      <a:pt x="6259" y="3597"/>
                      <a:pt x="6252" y="3593"/>
                      <a:pt x="6246" y="3593"/>
                    </a:cubicBezTo>
                    <a:cubicBezTo>
                      <a:pt x="6236" y="3593"/>
                      <a:pt x="6227" y="3604"/>
                      <a:pt x="6221" y="3604"/>
                    </a:cubicBezTo>
                    <a:cubicBezTo>
                      <a:pt x="6218" y="3604"/>
                      <a:pt x="6216" y="3600"/>
                      <a:pt x="6216" y="3586"/>
                    </a:cubicBezTo>
                    <a:cubicBezTo>
                      <a:pt x="6116" y="3711"/>
                      <a:pt x="6141" y="3912"/>
                      <a:pt x="5990" y="4012"/>
                    </a:cubicBezTo>
                    <a:lnTo>
                      <a:pt x="5990" y="3962"/>
                    </a:lnTo>
                    <a:lnTo>
                      <a:pt x="5990" y="3962"/>
                    </a:lnTo>
                    <a:cubicBezTo>
                      <a:pt x="5915" y="4062"/>
                      <a:pt x="6041" y="4037"/>
                      <a:pt x="5940" y="4112"/>
                    </a:cubicBezTo>
                    <a:cubicBezTo>
                      <a:pt x="5930" y="4117"/>
                      <a:pt x="5923" y="4119"/>
                      <a:pt x="5918" y="4119"/>
                    </a:cubicBezTo>
                    <a:cubicBezTo>
                      <a:pt x="5898" y="4119"/>
                      <a:pt x="5910" y="4087"/>
                      <a:pt x="5890" y="4087"/>
                    </a:cubicBezTo>
                    <a:cubicBezTo>
                      <a:pt x="5765" y="4288"/>
                      <a:pt x="5539" y="4488"/>
                      <a:pt x="5439" y="4739"/>
                    </a:cubicBezTo>
                    <a:cubicBezTo>
                      <a:pt x="5414" y="4739"/>
                      <a:pt x="5414" y="4739"/>
                      <a:pt x="5364" y="4764"/>
                    </a:cubicBezTo>
                    <a:cubicBezTo>
                      <a:pt x="5289" y="4839"/>
                      <a:pt x="5239" y="4989"/>
                      <a:pt x="5138" y="5040"/>
                    </a:cubicBezTo>
                    <a:cubicBezTo>
                      <a:pt x="5138" y="5115"/>
                      <a:pt x="5088" y="5165"/>
                      <a:pt x="5113" y="5215"/>
                    </a:cubicBezTo>
                    <a:cubicBezTo>
                      <a:pt x="4963" y="5416"/>
                      <a:pt x="4813" y="5641"/>
                      <a:pt x="4687" y="5842"/>
                    </a:cubicBezTo>
                    <a:lnTo>
                      <a:pt x="4662" y="5842"/>
                    </a:lnTo>
                    <a:cubicBezTo>
                      <a:pt x="4361" y="6117"/>
                      <a:pt x="4236" y="6393"/>
                      <a:pt x="4011" y="6669"/>
                    </a:cubicBezTo>
                    <a:cubicBezTo>
                      <a:pt x="3835" y="6944"/>
                      <a:pt x="3635" y="7220"/>
                      <a:pt x="3434" y="7496"/>
                    </a:cubicBezTo>
                    <a:cubicBezTo>
                      <a:pt x="3434" y="7496"/>
                      <a:pt x="3434" y="7496"/>
                      <a:pt x="3434" y="7521"/>
                    </a:cubicBezTo>
                    <a:lnTo>
                      <a:pt x="3384" y="7571"/>
                    </a:lnTo>
                    <a:lnTo>
                      <a:pt x="3309" y="7646"/>
                    </a:lnTo>
                    <a:cubicBezTo>
                      <a:pt x="3259" y="7721"/>
                      <a:pt x="3209" y="7771"/>
                      <a:pt x="3158" y="7847"/>
                    </a:cubicBezTo>
                    <a:cubicBezTo>
                      <a:pt x="3033" y="7947"/>
                      <a:pt x="2908" y="8072"/>
                      <a:pt x="2732" y="8197"/>
                    </a:cubicBezTo>
                    <a:cubicBezTo>
                      <a:pt x="2908" y="8223"/>
                      <a:pt x="3108" y="8248"/>
                      <a:pt x="3284" y="8273"/>
                    </a:cubicBezTo>
                    <a:cubicBezTo>
                      <a:pt x="3459" y="8298"/>
                      <a:pt x="3735" y="8298"/>
                      <a:pt x="3835" y="8298"/>
                    </a:cubicBezTo>
                    <a:cubicBezTo>
                      <a:pt x="3835" y="8298"/>
                      <a:pt x="3835" y="8323"/>
                      <a:pt x="3835" y="8323"/>
                    </a:cubicBezTo>
                    <a:cubicBezTo>
                      <a:pt x="3923" y="8310"/>
                      <a:pt x="4029" y="8304"/>
                      <a:pt x="4139" y="8304"/>
                    </a:cubicBezTo>
                    <a:cubicBezTo>
                      <a:pt x="4249" y="8304"/>
                      <a:pt x="4361" y="8310"/>
                      <a:pt x="4462" y="8323"/>
                    </a:cubicBezTo>
                    <a:cubicBezTo>
                      <a:pt x="4537" y="8298"/>
                      <a:pt x="4587" y="8298"/>
                      <a:pt x="4637" y="8273"/>
                    </a:cubicBezTo>
                    <a:cubicBezTo>
                      <a:pt x="4963" y="8298"/>
                      <a:pt x="5289" y="8323"/>
                      <a:pt x="5589" y="8323"/>
                    </a:cubicBezTo>
                    <a:lnTo>
                      <a:pt x="6442" y="8323"/>
                    </a:lnTo>
                    <a:cubicBezTo>
                      <a:pt x="6467" y="8323"/>
                      <a:pt x="6467" y="8348"/>
                      <a:pt x="6492" y="8348"/>
                    </a:cubicBezTo>
                    <a:cubicBezTo>
                      <a:pt x="6592" y="8373"/>
                      <a:pt x="6692" y="8498"/>
                      <a:pt x="6742" y="8598"/>
                    </a:cubicBezTo>
                    <a:cubicBezTo>
                      <a:pt x="6792" y="8724"/>
                      <a:pt x="6843" y="8874"/>
                      <a:pt x="6843" y="9025"/>
                    </a:cubicBezTo>
                    <a:cubicBezTo>
                      <a:pt x="6868" y="9150"/>
                      <a:pt x="6868" y="9325"/>
                      <a:pt x="6868" y="9451"/>
                    </a:cubicBezTo>
                    <a:cubicBezTo>
                      <a:pt x="6843" y="9551"/>
                      <a:pt x="6767" y="9651"/>
                      <a:pt x="6667" y="9701"/>
                    </a:cubicBezTo>
                    <a:cubicBezTo>
                      <a:pt x="6567" y="9741"/>
                      <a:pt x="6443" y="9753"/>
                      <a:pt x="6309" y="9753"/>
                    </a:cubicBezTo>
                    <a:cubicBezTo>
                      <a:pt x="6108" y="9753"/>
                      <a:pt x="5885" y="9726"/>
                      <a:pt x="5690" y="9726"/>
                    </a:cubicBezTo>
                    <a:lnTo>
                      <a:pt x="4662" y="9726"/>
                    </a:lnTo>
                    <a:cubicBezTo>
                      <a:pt x="4412" y="9676"/>
                      <a:pt x="4061" y="9576"/>
                      <a:pt x="3735" y="9551"/>
                    </a:cubicBezTo>
                    <a:cubicBezTo>
                      <a:pt x="3670" y="9546"/>
                      <a:pt x="3606" y="9544"/>
                      <a:pt x="3542" y="9544"/>
                    </a:cubicBezTo>
                    <a:cubicBezTo>
                      <a:pt x="3257" y="9544"/>
                      <a:pt x="2978" y="9585"/>
                      <a:pt x="2732" y="9626"/>
                    </a:cubicBezTo>
                    <a:lnTo>
                      <a:pt x="2682" y="9626"/>
                    </a:lnTo>
                    <a:cubicBezTo>
                      <a:pt x="2682" y="9601"/>
                      <a:pt x="2682" y="9601"/>
                      <a:pt x="2707" y="9601"/>
                    </a:cubicBezTo>
                    <a:cubicBezTo>
                      <a:pt x="2306" y="9551"/>
                      <a:pt x="1955" y="9451"/>
                      <a:pt x="1579" y="9426"/>
                    </a:cubicBezTo>
                    <a:lnTo>
                      <a:pt x="1579" y="9400"/>
                    </a:lnTo>
                    <a:cubicBezTo>
                      <a:pt x="1479" y="9400"/>
                      <a:pt x="1329" y="9375"/>
                      <a:pt x="1279" y="9375"/>
                    </a:cubicBezTo>
                    <a:cubicBezTo>
                      <a:pt x="1229" y="9350"/>
                      <a:pt x="1128" y="9225"/>
                      <a:pt x="1053" y="9150"/>
                    </a:cubicBezTo>
                    <a:cubicBezTo>
                      <a:pt x="928" y="8974"/>
                      <a:pt x="903" y="8749"/>
                      <a:pt x="928" y="8523"/>
                    </a:cubicBezTo>
                    <a:cubicBezTo>
                      <a:pt x="953" y="8398"/>
                      <a:pt x="978" y="8298"/>
                      <a:pt x="1003" y="8197"/>
                    </a:cubicBezTo>
                    <a:cubicBezTo>
                      <a:pt x="1028" y="8122"/>
                      <a:pt x="1028" y="8097"/>
                      <a:pt x="1053" y="8072"/>
                    </a:cubicBezTo>
                    <a:lnTo>
                      <a:pt x="1178" y="7947"/>
                    </a:lnTo>
                    <a:cubicBezTo>
                      <a:pt x="1354" y="7771"/>
                      <a:pt x="1504" y="7596"/>
                      <a:pt x="1630" y="7421"/>
                    </a:cubicBezTo>
                    <a:lnTo>
                      <a:pt x="1655" y="7395"/>
                    </a:lnTo>
                    <a:cubicBezTo>
                      <a:pt x="2331" y="6518"/>
                      <a:pt x="3083" y="5516"/>
                      <a:pt x="3785" y="4563"/>
                    </a:cubicBezTo>
                    <a:lnTo>
                      <a:pt x="3785" y="4588"/>
                    </a:lnTo>
                    <a:cubicBezTo>
                      <a:pt x="4061" y="4187"/>
                      <a:pt x="4361" y="3837"/>
                      <a:pt x="4662" y="3486"/>
                    </a:cubicBezTo>
                    <a:cubicBezTo>
                      <a:pt x="4963" y="3135"/>
                      <a:pt x="5163" y="2608"/>
                      <a:pt x="5013" y="2107"/>
                    </a:cubicBezTo>
                    <a:cubicBezTo>
                      <a:pt x="4938" y="1882"/>
                      <a:pt x="4687" y="1706"/>
                      <a:pt x="4462" y="1706"/>
                    </a:cubicBezTo>
                    <a:lnTo>
                      <a:pt x="4286" y="1706"/>
                    </a:lnTo>
                    <a:lnTo>
                      <a:pt x="4136" y="1731"/>
                    </a:lnTo>
                    <a:lnTo>
                      <a:pt x="3835" y="1806"/>
                    </a:lnTo>
                    <a:lnTo>
                      <a:pt x="3309" y="2032"/>
                    </a:lnTo>
                    <a:cubicBezTo>
                      <a:pt x="3133" y="2132"/>
                      <a:pt x="2983" y="2207"/>
                      <a:pt x="2833" y="2308"/>
                    </a:cubicBezTo>
                    <a:cubicBezTo>
                      <a:pt x="2707" y="2408"/>
                      <a:pt x="2607" y="2533"/>
                      <a:pt x="2482" y="2634"/>
                    </a:cubicBezTo>
                    <a:lnTo>
                      <a:pt x="2432" y="2734"/>
                    </a:lnTo>
                    <a:cubicBezTo>
                      <a:pt x="2231" y="2959"/>
                      <a:pt x="2106" y="3260"/>
                      <a:pt x="1980" y="3561"/>
                    </a:cubicBezTo>
                    <a:cubicBezTo>
                      <a:pt x="1880" y="3736"/>
                      <a:pt x="1780" y="3887"/>
                      <a:pt x="1705" y="4012"/>
                    </a:cubicBezTo>
                    <a:cubicBezTo>
                      <a:pt x="1579" y="4162"/>
                      <a:pt x="1404" y="4238"/>
                      <a:pt x="1254" y="4238"/>
                    </a:cubicBezTo>
                    <a:cubicBezTo>
                      <a:pt x="1078" y="4212"/>
                      <a:pt x="903" y="4137"/>
                      <a:pt x="777" y="4062"/>
                    </a:cubicBezTo>
                    <a:cubicBezTo>
                      <a:pt x="702" y="4012"/>
                      <a:pt x="652" y="3962"/>
                      <a:pt x="577" y="3887"/>
                    </a:cubicBezTo>
                    <a:cubicBezTo>
                      <a:pt x="527" y="3837"/>
                      <a:pt x="502" y="3786"/>
                      <a:pt x="452" y="3711"/>
                    </a:cubicBezTo>
                    <a:cubicBezTo>
                      <a:pt x="427" y="3636"/>
                      <a:pt x="401" y="3561"/>
                      <a:pt x="376" y="3486"/>
                    </a:cubicBezTo>
                    <a:cubicBezTo>
                      <a:pt x="376" y="3461"/>
                      <a:pt x="376" y="3410"/>
                      <a:pt x="351" y="3385"/>
                    </a:cubicBezTo>
                    <a:cubicBezTo>
                      <a:pt x="351" y="3335"/>
                      <a:pt x="351" y="3335"/>
                      <a:pt x="376" y="3285"/>
                    </a:cubicBezTo>
                    <a:cubicBezTo>
                      <a:pt x="401" y="3110"/>
                      <a:pt x="452" y="2934"/>
                      <a:pt x="502" y="2784"/>
                    </a:cubicBezTo>
                    <a:cubicBezTo>
                      <a:pt x="602" y="2558"/>
                      <a:pt x="702" y="2283"/>
                      <a:pt x="828" y="2032"/>
                    </a:cubicBezTo>
                    <a:cubicBezTo>
                      <a:pt x="903" y="1882"/>
                      <a:pt x="1003" y="1731"/>
                      <a:pt x="1103" y="1556"/>
                    </a:cubicBezTo>
                    <a:cubicBezTo>
                      <a:pt x="1279" y="1330"/>
                      <a:pt x="1504" y="1105"/>
                      <a:pt x="1780" y="954"/>
                    </a:cubicBezTo>
                    <a:lnTo>
                      <a:pt x="2281" y="679"/>
                    </a:lnTo>
                    <a:cubicBezTo>
                      <a:pt x="2457" y="603"/>
                      <a:pt x="2632" y="503"/>
                      <a:pt x="2807" y="453"/>
                    </a:cubicBezTo>
                    <a:cubicBezTo>
                      <a:pt x="3183" y="328"/>
                      <a:pt x="3584" y="278"/>
                      <a:pt x="3960" y="278"/>
                    </a:cubicBezTo>
                    <a:cubicBezTo>
                      <a:pt x="4065" y="250"/>
                      <a:pt x="4178" y="237"/>
                      <a:pt x="4295" y="237"/>
                    </a:cubicBezTo>
                    <a:cubicBezTo>
                      <a:pt x="4596" y="237"/>
                      <a:pt x="4924" y="320"/>
                      <a:pt x="5214" y="428"/>
                    </a:cubicBezTo>
                    <a:cubicBezTo>
                      <a:pt x="5289" y="428"/>
                      <a:pt x="5289" y="428"/>
                      <a:pt x="5339" y="453"/>
                    </a:cubicBezTo>
                    <a:cubicBezTo>
                      <a:pt x="5389" y="478"/>
                      <a:pt x="5439" y="478"/>
                      <a:pt x="5489" y="503"/>
                    </a:cubicBezTo>
                    <a:lnTo>
                      <a:pt x="5514" y="478"/>
                    </a:lnTo>
                    <a:cubicBezTo>
                      <a:pt x="5514" y="478"/>
                      <a:pt x="5514" y="503"/>
                      <a:pt x="5514" y="503"/>
                    </a:cubicBezTo>
                    <a:cubicBezTo>
                      <a:pt x="5665" y="629"/>
                      <a:pt x="5940" y="603"/>
                      <a:pt x="5940" y="779"/>
                    </a:cubicBezTo>
                    <a:lnTo>
                      <a:pt x="5915" y="754"/>
                    </a:lnTo>
                    <a:lnTo>
                      <a:pt x="5915" y="754"/>
                    </a:lnTo>
                    <a:cubicBezTo>
                      <a:pt x="5940" y="879"/>
                      <a:pt x="6216" y="779"/>
                      <a:pt x="6216" y="904"/>
                    </a:cubicBezTo>
                    <a:lnTo>
                      <a:pt x="6241" y="879"/>
                    </a:lnTo>
                    <a:lnTo>
                      <a:pt x="6241" y="879"/>
                    </a:lnTo>
                    <a:cubicBezTo>
                      <a:pt x="6341" y="979"/>
                      <a:pt x="6216" y="929"/>
                      <a:pt x="6266" y="1004"/>
                    </a:cubicBezTo>
                    <a:cubicBezTo>
                      <a:pt x="6272" y="1011"/>
                      <a:pt x="6280" y="1012"/>
                      <a:pt x="6289" y="1012"/>
                    </a:cubicBezTo>
                    <a:cubicBezTo>
                      <a:pt x="6297" y="1012"/>
                      <a:pt x="6307" y="1011"/>
                      <a:pt x="6316" y="1011"/>
                    </a:cubicBezTo>
                    <a:cubicBezTo>
                      <a:pt x="6335" y="1011"/>
                      <a:pt x="6354" y="1017"/>
                      <a:pt x="6366" y="1055"/>
                    </a:cubicBezTo>
                    <a:cubicBezTo>
                      <a:pt x="6241" y="1155"/>
                      <a:pt x="6542" y="1330"/>
                      <a:pt x="6391" y="1405"/>
                    </a:cubicBezTo>
                    <a:cubicBezTo>
                      <a:pt x="6388" y="1399"/>
                      <a:pt x="6385" y="1396"/>
                      <a:pt x="6383" y="1396"/>
                    </a:cubicBezTo>
                    <a:cubicBezTo>
                      <a:pt x="6371" y="1396"/>
                      <a:pt x="6363" y="1452"/>
                      <a:pt x="6338" y="1452"/>
                    </a:cubicBezTo>
                    <a:cubicBezTo>
                      <a:pt x="6327" y="1452"/>
                      <a:pt x="6312" y="1440"/>
                      <a:pt x="6291" y="1405"/>
                    </a:cubicBezTo>
                    <a:lnTo>
                      <a:pt x="6291" y="1405"/>
                    </a:lnTo>
                    <a:cubicBezTo>
                      <a:pt x="6291" y="1449"/>
                      <a:pt x="6349" y="1590"/>
                      <a:pt x="6397" y="1590"/>
                    </a:cubicBezTo>
                    <a:cubicBezTo>
                      <a:pt x="6404" y="1590"/>
                      <a:pt x="6410" y="1587"/>
                      <a:pt x="6417" y="1581"/>
                    </a:cubicBezTo>
                    <a:cubicBezTo>
                      <a:pt x="6450" y="1581"/>
                      <a:pt x="6488" y="1591"/>
                      <a:pt x="6523" y="1591"/>
                    </a:cubicBezTo>
                    <a:cubicBezTo>
                      <a:pt x="6566" y="1591"/>
                      <a:pt x="6603" y="1575"/>
                      <a:pt x="6617" y="1506"/>
                    </a:cubicBezTo>
                    <a:lnTo>
                      <a:pt x="6542" y="1481"/>
                    </a:lnTo>
                    <a:cubicBezTo>
                      <a:pt x="6592" y="1431"/>
                      <a:pt x="6567" y="1456"/>
                      <a:pt x="6592" y="1431"/>
                    </a:cubicBezTo>
                    <a:cubicBezTo>
                      <a:pt x="6542" y="1255"/>
                      <a:pt x="6592" y="1205"/>
                      <a:pt x="6567" y="1055"/>
                    </a:cubicBezTo>
                    <a:lnTo>
                      <a:pt x="6542" y="1055"/>
                    </a:lnTo>
                    <a:cubicBezTo>
                      <a:pt x="6442" y="1030"/>
                      <a:pt x="6417" y="904"/>
                      <a:pt x="6366" y="829"/>
                    </a:cubicBezTo>
                    <a:lnTo>
                      <a:pt x="6366" y="779"/>
                    </a:lnTo>
                    <a:cubicBezTo>
                      <a:pt x="6391" y="704"/>
                      <a:pt x="6141" y="729"/>
                      <a:pt x="6241" y="679"/>
                    </a:cubicBezTo>
                    <a:cubicBezTo>
                      <a:pt x="6078" y="562"/>
                      <a:pt x="5893" y="424"/>
                      <a:pt x="5686" y="324"/>
                    </a:cubicBezTo>
                    <a:lnTo>
                      <a:pt x="5686" y="324"/>
                    </a:lnTo>
                    <a:cubicBezTo>
                      <a:pt x="5660" y="298"/>
                      <a:pt x="5610" y="253"/>
                      <a:pt x="5514" y="253"/>
                    </a:cubicBezTo>
                    <a:lnTo>
                      <a:pt x="5589" y="253"/>
                    </a:lnTo>
                    <a:cubicBezTo>
                      <a:pt x="5539" y="253"/>
                      <a:pt x="5489" y="228"/>
                      <a:pt x="5439" y="202"/>
                    </a:cubicBezTo>
                    <a:lnTo>
                      <a:pt x="5339" y="177"/>
                    </a:lnTo>
                    <a:lnTo>
                      <a:pt x="5264" y="177"/>
                    </a:lnTo>
                    <a:cubicBezTo>
                      <a:pt x="5239" y="177"/>
                      <a:pt x="5214" y="152"/>
                      <a:pt x="5188" y="152"/>
                    </a:cubicBezTo>
                    <a:cubicBezTo>
                      <a:pt x="5176" y="156"/>
                      <a:pt x="5159" y="158"/>
                      <a:pt x="5139" y="158"/>
                    </a:cubicBezTo>
                    <a:cubicBezTo>
                      <a:pt x="5089" y="158"/>
                      <a:pt x="5020" y="149"/>
                      <a:pt x="4972" y="149"/>
                    </a:cubicBezTo>
                    <a:cubicBezTo>
                      <a:pt x="4922" y="149"/>
                      <a:pt x="4894" y="159"/>
                      <a:pt x="4938" y="202"/>
                    </a:cubicBezTo>
                    <a:cubicBezTo>
                      <a:pt x="4913" y="177"/>
                      <a:pt x="4863" y="152"/>
                      <a:pt x="4838" y="127"/>
                    </a:cubicBezTo>
                    <a:cubicBezTo>
                      <a:pt x="4838" y="127"/>
                      <a:pt x="4737" y="102"/>
                      <a:pt x="4712" y="77"/>
                    </a:cubicBezTo>
                    <a:cubicBezTo>
                      <a:pt x="4587" y="52"/>
                      <a:pt x="4487" y="52"/>
                      <a:pt x="4437" y="52"/>
                    </a:cubicBezTo>
                    <a:cubicBezTo>
                      <a:pt x="4437" y="52"/>
                      <a:pt x="4437" y="27"/>
                      <a:pt x="4462" y="27"/>
                    </a:cubicBezTo>
                    <a:cubicBezTo>
                      <a:pt x="4418" y="8"/>
                      <a:pt x="4382" y="0"/>
                      <a:pt x="435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9" name="Google Shape;3231;p66">
                <a:extLst>
                  <a:ext uri="{FF2B5EF4-FFF2-40B4-BE49-F238E27FC236}">
                    <a16:creationId xmlns:a16="http://schemas.microsoft.com/office/drawing/2014/main" id="{6456B70F-BECD-D68D-20DE-011989B73022}"/>
                  </a:ext>
                </a:extLst>
              </p:cNvPr>
              <p:cNvSpPr/>
              <p:nvPr/>
            </p:nvSpPr>
            <p:spPr>
              <a:xfrm>
                <a:off x="4820950" y="2964950"/>
                <a:ext cx="25" cy="650"/>
              </a:xfrm>
              <a:custGeom>
                <a:avLst/>
                <a:gdLst/>
                <a:ahLst/>
                <a:cxnLst/>
                <a:rect l="l" t="t" r="r" b="b"/>
                <a:pathLst>
                  <a:path w="1" h="26" extrusionOk="0">
                    <a:moveTo>
                      <a:pt x="1" y="0"/>
                    </a:moveTo>
                    <a:lnTo>
                      <a:pt x="1" y="0"/>
                    </a:lnTo>
                    <a:cubicBezTo>
                      <a:pt x="1" y="25"/>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0" name="Google Shape;3232;p66">
                <a:extLst>
                  <a:ext uri="{FF2B5EF4-FFF2-40B4-BE49-F238E27FC236}">
                    <a16:creationId xmlns:a16="http://schemas.microsoft.com/office/drawing/2014/main" id="{5E69C24C-75A1-994B-8310-09D36876E740}"/>
                  </a:ext>
                </a:extLst>
              </p:cNvPr>
              <p:cNvSpPr/>
              <p:nvPr/>
            </p:nvSpPr>
            <p:spPr>
              <a:xfrm>
                <a:off x="4891125" y="2807050"/>
                <a:ext cx="650" cy="1275"/>
              </a:xfrm>
              <a:custGeom>
                <a:avLst/>
                <a:gdLst/>
                <a:ahLst/>
                <a:cxnLst/>
                <a:rect l="l" t="t" r="r" b="b"/>
                <a:pathLst>
                  <a:path w="26" h="51" extrusionOk="0">
                    <a:moveTo>
                      <a:pt x="1" y="0"/>
                    </a:moveTo>
                    <a:cubicBezTo>
                      <a:pt x="1" y="26"/>
                      <a:pt x="1" y="51"/>
                      <a:pt x="26" y="51"/>
                    </a:cubicBezTo>
                    <a:cubicBezTo>
                      <a:pt x="26" y="51"/>
                      <a:pt x="1" y="26"/>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1" name="Google Shape;3233;p66">
                <a:extLst>
                  <a:ext uri="{FF2B5EF4-FFF2-40B4-BE49-F238E27FC236}">
                    <a16:creationId xmlns:a16="http://schemas.microsoft.com/office/drawing/2014/main" id="{4468922D-E208-D6D1-E3FF-C4432E8BCDA5}"/>
                  </a:ext>
                </a:extLst>
              </p:cNvPr>
              <p:cNvSpPr/>
              <p:nvPr/>
            </p:nvSpPr>
            <p:spPr>
              <a:xfrm>
                <a:off x="4897400" y="2821450"/>
                <a:ext cx="1275" cy="25"/>
              </a:xfrm>
              <a:custGeom>
                <a:avLst/>
                <a:gdLst/>
                <a:ahLst/>
                <a:cxnLst/>
                <a:rect l="l" t="t" r="r" b="b"/>
                <a:pathLst>
                  <a:path w="51" h="1" extrusionOk="0">
                    <a:moveTo>
                      <a:pt x="26" y="1"/>
                    </a:moveTo>
                    <a:lnTo>
                      <a:pt x="51" y="1"/>
                    </a:lnTo>
                    <a:lnTo>
                      <a:pt x="0"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2" name="Google Shape;3234;p66">
                <a:extLst>
                  <a:ext uri="{FF2B5EF4-FFF2-40B4-BE49-F238E27FC236}">
                    <a16:creationId xmlns:a16="http://schemas.microsoft.com/office/drawing/2014/main" id="{A257E176-D15A-0179-CFFF-327F33C0461E}"/>
                  </a:ext>
                </a:extLst>
              </p:cNvPr>
              <p:cNvSpPr/>
              <p:nvPr/>
            </p:nvSpPr>
            <p:spPr>
              <a:xfrm>
                <a:off x="4894900" y="2820650"/>
                <a:ext cx="3600" cy="825"/>
              </a:xfrm>
              <a:custGeom>
                <a:avLst/>
                <a:gdLst/>
                <a:ahLst/>
                <a:cxnLst/>
                <a:rect l="l" t="t" r="r" b="b"/>
                <a:pathLst>
                  <a:path w="144" h="33" extrusionOk="0">
                    <a:moveTo>
                      <a:pt x="138" y="1"/>
                    </a:moveTo>
                    <a:cubicBezTo>
                      <a:pt x="123" y="1"/>
                      <a:pt x="48" y="15"/>
                      <a:pt x="25" y="15"/>
                    </a:cubicBezTo>
                    <a:cubicBezTo>
                      <a:pt x="16" y="15"/>
                      <a:pt x="15" y="13"/>
                      <a:pt x="25" y="8"/>
                    </a:cubicBezTo>
                    <a:lnTo>
                      <a:pt x="25" y="8"/>
                    </a:lnTo>
                    <a:cubicBezTo>
                      <a:pt x="25" y="8"/>
                      <a:pt x="0" y="8"/>
                      <a:pt x="0" y="33"/>
                    </a:cubicBezTo>
                    <a:lnTo>
                      <a:pt x="126" y="8"/>
                    </a:lnTo>
                    <a:cubicBezTo>
                      <a:pt x="141" y="3"/>
                      <a:pt x="144" y="1"/>
                      <a:pt x="138"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3" name="Google Shape;3235;p66">
                <a:extLst>
                  <a:ext uri="{FF2B5EF4-FFF2-40B4-BE49-F238E27FC236}">
                    <a16:creationId xmlns:a16="http://schemas.microsoft.com/office/drawing/2014/main" id="{5A3C2D3C-4127-2A53-2DDE-93D03F47D1CA}"/>
                  </a:ext>
                </a:extLst>
              </p:cNvPr>
              <p:cNvSpPr/>
              <p:nvPr/>
            </p:nvSpPr>
            <p:spPr>
              <a:xfrm>
                <a:off x="4894275" y="2820375"/>
                <a:ext cx="1575" cy="475"/>
              </a:xfrm>
              <a:custGeom>
                <a:avLst/>
                <a:gdLst/>
                <a:ahLst/>
                <a:cxnLst/>
                <a:rect l="l" t="t" r="r" b="b"/>
                <a:pathLst>
                  <a:path w="63" h="19" extrusionOk="0">
                    <a:moveTo>
                      <a:pt x="44" y="0"/>
                    </a:moveTo>
                    <a:cubicBezTo>
                      <a:pt x="31" y="0"/>
                      <a:pt x="13" y="6"/>
                      <a:pt x="0" y="19"/>
                    </a:cubicBezTo>
                    <a:cubicBezTo>
                      <a:pt x="17" y="10"/>
                      <a:pt x="22" y="8"/>
                      <a:pt x="24" y="8"/>
                    </a:cubicBezTo>
                    <a:lnTo>
                      <a:pt x="24" y="8"/>
                    </a:lnTo>
                    <a:cubicBezTo>
                      <a:pt x="28" y="8"/>
                      <a:pt x="17" y="19"/>
                      <a:pt x="50" y="19"/>
                    </a:cubicBezTo>
                    <a:cubicBezTo>
                      <a:pt x="63" y="6"/>
                      <a:pt x="57" y="0"/>
                      <a:pt x="44"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4" name="Google Shape;3236;p66">
                <a:extLst>
                  <a:ext uri="{FF2B5EF4-FFF2-40B4-BE49-F238E27FC236}">
                    <a16:creationId xmlns:a16="http://schemas.microsoft.com/office/drawing/2014/main" id="{BEC8307B-48E7-DB74-E287-97BBD703C885}"/>
                  </a:ext>
                </a:extLst>
              </p:cNvPr>
              <p:cNvSpPr/>
              <p:nvPr/>
            </p:nvSpPr>
            <p:spPr>
              <a:xfrm>
                <a:off x="4911175" y="2825225"/>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5" name="Google Shape;3237;p66">
                <a:extLst>
                  <a:ext uri="{FF2B5EF4-FFF2-40B4-BE49-F238E27FC236}">
                    <a16:creationId xmlns:a16="http://schemas.microsoft.com/office/drawing/2014/main" id="{26E036A9-9487-9890-4537-77C4C7767642}"/>
                  </a:ext>
                </a:extLst>
              </p:cNvPr>
              <p:cNvSpPr/>
              <p:nvPr/>
            </p:nvSpPr>
            <p:spPr>
              <a:xfrm>
                <a:off x="4890500" y="2818825"/>
                <a:ext cx="56425" cy="49025"/>
              </a:xfrm>
              <a:custGeom>
                <a:avLst/>
                <a:gdLst/>
                <a:ahLst/>
                <a:cxnLst/>
                <a:rect l="l" t="t" r="r" b="b"/>
                <a:pathLst>
                  <a:path w="2257" h="1961" extrusionOk="0">
                    <a:moveTo>
                      <a:pt x="251" y="6"/>
                    </a:moveTo>
                    <a:lnTo>
                      <a:pt x="222" y="44"/>
                    </a:lnTo>
                    <a:lnTo>
                      <a:pt x="222" y="44"/>
                    </a:lnTo>
                    <a:cubicBezTo>
                      <a:pt x="232" y="38"/>
                      <a:pt x="238" y="31"/>
                      <a:pt x="251" y="31"/>
                    </a:cubicBezTo>
                    <a:cubicBezTo>
                      <a:pt x="251" y="31"/>
                      <a:pt x="251" y="31"/>
                      <a:pt x="251" y="6"/>
                    </a:cubicBezTo>
                    <a:close/>
                    <a:moveTo>
                      <a:pt x="601" y="107"/>
                    </a:moveTo>
                    <a:cubicBezTo>
                      <a:pt x="599" y="121"/>
                      <a:pt x="593" y="131"/>
                      <a:pt x="577" y="131"/>
                    </a:cubicBezTo>
                    <a:cubicBezTo>
                      <a:pt x="577" y="131"/>
                      <a:pt x="596" y="112"/>
                      <a:pt x="601" y="107"/>
                    </a:cubicBezTo>
                    <a:close/>
                    <a:moveTo>
                      <a:pt x="176" y="31"/>
                    </a:moveTo>
                    <a:lnTo>
                      <a:pt x="1" y="256"/>
                    </a:lnTo>
                    <a:cubicBezTo>
                      <a:pt x="16" y="261"/>
                      <a:pt x="32" y="267"/>
                      <a:pt x="48" y="271"/>
                    </a:cubicBezTo>
                    <a:lnTo>
                      <a:pt x="48" y="271"/>
                    </a:lnTo>
                    <a:lnTo>
                      <a:pt x="222" y="44"/>
                    </a:lnTo>
                    <a:lnTo>
                      <a:pt x="222" y="44"/>
                    </a:lnTo>
                    <a:cubicBezTo>
                      <a:pt x="213" y="50"/>
                      <a:pt x="200" y="56"/>
                      <a:pt x="176" y="56"/>
                    </a:cubicBezTo>
                    <a:lnTo>
                      <a:pt x="176" y="31"/>
                    </a:lnTo>
                    <a:close/>
                    <a:moveTo>
                      <a:pt x="1437" y="0"/>
                    </a:moveTo>
                    <a:cubicBezTo>
                      <a:pt x="1396" y="0"/>
                      <a:pt x="1363" y="56"/>
                      <a:pt x="1329" y="56"/>
                    </a:cubicBezTo>
                    <a:lnTo>
                      <a:pt x="1329" y="6"/>
                    </a:lnTo>
                    <a:cubicBezTo>
                      <a:pt x="1320" y="32"/>
                      <a:pt x="1308" y="40"/>
                      <a:pt x="1295" y="40"/>
                    </a:cubicBezTo>
                    <a:cubicBezTo>
                      <a:pt x="1277" y="40"/>
                      <a:pt x="1258" y="25"/>
                      <a:pt x="1242" y="25"/>
                    </a:cubicBezTo>
                    <a:cubicBezTo>
                      <a:pt x="1237" y="25"/>
                      <a:pt x="1233" y="27"/>
                      <a:pt x="1229" y="31"/>
                    </a:cubicBezTo>
                    <a:lnTo>
                      <a:pt x="1229" y="6"/>
                    </a:lnTo>
                    <a:lnTo>
                      <a:pt x="1204" y="56"/>
                    </a:lnTo>
                    <a:lnTo>
                      <a:pt x="1204" y="6"/>
                    </a:lnTo>
                    <a:cubicBezTo>
                      <a:pt x="1154" y="6"/>
                      <a:pt x="1104" y="31"/>
                      <a:pt x="1053" y="56"/>
                    </a:cubicBezTo>
                    <a:lnTo>
                      <a:pt x="1078" y="6"/>
                    </a:lnTo>
                    <a:lnTo>
                      <a:pt x="1078" y="6"/>
                    </a:lnTo>
                    <a:cubicBezTo>
                      <a:pt x="1061" y="32"/>
                      <a:pt x="1043" y="40"/>
                      <a:pt x="1025" y="40"/>
                    </a:cubicBezTo>
                    <a:cubicBezTo>
                      <a:pt x="1001" y="40"/>
                      <a:pt x="976" y="25"/>
                      <a:pt x="951" y="25"/>
                    </a:cubicBezTo>
                    <a:cubicBezTo>
                      <a:pt x="944" y="25"/>
                      <a:pt x="936" y="27"/>
                      <a:pt x="928" y="31"/>
                    </a:cubicBezTo>
                    <a:cubicBezTo>
                      <a:pt x="914" y="27"/>
                      <a:pt x="900" y="26"/>
                      <a:pt x="886" y="26"/>
                    </a:cubicBezTo>
                    <a:cubicBezTo>
                      <a:pt x="799" y="26"/>
                      <a:pt x="710" y="84"/>
                      <a:pt x="602" y="106"/>
                    </a:cubicBezTo>
                    <a:cubicBezTo>
                      <a:pt x="602" y="106"/>
                      <a:pt x="602" y="106"/>
                      <a:pt x="602" y="81"/>
                    </a:cubicBezTo>
                    <a:cubicBezTo>
                      <a:pt x="602" y="89"/>
                      <a:pt x="602" y="97"/>
                      <a:pt x="602" y="104"/>
                    </a:cubicBezTo>
                    <a:lnTo>
                      <a:pt x="602" y="104"/>
                    </a:lnTo>
                    <a:cubicBezTo>
                      <a:pt x="596" y="87"/>
                      <a:pt x="588" y="81"/>
                      <a:pt x="580" y="81"/>
                    </a:cubicBezTo>
                    <a:cubicBezTo>
                      <a:pt x="560" y="81"/>
                      <a:pt x="536" y="118"/>
                      <a:pt x="517" y="118"/>
                    </a:cubicBezTo>
                    <a:cubicBezTo>
                      <a:pt x="512" y="118"/>
                      <a:pt x="506" y="115"/>
                      <a:pt x="502" y="106"/>
                    </a:cubicBezTo>
                    <a:cubicBezTo>
                      <a:pt x="502" y="106"/>
                      <a:pt x="502" y="131"/>
                      <a:pt x="502" y="156"/>
                    </a:cubicBezTo>
                    <a:cubicBezTo>
                      <a:pt x="402" y="181"/>
                      <a:pt x="327" y="206"/>
                      <a:pt x="226" y="256"/>
                    </a:cubicBezTo>
                    <a:cubicBezTo>
                      <a:pt x="226" y="256"/>
                      <a:pt x="226" y="231"/>
                      <a:pt x="226" y="206"/>
                    </a:cubicBezTo>
                    <a:cubicBezTo>
                      <a:pt x="185" y="262"/>
                      <a:pt x="143" y="279"/>
                      <a:pt x="102" y="279"/>
                    </a:cubicBezTo>
                    <a:cubicBezTo>
                      <a:pt x="84" y="279"/>
                      <a:pt x="66" y="275"/>
                      <a:pt x="48" y="271"/>
                    </a:cubicBezTo>
                    <a:lnTo>
                      <a:pt x="48" y="271"/>
                    </a:lnTo>
                    <a:lnTo>
                      <a:pt x="1" y="331"/>
                    </a:lnTo>
                    <a:cubicBezTo>
                      <a:pt x="18" y="314"/>
                      <a:pt x="35" y="285"/>
                      <a:pt x="44" y="285"/>
                    </a:cubicBezTo>
                    <a:cubicBezTo>
                      <a:pt x="49" y="285"/>
                      <a:pt x="51" y="291"/>
                      <a:pt x="51" y="306"/>
                    </a:cubicBezTo>
                    <a:lnTo>
                      <a:pt x="51" y="331"/>
                    </a:lnTo>
                    <a:cubicBezTo>
                      <a:pt x="54" y="334"/>
                      <a:pt x="56" y="336"/>
                      <a:pt x="58" y="336"/>
                    </a:cubicBezTo>
                    <a:cubicBezTo>
                      <a:pt x="69" y="336"/>
                      <a:pt x="58" y="277"/>
                      <a:pt x="69" y="277"/>
                    </a:cubicBezTo>
                    <a:cubicBezTo>
                      <a:pt x="71" y="277"/>
                      <a:pt x="73" y="279"/>
                      <a:pt x="76" y="281"/>
                    </a:cubicBezTo>
                    <a:cubicBezTo>
                      <a:pt x="76" y="306"/>
                      <a:pt x="76" y="331"/>
                      <a:pt x="76" y="331"/>
                    </a:cubicBezTo>
                    <a:cubicBezTo>
                      <a:pt x="96" y="331"/>
                      <a:pt x="112" y="335"/>
                      <a:pt x="126" y="335"/>
                    </a:cubicBezTo>
                    <a:cubicBezTo>
                      <a:pt x="146" y="335"/>
                      <a:pt x="161" y="326"/>
                      <a:pt x="176" y="281"/>
                    </a:cubicBezTo>
                    <a:cubicBezTo>
                      <a:pt x="189" y="306"/>
                      <a:pt x="201" y="306"/>
                      <a:pt x="211" y="306"/>
                    </a:cubicBezTo>
                    <a:cubicBezTo>
                      <a:pt x="220" y="306"/>
                      <a:pt x="226" y="306"/>
                      <a:pt x="226" y="331"/>
                    </a:cubicBezTo>
                    <a:cubicBezTo>
                      <a:pt x="251" y="306"/>
                      <a:pt x="251" y="331"/>
                      <a:pt x="251" y="281"/>
                    </a:cubicBezTo>
                    <a:cubicBezTo>
                      <a:pt x="276" y="286"/>
                      <a:pt x="302" y="288"/>
                      <a:pt x="327" y="288"/>
                    </a:cubicBezTo>
                    <a:cubicBezTo>
                      <a:pt x="427" y="288"/>
                      <a:pt x="527" y="256"/>
                      <a:pt x="627" y="256"/>
                    </a:cubicBezTo>
                    <a:cubicBezTo>
                      <a:pt x="651" y="209"/>
                      <a:pt x="675" y="194"/>
                      <a:pt x="698" y="194"/>
                    </a:cubicBezTo>
                    <a:cubicBezTo>
                      <a:pt x="738" y="194"/>
                      <a:pt x="776" y="241"/>
                      <a:pt x="807" y="241"/>
                    </a:cubicBezTo>
                    <a:cubicBezTo>
                      <a:pt x="814" y="241"/>
                      <a:pt x="821" y="238"/>
                      <a:pt x="828" y="231"/>
                    </a:cubicBezTo>
                    <a:lnTo>
                      <a:pt x="828" y="256"/>
                    </a:lnTo>
                    <a:cubicBezTo>
                      <a:pt x="853" y="206"/>
                      <a:pt x="903" y="206"/>
                      <a:pt x="928" y="206"/>
                    </a:cubicBezTo>
                    <a:lnTo>
                      <a:pt x="953" y="156"/>
                    </a:lnTo>
                    <a:cubicBezTo>
                      <a:pt x="1019" y="211"/>
                      <a:pt x="1089" y="222"/>
                      <a:pt x="1162" y="222"/>
                    </a:cubicBezTo>
                    <a:cubicBezTo>
                      <a:pt x="1217" y="222"/>
                      <a:pt x="1273" y="216"/>
                      <a:pt x="1330" y="216"/>
                    </a:cubicBezTo>
                    <a:cubicBezTo>
                      <a:pt x="1371" y="216"/>
                      <a:pt x="1413" y="219"/>
                      <a:pt x="1454" y="231"/>
                    </a:cubicBezTo>
                    <a:cubicBezTo>
                      <a:pt x="1550" y="250"/>
                      <a:pt x="1645" y="298"/>
                      <a:pt x="1751" y="298"/>
                    </a:cubicBezTo>
                    <a:cubicBezTo>
                      <a:pt x="1752" y="298"/>
                      <a:pt x="1752" y="298"/>
                      <a:pt x="1753" y="298"/>
                    </a:cubicBezTo>
                    <a:lnTo>
                      <a:pt x="1753" y="298"/>
                    </a:lnTo>
                    <a:cubicBezTo>
                      <a:pt x="1751" y="326"/>
                      <a:pt x="1741" y="354"/>
                      <a:pt x="1755" y="382"/>
                    </a:cubicBezTo>
                    <a:cubicBezTo>
                      <a:pt x="1881" y="507"/>
                      <a:pt x="1780" y="657"/>
                      <a:pt x="1906" y="758"/>
                    </a:cubicBezTo>
                    <a:cubicBezTo>
                      <a:pt x="1906" y="833"/>
                      <a:pt x="1931" y="908"/>
                      <a:pt x="1931" y="983"/>
                    </a:cubicBezTo>
                    <a:cubicBezTo>
                      <a:pt x="1956" y="1058"/>
                      <a:pt x="1956" y="1133"/>
                      <a:pt x="1956" y="1209"/>
                    </a:cubicBezTo>
                    <a:lnTo>
                      <a:pt x="1931" y="1209"/>
                    </a:lnTo>
                    <a:cubicBezTo>
                      <a:pt x="1956" y="1284"/>
                      <a:pt x="1931" y="1334"/>
                      <a:pt x="1906" y="1384"/>
                    </a:cubicBezTo>
                    <a:cubicBezTo>
                      <a:pt x="1881" y="1459"/>
                      <a:pt x="1855" y="1484"/>
                      <a:pt x="1855" y="1534"/>
                    </a:cubicBezTo>
                    <a:cubicBezTo>
                      <a:pt x="1855" y="1534"/>
                      <a:pt x="1855" y="1560"/>
                      <a:pt x="1855" y="1610"/>
                    </a:cubicBezTo>
                    <a:cubicBezTo>
                      <a:pt x="1855" y="1635"/>
                      <a:pt x="1830" y="1635"/>
                      <a:pt x="1805" y="1660"/>
                    </a:cubicBezTo>
                    <a:cubicBezTo>
                      <a:pt x="1788" y="1678"/>
                      <a:pt x="1745" y="1695"/>
                      <a:pt x="1695" y="1695"/>
                    </a:cubicBezTo>
                    <a:cubicBezTo>
                      <a:pt x="1674" y="1695"/>
                      <a:pt x="1652" y="1692"/>
                      <a:pt x="1630" y="1685"/>
                    </a:cubicBezTo>
                    <a:cubicBezTo>
                      <a:pt x="1615" y="1660"/>
                      <a:pt x="1599" y="1651"/>
                      <a:pt x="1583" y="1651"/>
                    </a:cubicBezTo>
                    <a:cubicBezTo>
                      <a:pt x="1535" y="1651"/>
                      <a:pt x="1482" y="1731"/>
                      <a:pt x="1434" y="1731"/>
                    </a:cubicBezTo>
                    <a:cubicBezTo>
                      <a:pt x="1415" y="1731"/>
                      <a:pt x="1396" y="1719"/>
                      <a:pt x="1379" y="1685"/>
                    </a:cubicBezTo>
                    <a:cubicBezTo>
                      <a:pt x="1322" y="1609"/>
                      <a:pt x="1265" y="1580"/>
                      <a:pt x="1208" y="1580"/>
                    </a:cubicBezTo>
                    <a:cubicBezTo>
                      <a:pt x="1115" y="1580"/>
                      <a:pt x="1021" y="1657"/>
                      <a:pt x="928" y="1735"/>
                    </a:cubicBezTo>
                    <a:cubicBezTo>
                      <a:pt x="899" y="1720"/>
                      <a:pt x="870" y="1715"/>
                      <a:pt x="841" y="1715"/>
                    </a:cubicBezTo>
                    <a:cubicBezTo>
                      <a:pt x="769" y="1715"/>
                      <a:pt x="698" y="1748"/>
                      <a:pt x="631" y="1748"/>
                    </a:cubicBezTo>
                    <a:cubicBezTo>
                      <a:pt x="586" y="1748"/>
                      <a:pt x="543" y="1733"/>
                      <a:pt x="502" y="1685"/>
                    </a:cubicBezTo>
                    <a:cubicBezTo>
                      <a:pt x="488" y="1703"/>
                      <a:pt x="474" y="1711"/>
                      <a:pt x="461" y="1711"/>
                    </a:cubicBezTo>
                    <a:cubicBezTo>
                      <a:pt x="403" y="1711"/>
                      <a:pt x="346" y="1583"/>
                      <a:pt x="288" y="1583"/>
                    </a:cubicBezTo>
                    <a:cubicBezTo>
                      <a:pt x="284" y="1583"/>
                      <a:pt x="280" y="1583"/>
                      <a:pt x="276" y="1585"/>
                    </a:cubicBezTo>
                    <a:lnTo>
                      <a:pt x="289" y="1609"/>
                    </a:lnTo>
                    <a:lnTo>
                      <a:pt x="289" y="1609"/>
                    </a:lnTo>
                    <a:cubicBezTo>
                      <a:pt x="287" y="1608"/>
                      <a:pt x="286" y="1608"/>
                      <a:pt x="285" y="1608"/>
                    </a:cubicBezTo>
                    <a:cubicBezTo>
                      <a:pt x="267" y="1608"/>
                      <a:pt x="247" y="1663"/>
                      <a:pt x="236" y="1663"/>
                    </a:cubicBezTo>
                    <a:cubicBezTo>
                      <a:pt x="230" y="1663"/>
                      <a:pt x="226" y="1650"/>
                      <a:pt x="226" y="1610"/>
                    </a:cubicBezTo>
                    <a:cubicBezTo>
                      <a:pt x="223" y="1600"/>
                      <a:pt x="220" y="1595"/>
                      <a:pt x="216" y="1595"/>
                    </a:cubicBezTo>
                    <a:cubicBezTo>
                      <a:pt x="199" y="1595"/>
                      <a:pt x="184" y="1709"/>
                      <a:pt x="178" y="1709"/>
                    </a:cubicBezTo>
                    <a:cubicBezTo>
                      <a:pt x="177" y="1709"/>
                      <a:pt x="176" y="1702"/>
                      <a:pt x="176" y="1685"/>
                    </a:cubicBezTo>
                    <a:lnTo>
                      <a:pt x="176" y="1735"/>
                    </a:lnTo>
                    <a:cubicBezTo>
                      <a:pt x="151" y="1735"/>
                      <a:pt x="176" y="1685"/>
                      <a:pt x="151" y="1685"/>
                    </a:cubicBezTo>
                    <a:cubicBezTo>
                      <a:pt x="151" y="1685"/>
                      <a:pt x="151" y="1700"/>
                      <a:pt x="151" y="1710"/>
                    </a:cubicBezTo>
                    <a:cubicBezTo>
                      <a:pt x="151" y="1662"/>
                      <a:pt x="146" y="1650"/>
                      <a:pt x="139" y="1650"/>
                    </a:cubicBezTo>
                    <a:cubicBezTo>
                      <a:pt x="132" y="1650"/>
                      <a:pt x="123" y="1662"/>
                      <a:pt x="116" y="1662"/>
                    </a:cubicBezTo>
                    <a:cubicBezTo>
                      <a:pt x="107" y="1662"/>
                      <a:pt x="101" y="1647"/>
                      <a:pt x="101" y="1585"/>
                    </a:cubicBezTo>
                    <a:cubicBezTo>
                      <a:pt x="126" y="1585"/>
                      <a:pt x="101" y="1509"/>
                      <a:pt x="126" y="1484"/>
                    </a:cubicBezTo>
                    <a:cubicBezTo>
                      <a:pt x="119" y="1478"/>
                      <a:pt x="113" y="1475"/>
                      <a:pt x="106" y="1475"/>
                    </a:cubicBezTo>
                    <a:cubicBezTo>
                      <a:pt x="89" y="1475"/>
                      <a:pt x="76" y="1498"/>
                      <a:pt x="76" y="1534"/>
                    </a:cubicBezTo>
                    <a:cubicBezTo>
                      <a:pt x="76" y="1588"/>
                      <a:pt x="76" y="1641"/>
                      <a:pt x="76" y="1685"/>
                    </a:cubicBezTo>
                    <a:cubicBezTo>
                      <a:pt x="101" y="1735"/>
                      <a:pt x="101" y="1710"/>
                      <a:pt x="101" y="1760"/>
                    </a:cubicBezTo>
                    <a:cubicBezTo>
                      <a:pt x="126" y="1760"/>
                      <a:pt x="126" y="1860"/>
                      <a:pt x="126" y="1885"/>
                    </a:cubicBezTo>
                    <a:cubicBezTo>
                      <a:pt x="137" y="1853"/>
                      <a:pt x="143" y="1844"/>
                      <a:pt x="148" y="1844"/>
                    </a:cubicBezTo>
                    <a:cubicBezTo>
                      <a:pt x="156" y="1844"/>
                      <a:pt x="162" y="1860"/>
                      <a:pt x="176" y="1860"/>
                    </a:cubicBezTo>
                    <a:lnTo>
                      <a:pt x="176" y="1885"/>
                    </a:lnTo>
                    <a:cubicBezTo>
                      <a:pt x="176" y="1898"/>
                      <a:pt x="177" y="1903"/>
                      <a:pt x="178" y="1903"/>
                    </a:cubicBezTo>
                    <a:cubicBezTo>
                      <a:pt x="179" y="1903"/>
                      <a:pt x="182" y="1893"/>
                      <a:pt x="183" y="1882"/>
                    </a:cubicBezTo>
                    <a:lnTo>
                      <a:pt x="183" y="1882"/>
                    </a:lnTo>
                    <a:cubicBezTo>
                      <a:pt x="231" y="1860"/>
                      <a:pt x="279" y="1860"/>
                      <a:pt x="327" y="1860"/>
                    </a:cubicBezTo>
                    <a:cubicBezTo>
                      <a:pt x="352" y="1810"/>
                      <a:pt x="377" y="1860"/>
                      <a:pt x="377" y="1785"/>
                    </a:cubicBezTo>
                    <a:cubicBezTo>
                      <a:pt x="377" y="1860"/>
                      <a:pt x="402" y="1885"/>
                      <a:pt x="427" y="1885"/>
                    </a:cubicBezTo>
                    <a:cubicBezTo>
                      <a:pt x="427" y="1885"/>
                      <a:pt x="427" y="1910"/>
                      <a:pt x="427" y="1910"/>
                    </a:cubicBezTo>
                    <a:cubicBezTo>
                      <a:pt x="432" y="1937"/>
                      <a:pt x="436" y="1947"/>
                      <a:pt x="440" y="1947"/>
                    </a:cubicBezTo>
                    <a:cubicBezTo>
                      <a:pt x="449" y="1947"/>
                      <a:pt x="454" y="1886"/>
                      <a:pt x="462" y="1886"/>
                    </a:cubicBezTo>
                    <a:cubicBezTo>
                      <a:pt x="466" y="1886"/>
                      <a:pt x="471" y="1898"/>
                      <a:pt x="477" y="1935"/>
                    </a:cubicBezTo>
                    <a:cubicBezTo>
                      <a:pt x="477" y="1907"/>
                      <a:pt x="481" y="1899"/>
                      <a:pt x="488" y="1899"/>
                    </a:cubicBezTo>
                    <a:cubicBezTo>
                      <a:pt x="496" y="1899"/>
                      <a:pt x="509" y="1913"/>
                      <a:pt x="522" y="1913"/>
                    </a:cubicBezTo>
                    <a:cubicBezTo>
                      <a:pt x="533" y="1913"/>
                      <a:pt x="544" y="1902"/>
                      <a:pt x="552" y="1860"/>
                    </a:cubicBezTo>
                    <a:cubicBezTo>
                      <a:pt x="552" y="1885"/>
                      <a:pt x="552" y="1885"/>
                      <a:pt x="552" y="1910"/>
                    </a:cubicBezTo>
                    <a:cubicBezTo>
                      <a:pt x="577" y="1910"/>
                      <a:pt x="627" y="1961"/>
                      <a:pt x="677" y="1961"/>
                    </a:cubicBezTo>
                    <a:cubicBezTo>
                      <a:pt x="685" y="1932"/>
                      <a:pt x="694" y="1924"/>
                      <a:pt x="704" y="1924"/>
                    </a:cubicBezTo>
                    <a:cubicBezTo>
                      <a:pt x="717" y="1924"/>
                      <a:pt x="732" y="1938"/>
                      <a:pt x="746" y="1938"/>
                    </a:cubicBezTo>
                    <a:cubicBezTo>
                      <a:pt x="758" y="1938"/>
                      <a:pt x="769" y="1927"/>
                      <a:pt x="778" y="1885"/>
                    </a:cubicBezTo>
                    <a:cubicBezTo>
                      <a:pt x="795" y="1903"/>
                      <a:pt x="824" y="1932"/>
                      <a:pt x="849" y="1932"/>
                    </a:cubicBezTo>
                    <a:cubicBezTo>
                      <a:pt x="860" y="1932"/>
                      <a:pt x="870" y="1926"/>
                      <a:pt x="878" y="1910"/>
                    </a:cubicBezTo>
                    <a:lnTo>
                      <a:pt x="878" y="1935"/>
                    </a:lnTo>
                    <a:cubicBezTo>
                      <a:pt x="903" y="1910"/>
                      <a:pt x="953" y="1910"/>
                      <a:pt x="978" y="1835"/>
                    </a:cubicBezTo>
                    <a:cubicBezTo>
                      <a:pt x="1003" y="1961"/>
                      <a:pt x="1003" y="1935"/>
                      <a:pt x="1028" y="1961"/>
                    </a:cubicBezTo>
                    <a:cubicBezTo>
                      <a:pt x="1053" y="1910"/>
                      <a:pt x="1104" y="1935"/>
                      <a:pt x="1154" y="1885"/>
                    </a:cubicBezTo>
                    <a:cubicBezTo>
                      <a:pt x="1154" y="1900"/>
                      <a:pt x="1156" y="1904"/>
                      <a:pt x="1159" y="1904"/>
                    </a:cubicBezTo>
                    <a:cubicBezTo>
                      <a:pt x="1162" y="1904"/>
                      <a:pt x="1167" y="1900"/>
                      <a:pt x="1170" y="1900"/>
                    </a:cubicBezTo>
                    <a:cubicBezTo>
                      <a:pt x="1175" y="1900"/>
                      <a:pt x="1179" y="1906"/>
                      <a:pt x="1179" y="1935"/>
                    </a:cubicBezTo>
                    <a:cubicBezTo>
                      <a:pt x="1222" y="1870"/>
                      <a:pt x="1270" y="1843"/>
                      <a:pt x="1321" y="1843"/>
                    </a:cubicBezTo>
                    <a:cubicBezTo>
                      <a:pt x="1388" y="1843"/>
                      <a:pt x="1459" y="1890"/>
                      <a:pt x="1530" y="1961"/>
                    </a:cubicBezTo>
                    <a:cubicBezTo>
                      <a:pt x="1530" y="1935"/>
                      <a:pt x="1555" y="1835"/>
                      <a:pt x="1580" y="1760"/>
                    </a:cubicBezTo>
                    <a:cubicBezTo>
                      <a:pt x="1580" y="1785"/>
                      <a:pt x="1580" y="1785"/>
                      <a:pt x="1580" y="1785"/>
                    </a:cubicBezTo>
                    <a:cubicBezTo>
                      <a:pt x="1580" y="1785"/>
                      <a:pt x="1598" y="1840"/>
                      <a:pt x="1619" y="1840"/>
                    </a:cubicBezTo>
                    <a:cubicBezTo>
                      <a:pt x="1623" y="1840"/>
                      <a:pt x="1626" y="1839"/>
                      <a:pt x="1630" y="1835"/>
                    </a:cubicBezTo>
                    <a:cubicBezTo>
                      <a:pt x="1630" y="1860"/>
                      <a:pt x="1630" y="1860"/>
                      <a:pt x="1630" y="1860"/>
                    </a:cubicBezTo>
                    <a:cubicBezTo>
                      <a:pt x="1630" y="1857"/>
                      <a:pt x="1630" y="1856"/>
                      <a:pt x="1631" y="1856"/>
                    </a:cubicBezTo>
                    <a:cubicBezTo>
                      <a:pt x="1634" y="1856"/>
                      <a:pt x="1647" y="1889"/>
                      <a:pt x="1669" y="1889"/>
                    </a:cubicBezTo>
                    <a:cubicBezTo>
                      <a:pt x="1679" y="1889"/>
                      <a:pt x="1691" y="1882"/>
                      <a:pt x="1705" y="1860"/>
                    </a:cubicBezTo>
                    <a:lnTo>
                      <a:pt x="1705" y="1885"/>
                    </a:lnTo>
                    <a:lnTo>
                      <a:pt x="1730" y="1860"/>
                    </a:lnTo>
                    <a:cubicBezTo>
                      <a:pt x="1730" y="1875"/>
                      <a:pt x="1730" y="1899"/>
                      <a:pt x="1730" y="1910"/>
                    </a:cubicBezTo>
                    <a:cubicBezTo>
                      <a:pt x="1768" y="1923"/>
                      <a:pt x="1805" y="1929"/>
                      <a:pt x="1843" y="1929"/>
                    </a:cubicBezTo>
                    <a:cubicBezTo>
                      <a:pt x="1881" y="1929"/>
                      <a:pt x="1918" y="1923"/>
                      <a:pt x="1956" y="1910"/>
                    </a:cubicBezTo>
                    <a:lnTo>
                      <a:pt x="2056" y="1910"/>
                    </a:lnTo>
                    <a:cubicBezTo>
                      <a:pt x="2081" y="1910"/>
                      <a:pt x="2081" y="1885"/>
                      <a:pt x="2081" y="1860"/>
                    </a:cubicBezTo>
                    <a:lnTo>
                      <a:pt x="2081" y="1785"/>
                    </a:lnTo>
                    <a:cubicBezTo>
                      <a:pt x="2081" y="1635"/>
                      <a:pt x="2081" y="1459"/>
                      <a:pt x="2106" y="1384"/>
                    </a:cubicBezTo>
                    <a:lnTo>
                      <a:pt x="2131" y="1384"/>
                    </a:lnTo>
                    <a:lnTo>
                      <a:pt x="2081" y="1359"/>
                    </a:lnTo>
                    <a:lnTo>
                      <a:pt x="2106" y="1359"/>
                    </a:lnTo>
                    <a:cubicBezTo>
                      <a:pt x="2156" y="1309"/>
                      <a:pt x="2081" y="1259"/>
                      <a:pt x="2106" y="1209"/>
                    </a:cubicBezTo>
                    <a:lnTo>
                      <a:pt x="2106" y="1209"/>
                    </a:lnTo>
                    <a:cubicBezTo>
                      <a:pt x="2106" y="1209"/>
                      <a:pt x="2131" y="1234"/>
                      <a:pt x="2156" y="1234"/>
                    </a:cubicBezTo>
                    <a:cubicBezTo>
                      <a:pt x="2081" y="1184"/>
                      <a:pt x="2256" y="1184"/>
                      <a:pt x="2106" y="1159"/>
                    </a:cubicBezTo>
                    <a:lnTo>
                      <a:pt x="2156" y="1159"/>
                    </a:lnTo>
                    <a:cubicBezTo>
                      <a:pt x="2131" y="1108"/>
                      <a:pt x="2131" y="1058"/>
                      <a:pt x="2131" y="1008"/>
                    </a:cubicBezTo>
                    <a:cubicBezTo>
                      <a:pt x="2106" y="933"/>
                      <a:pt x="2106" y="908"/>
                      <a:pt x="2131" y="858"/>
                    </a:cubicBezTo>
                    <a:cubicBezTo>
                      <a:pt x="1981" y="783"/>
                      <a:pt x="2081" y="682"/>
                      <a:pt x="1956" y="632"/>
                    </a:cubicBezTo>
                    <a:lnTo>
                      <a:pt x="2006" y="632"/>
                    </a:lnTo>
                    <a:cubicBezTo>
                      <a:pt x="1881" y="532"/>
                      <a:pt x="1981" y="432"/>
                      <a:pt x="1931" y="306"/>
                    </a:cubicBezTo>
                    <a:cubicBezTo>
                      <a:pt x="1931" y="281"/>
                      <a:pt x="1906" y="256"/>
                      <a:pt x="1906" y="206"/>
                    </a:cubicBezTo>
                    <a:lnTo>
                      <a:pt x="1931" y="206"/>
                    </a:lnTo>
                    <a:cubicBezTo>
                      <a:pt x="1855" y="156"/>
                      <a:pt x="1881" y="106"/>
                      <a:pt x="1906" y="56"/>
                    </a:cubicBezTo>
                    <a:lnTo>
                      <a:pt x="1855" y="6"/>
                    </a:lnTo>
                    <a:cubicBezTo>
                      <a:pt x="1835" y="6"/>
                      <a:pt x="1819" y="2"/>
                      <a:pt x="1806" y="2"/>
                    </a:cubicBezTo>
                    <a:cubicBezTo>
                      <a:pt x="1785" y="2"/>
                      <a:pt x="1770" y="11"/>
                      <a:pt x="1755" y="56"/>
                    </a:cubicBezTo>
                    <a:lnTo>
                      <a:pt x="1755" y="6"/>
                    </a:lnTo>
                    <a:cubicBezTo>
                      <a:pt x="1746" y="34"/>
                      <a:pt x="1736" y="37"/>
                      <a:pt x="1728" y="37"/>
                    </a:cubicBezTo>
                    <a:cubicBezTo>
                      <a:pt x="1726" y="37"/>
                      <a:pt x="1723" y="37"/>
                      <a:pt x="1721" y="37"/>
                    </a:cubicBezTo>
                    <a:cubicBezTo>
                      <a:pt x="1711" y="37"/>
                      <a:pt x="1705" y="43"/>
                      <a:pt x="1705" y="106"/>
                    </a:cubicBezTo>
                    <a:lnTo>
                      <a:pt x="1705" y="56"/>
                    </a:lnTo>
                    <a:cubicBezTo>
                      <a:pt x="1684" y="104"/>
                      <a:pt x="1668" y="120"/>
                      <a:pt x="1652" y="120"/>
                    </a:cubicBezTo>
                    <a:cubicBezTo>
                      <a:pt x="1622" y="120"/>
                      <a:pt x="1599" y="56"/>
                      <a:pt x="1566" y="56"/>
                    </a:cubicBezTo>
                    <a:cubicBezTo>
                      <a:pt x="1555" y="56"/>
                      <a:pt x="1543" y="63"/>
                      <a:pt x="1530" y="81"/>
                    </a:cubicBezTo>
                    <a:lnTo>
                      <a:pt x="1530" y="56"/>
                    </a:lnTo>
                    <a:cubicBezTo>
                      <a:pt x="1530" y="73"/>
                      <a:pt x="1517" y="91"/>
                      <a:pt x="1501" y="91"/>
                    </a:cubicBezTo>
                    <a:cubicBezTo>
                      <a:pt x="1494" y="91"/>
                      <a:pt x="1487" y="88"/>
                      <a:pt x="1479" y="81"/>
                    </a:cubicBezTo>
                    <a:cubicBezTo>
                      <a:pt x="1479" y="81"/>
                      <a:pt x="1479" y="56"/>
                      <a:pt x="1505" y="56"/>
                    </a:cubicBezTo>
                    <a:cubicBezTo>
                      <a:pt x="1479" y="14"/>
                      <a:pt x="1457" y="0"/>
                      <a:pt x="1437"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6" name="Google Shape;3238;p66">
                <a:extLst>
                  <a:ext uri="{FF2B5EF4-FFF2-40B4-BE49-F238E27FC236}">
                    <a16:creationId xmlns:a16="http://schemas.microsoft.com/office/drawing/2014/main" id="{0FE881CB-EA69-C4B2-EF2A-88C2BEA1054E}"/>
                  </a:ext>
                </a:extLst>
              </p:cNvPr>
              <p:cNvSpPr/>
              <p:nvPr/>
            </p:nvSpPr>
            <p:spPr>
              <a:xfrm>
                <a:off x="4905550" y="2821450"/>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7" name="Google Shape;3239;p66">
                <a:extLst>
                  <a:ext uri="{FF2B5EF4-FFF2-40B4-BE49-F238E27FC236}">
                    <a16:creationId xmlns:a16="http://schemas.microsoft.com/office/drawing/2014/main" id="{4F2D7486-219D-07A7-6B84-DA49A9B40F92}"/>
                  </a:ext>
                </a:extLst>
              </p:cNvPr>
              <p:cNvSpPr/>
              <p:nvPr/>
            </p:nvSpPr>
            <p:spPr>
              <a:xfrm>
                <a:off x="4893650" y="2865950"/>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8" name="Google Shape;3240;p66">
                <a:extLst>
                  <a:ext uri="{FF2B5EF4-FFF2-40B4-BE49-F238E27FC236}">
                    <a16:creationId xmlns:a16="http://schemas.microsoft.com/office/drawing/2014/main" id="{529A0858-A41C-C011-F676-F19A47F68C8E}"/>
                  </a:ext>
                </a:extLst>
              </p:cNvPr>
              <p:cNvSpPr/>
              <p:nvPr/>
            </p:nvSpPr>
            <p:spPr>
              <a:xfrm>
                <a:off x="4886750" y="2843400"/>
                <a:ext cx="1275" cy="25"/>
              </a:xfrm>
              <a:custGeom>
                <a:avLst/>
                <a:gdLst/>
                <a:ahLst/>
                <a:cxnLst/>
                <a:rect l="l" t="t" r="r" b="b"/>
                <a:pathLst>
                  <a:path w="51" h="1" extrusionOk="0">
                    <a:moveTo>
                      <a:pt x="25" y="0"/>
                    </a:moveTo>
                    <a:lnTo>
                      <a:pt x="0" y="0"/>
                    </a:lnTo>
                    <a:lnTo>
                      <a:pt x="51"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9" name="Google Shape;3241;p66">
                <a:extLst>
                  <a:ext uri="{FF2B5EF4-FFF2-40B4-BE49-F238E27FC236}">
                    <a16:creationId xmlns:a16="http://schemas.microsoft.com/office/drawing/2014/main" id="{AA6F6276-BF0B-DF3C-B712-4A3E20BCE697}"/>
                  </a:ext>
                </a:extLst>
              </p:cNvPr>
              <p:cNvSpPr/>
              <p:nvPr/>
            </p:nvSpPr>
            <p:spPr>
              <a:xfrm>
                <a:off x="4885500" y="2843400"/>
                <a:ext cx="5650" cy="25"/>
              </a:xfrm>
              <a:custGeom>
                <a:avLst/>
                <a:gdLst/>
                <a:ahLst/>
                <a:cxnLst/>
                <a:rect l="l" t="t" r="r" b="b"/>
                <a:pathLst>
                  <a:path w="226" h="1" extrusionOk="0">
                    <a:moveTo>
                      <a:pt x="176" y="0"/>
                    </a:moveTo>
                    <a:lnTo>
                      <a:pt x="201" y="0"/>
                    </a:lnTo>
                    <a:lnTo>
                      <a:pt x="75" y="0"/>
                    </a:lnTo>
                    <a:cubicBezTo>
                      <a:pt x="0" y="0"/>
                      <a:pt x="226" y="0"/>
                      <a:pt x="17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0" name="Google Shape;3242;p66">
                <a:extLst>
                  <a:ext uri="{FF2B5EF4-FFF2-40B4-BE49-F238E27FC236}">
                    <a16:creationId xmlns:a16="http://schemas.microsoft.com/office/drawing/2014/main" id="{DCEFE7FC-F53F-3690-22A9-9D919EA05D63}"/>
                  </a:ext>
                </a:extLst>
              </p:cNvPr>
              <p:cNvSpPr/>
              <p:nvPr/>
            </p:nvSpPr>
            <p:spPr>
              <a:xfrm>
                <a:off x="4888625" y="2843400"/>
                <a:ext cx="2525" cy="25"/>
              </a:xfrm>
              <a:custGeom>
                <a:avLst/>
                <a:gdLst/>
                <a:ahLst/>
                <a:cxnLst/>
                <a:rect l="l" t="t" r="r" b="b"/>
                <a:pathLst>
                  <a:path w="101" h="1" extrusionOk="0">
                    <a:moveTo>
                      <a:pt x="26" y="0"/>
                    </a:moveTo>
                    <a:cubicBezTo>
                      <a:pt x="1" y="0"/>
                      <a:pt x="51" y="0"/>
                      <a:pt x="76" y="0"/>
                    </a:cubicBezTo>
                    <a:cubicBezTo>
                      <a:pt x="26" y="0"/>
                      <a:pt x="101" y="0"/>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1" name="Google Shape;3243;p66">
                <a:extLst>
                  <a:ext uri="{FF2B5EF4-FFF2-40B4-BE49-F238E27FC236}">
                    <a16:creationId xmlns:a16="http://schemas.microsoft.com/office/drawing/2014/main" id="{053A319D-D2CD-5447-B890-BBEF0755506B}"/>
                  </a:ext>
                </a:extLst>
              </p:cNvPr>
              <p:cNvSpPr/>
              <p:nvPr/>
            </p:nvSpPr>
            <p:spPr>
              <a:xfrm>
                <a:off x="4889875" y="2845900"/>
                <a:ext cx="25" cy="25"/>
              </a:xfrm>
              <a:custGeom>
                <a:avLst/>
                <a:gdLst/>
                <a:ahLst/>
                <a:cxnLst/>
                <a:rect l="l" t="t" r="r" b="b"/>
                <a:pathLst>
                  <a:path w="1" h="1" extrusionOk="0">
                    <a:moveTo>
                      <a:pt x="1" y="0"/>
                    </a:moveTo>
                    <a:lnTo>
                      <a:pt x="1" y="0"/>
                    </a:lnTo>
                    <a:lnTo>
                      <a:pt x="1"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2" name="Google Shape;3244;p66">
                <a:extLst>
                  <a:ext uri="{FF2B5EF4-FFF2-40B4-BE49-F238E27FC236}">
                    <a16:creationId xmlns:a16="http://schemas.microsoft.com/office/drawing/2014/main" id="{F66D2C46-C67D-5F61-A868-DC61581B75C3}"/>
                  </a:ext>
                </a:extLst>
              </p:cNvPr>
              <p:cNvSpPr/>
              <p:nvPr/>
            </p:nvSpPr>
            <p:spPr>
              <a:xfrm>
                <a:off x="4886750" y="2843400"/>
                <a:ext cx="13800" cy="18175"/>
              </a:xfrm>
              <a:custGeom>
                <a:avLst/>
                <a:gdLst/>
                <a:ahLst/>
                <a:cxnLst/>
                <a:rect l="l" t="t" r="r" b="b"/>
                <a:pathLst>
                  <a:path w="552" h="727" extrusionOk="0">
                    <a:moveTo>
                      <a:pt x="51" y="0"/>
                    </a:moveTo>
                    <a:cubicBezTo>
                      <a:pt x="33" y="0"/>
                      <a:pt x="89" y="12"/>
                      <a:pt x="98" y="20"/>
                    </a:cubicBezTo>
                    <a:lnTo>
                      <a:pt x="98" y="20"/>
                    </a:lnTo>
                    <a:cubicBezTo>
                      <a:pt x="105" y="15"/>
                      <a:pt x="117" y="9"/>
                      <a:pt x="126" y="0"/>
                    </a:cubicBezTo>
                    <a:close/>
                    <a:moveTo>
                      <a:pt x="98" y="20"/>
                    </a:moveTo>
                    <a:lnTo>
                      <a:pt x="98" y="20"/>
                    </a:lnTo>
                    <a:cubicBezTo>
                      <a:pt x="96" y="21"/>
                      <a:pt x="95" y="23"/>
                      <a:pt x="95" y="24"/>
                    </a:cubicBezTo>
                    <a:lnTo>
                      <a:pt x="95" y="24"/>
                    </a:lnTo>
                    <a:cubicBezTo>
                      <a:pt x="101" y="23"/>
                      <a:pt x="101" y="22"/>
                      <a:pt x="98" y="20"/>
                    </a:cubicBezTo>
                    <a:close/>
                    <a:moveTo>
                      <a:pt x="95" y="24"/>
                    </a:moveTo>
                    <a:lnTo>
                      <a:pt x="95" y="24"/>
                    </a:lnTo>
                    <a:cubicBezTo>
                      <a:pt x="91" y="25"/>
                      <a:pt x="85" y="25"/>
                      <a:pt x="76" y="25"/>
                    </a:cubicBezTo>
                    <a:lnTo>
                      <a:pt x="94" y="25"/>
                    </a:lnTo>
                    <a:cubicBezTo>
                      <a:pt x="94" y="25"/>
                      <a:pt x="94" y="24"/>
                      <a:pt x="95" y="24"/>
                    </a:cubicBezTo>
                    <a:close/>
                    <a:moveTo>
                      <a:pt x="94" y="25"/>
                    </a:moveTo>
                    <a:cubicBezTo>
                      <a:pt x="94" y="25"/>
                      <a:pt x="94" y="25"/>
                      <a:pt x="94" y="25"/>
                    </a:cubicBezTo>
                    <a:lnTo>
                      <a:pt x="94" y="25"/>
                    </a:lnTo>
                    <a:cubicBezTo>
                      <a:pt x="96" y="25"/>
                      <a:pt x="98" y="25"/>
                      <a:pt x="101" y="25"/>
                    </a:cubicBezTo>
                    <a:close/>
                    <a:moveTo>
                      <a:pt x="327" y="256"/>
                    </a:moveTo>
                    <a:cubicBezTo>
                      <a:pt x="328" y="265"/>
                      <a:pt x="332" y="269"/>
                      <a:pt x="335" y="272"/>
                    </a:cubicBezTo>
                    <a:lnTo>
                      <a:pt x="335" y="272"/>
                    </a:lnTo>
                    <a:cubicBezTo>
                      <a:pt x="307" y="265"/>
                      <a:pt x="312" y="260"/>
                      <a:pt x="327" y="256"/>
                    </a:cubicBezTo>
                    <a:close/>
                    <a:moveTo>
                      <a:pt x="176" y="627"/>
                    </a:moveTo>
                    <a:cubicBezTo>
                      <a:pt x="172" y="627"/>
                      <a:pt x="173" y="627"/>
                      <a:pt x="177" y="628"/>
                    </a:cubicBezTo>
                    <a:lnTo>
                      <a:pt x="177" y="628"/>
                    </a:lnTo>
                    <a:lnTo>
                      <a:pt x="176" y="627"/>
                    </a:lnTo>
                    <a:close/>
                    <a:moveTo>
                      <a:pt x="51" y="627"/>
                    </a:moveTo>
                    <a:lnTo>
                      <a:pt x="51" y="627"/>
                    </a:lnTo>
                    <a:cubicBezTo>
                      <a:pt x="73" y="638"/>
                      <a:pt x="95" y="644"/>
                      <a:pt x="113" y="647"/>
                    </a:cubicBezTo>
                    <a:lnTo>
                      <a:pt x="113" y="647"/>
                    </a:lnTo>
                    <a:cubicBezTo>
                      <a:pt x="51" y="627"/>
                      <a:pt x="51" y="627"/>
                      <a:pt x="51" y="627"/>
                    </a:cubicBezTo>
                    <a:close/>
                    <a:moveTo>
                      <a:pt x="426" y="652"/>
                    </a:moveTo>
                    <a:cubicBezTo>
                      <a:pt x="445" y="652"/>
                      <a:pt x="463" y="652"/>
                      <a:pt x="471" y="661"/>
                    </a:cubicBezTo>
                    <a:lnTo>
                      <a:pt x="471" y="661"/>
                    </a:lnTo>
                    <a:cubicBezTo>
                      <a:pt x="464" y="659"/>
                      <a:pt x="450" y="656"/>
                      <a:pt x="426" y="652"/>
                    </a:cubicBezTo>
                    <a:close/>
                    <a:moveTo>
                      <a:pt x="474" y="664"/>
                    </a:moveTo>
                    <a:cubicBezTo>
                      <a:pt x="475" y="666"/>
                      <a:pt x="475" y="668"/>
                      <a:pt x="476" y="670"/>
                    </a:cubicBezTo>
                    <a:lnTo>
                      <a:pt x="476" y="670"/>
                    </a:lnTo>
                    <a:cubicBezTo>
                      <a:pt x="457" y="664"/>
                      <a:pt x="466" y="664"/>
                      <a:pt x="473" y="664"/>
                    </a:cubicBezTo>
                    <a:cubicBezTo>
                      <a:pt x="474" y="664"/>
                      <a:pt x="474" y="664"/>
                      <a:pt x="474" y="664"/>
                    </a:cubicBezTo>
                    <a:close/>
                    <a:moveTo>
                      <a:pt x="463" y="670"/>
                    </a:moveTo>
                    <a:cubicBezTo>
                      <a:pt x="464" y="670"/>
                      <a:pt x="468" y="670"/>
                      <a:pt x="476" y="672"/>
                    </a:cubicBezTo>
                    <a:lnTo>
                      <a:pt x="476" y="672"/>
                    </a:lnTo>
                    <a:cubicBezTo>
                      <a:pt x="476" y="672"/>
                      <a:pt x="476" y="673"/>
                      <a:pt x="476" y="674"/>
                    </a:cubicBezTo>
                    <a:lnTo>
                      <a:pt x="476" y="674"/>
                    </a:lnTo>
                    <a:cubicBezTo>
                      <a:pt x="467" y="671"/>
                      <a:pt x="461" y="670"/>
                      <a:pt x="463" y="670"/>
                    </a:cubicBezTo>
                    <a:close/>
                    <a:moveTo>
                      <a:pt x="440" y="700"/>
                    </a:moveTo>
                    <a:cubicBezTo>
                      <a:pt x="443" y="701"/>
                      <a:pt x="447" y="702"/>
                      <a:pt x="452" y="702"/>
                    </a:cubicBezTo>
                    <a:cubicBezTo>
                      <a:pt x="447" y="701"/>
                      <a:pt x="444" y="700"/>
                      <a:pt x="440" y="700"/>
                    </a:cubicBezTo>
                    <a:close/>
                    <a:moveTo>
                      <a:pt x="94" y="25"/>
                    </a:moveTo>
                    <a:cubicBezTo>
                      <a:pt x="30" y="25"/>
                      <a:pt x="98" y="26"/>
                      <a:pt x="25" y="50"/>
                    </a:cubicBezTo>
                    <a:lnTo>
                      <a:pt x="101" y="50"/>
                    </a:lnTo>
                    <a:cubicBezTo>
                      <a:pt x="76" y="50"/>
                      <a:pt x="126" y="75"/>
                      <a:pt x="126" y="75"/>
                    </a:cubicBezTo>
                    <a:cubicBezTo>
                      <a:pt x="251" y="100"/>
                      <a:pt x="101" y="100"/>
                      <a:pt x="151" y="100"/>
                    </a:cubicBezTo>
                    <a:lnTo>
                      <a:pt x="126" y="100"/>
                    </a:lnTo>
                    <a:cubicBezTo>
                      <a:pt x="176" y="125"/>
                      <a:pt x="176" y="125"/>
                      <a:pt x="151" y="125"/>
                    </a:cubicBezTo>
                    <a:lnTo>
                      <a:pt x="226" y="125"/>
                    </a:lnTo>
                    <a:cubicBezTo>
                      <a:pt x="101" y="150"/>
                      <a:pt x="176" y="176"/>
                      <a:pt x="126" y="176"/>
                    </a:cubicBezTo>
                    <a:cubicBezTo>
                      <a:pt x="101" y="201"/>
                      <a:pt x="0" y="226"/>
                      <a:pt x="176" y="251"/>
                    </a:cubicBezTo>
                    <a:lnTo>
                      <a:pt x="151" y="251"/>
                    </a:lnTo>
                    <a:cubicBezTo>
                      <a:pt x="176" y="251"/>
                      <a:pt x="126" y="251"/>
                      <a:pt x="151" y="276"/>
                    </a:cubicBezTo>
                    <a:cubicBezTo>
                      <a:pt x="251" y="301"/>
                      <a:pt x="126" y="301"/>
                      <a:pt x="251" y="326"/>
                    </a:cubicBezTo>
                    <a:cubicBezTo>
                      <a:pt x="226" y="351"/>
                      <a:pt x="226" y="351"/>
                      <a:pt x="276" y="376"/>
                    </a:cubicBezTo>
                    <a:lnTo>
                      <a:pt x="251" y="376"/>
                    </a:lnTo>
                    <a:cubicBezTo>
                      <a:pt x="301" y="401"/>
                      <a:pt x="151" y="401"/>
                      <a:pt x="201" y="426"/>
                    </a:cubicBezTo>
                    <a:cubicBezTo>
                      <a:pt x="126" y="426"/>
                      <a:pt x="351" y="476"/>
                      <a:pt x="251" y="476"/>
                    </a:cubicBezTo>
                    <a:cubicBezTo>
                      <a:pt x="126" y="476"/>
                      <a:pt x="401" y="526"/>
                      <a:pt x="276" y="526"/>
                    </a:cubicBezTo>
                    <a:cubicBezTo>
                      <a:pt x="238" y="522"/>
                      <a:pt x="211" y="520"/>
                      <a:pt x="194" y="520"/>
                    </a:cubicBezTo>
                    <a:cubicBezTo>
                      <a:pt x="123" y="520"/>
                      <a:pt x="220" y="556"/>
                      <a:pt x="301" y="577"/>
                    </a:cubicBezTo>
                    <a:cubicBezTo>
                      <a:pt x="226" y="577"/>
                      <a:pt x="401" y="627"/>
                      <a:pt x="251" y="627"/>
                    </a:cubicBezTo>
                    <a:cubicBezTo>
                      <a:pt x="284" y="635"/>
                      <a:pt x="284" y="638"/>
                      <a:pt x="271" y="638"/>
                    </a:cubicBezTo>
                    <a:cubicBezTo>
                      <a:pt x="249" y="638"/>
                      <a:pt x="192" y="631"/>
                      <a:pt x="177" y="628"/>
                    </a:cubicBezTo>
                    <a:lnTo>
                      <a:pt x="177" y="628"/>
                    </a:lnTo>
                    <a:lnTo>
                      <a:pt x="198" y="649"/>
                    </a:lnTo>
                    <a:lnTo>
                      <a:pt x="198" y="649"/>
                    </a:lnTo>
                    <a:cubicBezTo>
                      <a:pt x="186" y="647"/>
                      <a:pt x="176" y="644"/>
                      <a:pt x="175" y="644"/>
                    </a:cubicBezTo>
                    <a:lnTo>
                      <a:pt x="175" y="644"/>
                    </a:lnTo>
                    <a:cubicBezTo>
                      <a:pt x="174" y="644"/>
                      <a:pt x="175" y="645"/>
                      <a:pt x="180" y="646"/>
                    </a:cubicBezTo>
                    <a:lnTo>
                      <a:pt x="180" y="646"/>
                    </a:lnTo>
                    <a:cubicBezTo>
                      <a:pt x="173" y="645"/>
                      <a:pt x="168" y="645"/>
                      <a:pt x="165" y="645"/>
                    </a:cubicBezTo>
                    <a:cubicBezTo>
                      <a:pt x="159" y="645"/>
                      <a:pt x="161" y="647"/>
                      <a:pt x="176" y="652"/>
                    </a:cubicBezTo>
                    <a:lnTo>
                      <a:pt x="201" y="652"/>
                    </a:lnTo>
                    <a:cubicBezTo>
                      <a:pt x="227" y="657"/>
                      <a:pt x="238" y="659"/>
                      <a:pt x="240" y="659"/>
                    </a:cubicBezTo>
                    <a:cubicBezTo>
                      <a:pt x="242" y="659"/>
                      <a:pt x="224" y="655"/>
                      <a:pt x="207" y="651"/>
                    </a:cubicBezTo>
                    <a:lnTo>
                      <a:pt x="207" y="651"/>
                    </a:lnTo>
                    <a:cubicBezTo>
                      <a:pt x="204" y="650"/>
                      <a:pt x="201" y="650"/>
                      <a:pt x="199" y="649"/>
                    </a:cubicBezTo>
                    <a:lnTo>
                      <a:pt x="199" y="649"/>
                    </a:lnTo>
                    <a:lnTo>
                      <a:pt x="198" y="649"/>
                    </a:lnTo>
                    <a:lnTo>
                      <a:pt x="198" y="649"/>
                    </a:lnTo>
                    <a:cubicBezTo>
                      <a:pt x="201" y="650"/>
                      <a:pt x="204" y="650"/>
                      <a:pt x="207" y="651"/>
                    </a:cubicBezTo>
                    <a:lnTo>
                      <a:pt x="207" y="651"/>
                    </a:lnTo>
                    <a:cubicBezTo>
                      <a:pt x="245" y="658"/>
                      <a:pt x="294" y="670"/>
                      <a:pt x="290" y="675"/>
                    </a:cubicBezTo>
                    <a:lnTo>
                      <a:pt x="290" y="675"/>
                    </a:lnTo>
                    <a:cubicBezTo>
                      <a:pt x="263" y="671"/>
                      <a:pt x="249" y="669"/>
                      <a:pt x="241" y="669"/>
                    </a:cubicBezTo>
                    <a:cubicBezTo>
                      <a:pt x="226" y="669"/>
                      <a:pt x="239" y="675"/>
                      <a:pt x="236" y="675"/>
                    </a:cubicBezTo>
                    <a:cubicBezTo>
                      <a:pt x="233" y="675"/>
                      <a:pt x="216" y="670"/>
                      <a:pt x="151" y="652"/>
                    </a:cubicBezTo>
                    <a:cubicBezTo>
                      <a:pt x="151" y="652"/>
                      <a:pt x="135" y="652"/>
                      <a:pt x="113" y="647"/>
                    </a:cubicBezTo>
                    <a:lnTo>
                      <a:pt x="113" y="647"/>
                    </a:lnTo>
                    <a:cubicBezTo>
                      <a:pt x="117" y="649"/>
                      <a:pt x="121" y="650"/>
                      <a:pt x="126" y="652"/>
                    </a:cubicBezTo>
                    <a:cubicBezTo>
                      <a:pt x="201" y="677"/>
                      <a:pt x="251" y="677"/>
                      <a:pt x="326" y="702"/>
                    </a:cubicBezTo>
                    <a:lnTo>
                      <a:pt x="276" y="677"/>
                    </a:lnTo>
                    <a:lnTo>
                      <a:pt x="276" y="677"/>
                    </a:lnTo>
                    <a:cubicBezTo>
                      <a:pt x="301" y="689"/>
                      <a:pt x="307" y="689"/>
                      <a:pt x="311" y="689"/>
                    </a:cubicBezTo>
                    <a:cubicBezTo>
                      <a:pt x="314" y="689"/>
                      <a:pt x="314" y="689"/>
                      <a:pt x="326" y="702"/>
                    </a:cubicBezTo>
                    <a:cubicBezTo>
                      <a:pt x="351" y="702"/>
                      <a:pt x="426" y="702"/>
                      <a:pt x="452" y="727"/>
                    </a:cubicBezTo>
                    <a:cubicBezTo>
                      <a:pt x="452" y="727"/>
                      <a:pt x="452" y="713"/>
                      <a:pt x="452" y="706"/>
                    </a:cubicBezTo>
                    <a:lnTo>
                      <a:pt x="452" y="706"/>
                    </a:lnTo>
                    <a:cubicBezTo>
                      <a:pt x="459" y="708"/>
                      <a:pt x="466" y="709"/>
                      <a:pt x="468" y="709"/>
                    </a:cubicBezTo>
                    <a:cubicBezTo>
                      <a:pt x="471" y="709"/>
                      <a:pt x="467" y="707"/>
                      <a:pt x="452" y="702"/>
                    </a:cubicBezTo>
                    <a:cubicBezTo>
                      <a:pt x="452" y="702"/>
                      <a:pt x="452" y="704"/>
                      <a:pt x="452" y="706"/>
                    </a:cubicBezTo>
                    <a:lnTo>
                      <a:pt x="452" y="706"/>
                    </a:lnTo>
                    <a:cubicBezTo>
                      <a:pt x="432" y="702"/>
                      <a:pt x="404" y="695"/>
                      <a:pt x="410" y="695"/>
                    </a:cubicBezTo>
                    <a:cubicBezTo>
                      <a:pt x="413" y="695"/>
                      <a:pt x="421" y="696"/>
                      <a:pt x="440" y="700"/>
                    </a:cubicBezTo>
                    <a:lnTo>
                      <a:pt x="440" y="700"/>
                    </a:lnTo>
                    <a:cubicBezTo>
                      <a:pt x="426" y="693"/>
                      <a:pt x="426" y="677"/>
                      <a:pt x="426" y="677"/>
                    </a:cubicBezTo>
                    <a:cubicBezTo>
                      <a:pt x="376" y="677"/>
                      <a:pt x="426" y="677"/>
                      <a:pt x="351" y="652"/>
                    </a:cubicBezTo>
                    <a:lnTo>
                      <a:pt x="351" y="652"/>
                    </a:lnTo>
                    <a:cubicBezTo>
                      <a:pt x="452" y="677"/>
                      <a:pt x="452" y="677"/>
                      <a:pt x="452" y="677"/>
                    </a:cubicBezTo>
                    <a:lnTo>
                      <a:pt x="477" y="677"/>
                    </a:lnTo>
                    <a:cubicBezTo>
                      <a:pt x="503" y="682"/>
                      <a:pt x="514" y="684"/>
                      <a:pt x="516" y="684"/>
                    </a:cubicBezTo>
                    <a:cubicBezTo>
                      <a:pt x="519" y="684"/>
                      <a:pt x="496" y="679"/>
                      <a:pt x="479" y="674"/>
                    </a:cubicBezTo>
                    <a:lnTo>
                      <a:pt x="479" y="674"/>
                    </a:lnTo>
                    <a:cubicBezTo>
                      <a:pt x="480" y="674"/>
                      <a:pt x="480" y="673"/>
                      <a:pt x="481" y="673"/>
                    </a:cubicBezTo>
                    <a:lnTo>
                      <a:pt x="481" y="673"/>
                    </a:lnTo>
                    <a:cubicBezTo>
                      <a:pt x="486" y="674"/>
                      <a:pt x="493" y="675"/>
                      <a:pt x="502" y="677"/>
                    </a:cubicBezTo>
                    <a:cubicBezTo>
                      <a:pt x="494" y="675"/>
                      <a:pt x="487" y="673"/>
                      <a:pt x="482" y="672"/>
                    </a:cubicBezTo>
                    <a:lnTo>
                      <a:pt x="482" y="672"/>
                    </a:lnTo>
                    <a:cubicBezTo>
                      <a:pt x="505" y="652"/>
                      <a:pt x="527" y="652"/>
                      <a:pt x="527" y="652"/>
                    </a:cubicBezTo>
                    <a:cubicBezTo>
                      <a:pt x="489" y="639"/>
                      <a:pt x="502" y="639"/>
                      <a:pt x="508" y="639"/>
                    </a:cubicBezTo>
                    <a:cubicBezTo>
                      <a:pt x="514" y="639"/>
                      <a:pt x="514" y="639"/>
                      <a:pt x="452" y="627"/>
                    </a:cubicBezTo>
                    <a:lnTo>
                      <a:pt x="502" y="627"/>
                    </a:lnTo>
                    <a:cubicBezTo>
                      <a:pt x="502" y="602"/>
                      <a:pt x="477" y="602"/>
                      <a:pt x="401" y="602"/>
                    </a:cubicBezTo>
                    <a:lnTo>
                      <a:pt x="552" y="602"/>
                    </a:lnTo>
                    <a:cubicBezTo>
                      <a:pt x="502" y="602"/>
                      <a:pt x="502" y="602"/>
                      <a:pt x="452" y="577"/>
                    </a:cubicBezTo>
                    <a:lnTo>
                      <a:pt x="527" y="577"/>
                    </a:lnTo>
                    <a:cubicBezTo>
                      <a:pt x="376" y="551"/>
                      <a:pt x="426" y="526"/>
                      <a:pt x="527" y="526"/>
                    </a:cubicBezTo>
                    <a:lnTo>
                      <a:pt x="552" y="526"/>
                    </a:lnTo>
                    <a:cubicBezTo>
                      <a:pt x="502" y="526"/>
                      <a:pt x="401" y="501"/>
                      <a:pt x="351" y="501"/>
                    </a:cubicBezTo>
                    <a:lnTo>
                      <a:pt x="502" y="501"/>
                    </a:lnTo>
                    <a:cubicBezTo>
                      <a:pt x="527" y="476"/>
                      <a:pt x="401" y="451"/>
                      <a:pt x="426" y="426"/>
                    </a:cubicBezTo>
                    <a:cubicBezTo>
                      <a:pt x="477" y="426"/>
                      <a:pt x="401" y="401"/>
                      <a:pt x="401" y="401"/>
                    </a:cubicBezTo>
                    <a:lnTo>
                      <a:pt x="452" y="401"/>
                    </a:lnTo>
                    <a:cubicBezTo>
                      <a:pt x="401" y="376"/>
                      <a:pt x="401" y="376"/>
                      <a:pt x="426" y="351"/>
                    </a:cubicBezTo>
                    <a:cubicBezTo>
                      <a:pt x="301" y="326"/>
                      <a:pt x="426" y="326"/>
                      <a:pt x="326" y="326"/>
                    </a:cubicBezTo>
                    <a:lnTo>
                      <a:pt x="351" y="326"/>
                    </a:lnTo>
                    <a:cubicBezTo>
                      <a:pt x="251" y="301"/>
                      <a:pt x="351" y="301"/>
                      <a:pt x="326" y="276"/>
                    </a:cubicBezTo>
                    <a:cubicBezTo>
                      <a:pt x="339" y="276"/>
                      <a:pt x="339" y="276"/>
                      <a:pt x="335" y="272"/>
                    </a:cubicBezTo>
                    <a:lnTo>
                      <a:pt x="335" y="272"/>
                    </a:lnTo>
                    <a:cubicBezTo>
                      <a:pt x="340" y="273"/>
                      <a:pt x="345" y="275"/>
                      <a:pt x="351" y="276"/>
                    </a:cubicBezTo>
                    <a:lnTo>
                      <a:pt x="330" y="255"/>
                    </a:lnTo>
                    <a:lnTo>
                      <a:pt x="330" y="255"/>
                    </a:lnTo>
                    <a:cubicBezTo>
                      <a:pt x="329" y="255"/>
                      <a:pt x="328" y="256"/>
                      <a:pt x="327" y="256"/>
                    </a:cubicBezTo>
                    <a:lnTo>
                      <a:pt x="327" y="256"/>
                    </a:lnTo>
                    <a:cubicBezTo>
                      <a:pt x="326" y="254"/>
                      <a:pt x="326" y="253"/>
                      <a:pt x="326" y="251"/>
                    </a:cubicBezTo>
                    <a:lnTo>
                      <a:pt x="326" y="251"/>
                    </a:lnTo>
                    <a:lnTo>
                      <a:pt x="330" y="255"/>
                    </a:lnTo>
                    <a:lnTo>
                      <a:pt x="330" y="255"/>
                    </a:lnTo>
                    <a:cubicBezTo>
                      <a:pt x="361" y="247"/>
                      <a:pt x="418" y="241"/>
                      <a:pt x="326" y="226"/>
                    </a:cubicBezTo>
                    <a:lnTo>
                      <a:pt x="301" y="226"/>
                    </a:lnTo>
                    <a:cubicBezTo>
                      <a:pt x="226" y="213"/>
                      <a:pt x="245" y="213"/>
                      <a:pt x="270" y="213"/>
                    </a:cubicBezTo>
                    <a:cubicBezTo>
                      <a:pt x="295" y="213"/>
                      <a:pt x="326" y="213"/>
                      <a:pt x="276" y="201"/>
                    </a:cubicBezTo>
                    <a:lnTo>
                      <a:pt x="326" y="201"/>
                    </a:lnTo>
                    <a:cubicBezTo>
                      <a:pt x="426" y="201"/>
                      <a:pt x="301" y="176"/>
                      <a:pt x="301" y="176"/>
                    </a:cubicBezTo>
                    <a:lnTo>
                      <a:pt x="376" y="176"/>
                    </a:lnTo>
                    <a:cubicBezTo>
                      <a:pt x="376" y="150"/>
                      <a:pt x="326" y="150"/>
                      <a:pt x="326" y="150"/>
                    </a:cubicBezTo>
                    <a:lnTo>
                      <a:pt x="376" y="150"/>
                    </a:lnTo>
                    <a:cubicBezTo>
                      <a:pt x="301" y="150"/>
                      <a:pt x="376" y="125"/>
                      <a:pt x="351" y="125"/>
                    </a:cubicBezTo>
                    <a:cubicBezTo>
                      <a:pt x="376" y="125"/>
                      <a:pt x="301" y="100"/>
                      <a:pt x="251" y="75"/>
                    </a:cubicBezTo>
                    <a:lnTo>
                      <a:pt x="226" y="75"/>
                    </a:lnTo>
                    <a:cubicBezTo>
                      <a:pt x="201" y="50"/>
                      <a:pt x="176" y="50"/>
                      <a:pt x="126" y="50"/>
                    </a:cubicBezTo>
                    <a:lnTo>
                      <a:pt x="176" y="50"/>
                    </a:lnTo>
                    <a:cubicBezTo>
                      <a:pt x="113" y="38"/>
                      <a:pt x="94" y="31"/>
                      <a:pt x="94" y="25"/>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3" name="Google Shape;3245;p66">
                <a:extLst>
                  <a:ext uri="{FF2B5EF4-FFF2-40B4-BE49-F238E27FC236}">
                    <a16:creationId xmlns:a16="http://schemas.microsoft.com/office/drawing/2014/main" id="{CBFB2F6C-BE8F-D000-BD08-7DF1515731CE}"/>
                  </a:ext>
                </a:extLst>
              </p:cNvPr>
              <p:cNvSpPr/>
              <p:nvPr/>
            </p:nvSpPr>
            <p:spPr>
              <a:xfrm>
                <a:off x="4893650" y="2845275"/>
                <a:ext cx="25" cy="25"/>
              </a:xfrm>
              <a:custGeom>
                <a:avLst/>
                <a:gdLst/>
                <a:ahLst/>
                <a:cxnLst/>
                <a:rect l="l" t="t" r="r" b="b"/>
                <a:pathLst>
                  <a:path w="1" h="1" extrusionOk="0">
                    <a:moveTo>
                      <a:pt x="0" y="0"/>
                    </a:moveTo>
                    <a:lnTo>
                      <a:pt x="0" y="0"/>
                    </a:ln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4" name="Google Shape;3246;p66">
                <a:extLst>
                  <a:ext uri="{FF2B5EF4-FFF2-40B4-BE49-F238E27FC236}">
                    <a16:creationId xmlns:a16="http://schemas.microsoft.com/office/drawing/2014/main" id="{FC77030F-D551-1D6C-2CD6-CB65490946F2}"/>
                  </a:ext>
                </a:extLst>
              </p:cNvPr>
              <p:cNvSpPr/>
              <p:nvPr/>
            </p:nvSpPr>
            <p:spPr>
              <a:xfrm>
                <a:off x="4898025" y="28615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5" name="Google Shape;3247;p66">
                <a:extLst>
                  <a:ext uri="{FF2B5EF4-FFF2-40B4-BE49-F238E27FC236}">
                    <a16:creationId xmlns:a16="http://schemas.microsoft.com/office/drawing/2014/main" id="{40DA7953-F5F0-2893-73F8-82D23ED356FC}"/>
                  </a:ext>
                </a:extLst>
              </p:cNvPr>
              <p:cNvSpPr/>
              <p:nvPr/>
            </p:nvSpPr>
            <p:spPr>
              <a:xfrm>
                <a:off x="4884250" y="2823975"/>
                <a:ext cx="650" cy="25"/>
              </a:xfrm>
              <a:custGeom>
                <a:avLst/>
                <a:gdLst/>
                <a:ahLst/>
                <a:cxnLst/>
                <a:rect l="l" t="t" r="r" b="b"/>
                <a:pathLst>
                  <a:path w="26" h="1" extrusionOk="0">
                    <a:moveTo>
                      <a:pt x="0" y="0"/>
                    </a:moveTo>
                    <a:lnTo>
                      <a:pt x="0" y="0"/>
                    </a:lnTo>
                    <a:lnTo>
                      <a:pt x="25"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6" name="Google Shape;3248;p66">
                <a:extLst>
                  <a:ext uri="{FF2B5EF4-FFF2-40B4-BE49-F238E27FC236}">
                    <a16:creationId xmlns:a16="http://schemas.microsoft.com/office/drawing/2014/main" id="{7A4C1984-42E3-7B7E-FA67-A81F084E4B13}"/>
                  </a:ext>
                </a:extLst>
              </p:cNvPr>
              <p:cNvSpPr/>
              <p:nvPr/>
            </p:nvSpPr>
            <p:spPr>
              <a:xfrm>
                <a:off x="4883825" y="2823975"/>
                <a:ext cx="3775" cy="300"/>
              </a:xfrm>
              <a:custGeom>
                <a:avLst/>
                <a:gdLst/>
                <a:ahLst/>
                <a:cxnLst/>
                <a:rect l="l" t="t" r="r" b="b"/>
                <a:pathLst>
                  <a:path w="151" h="12" extrusionOk="0">
                    <a:moveTo>
                      <a:pt x="17" y="0"/>
                    </a:moveTo>
                    <a:cubicBezTo>
                      <a:pt x="0" y="8"/>
                      <a:pt x="12" y="11"/>
                      <a:pt x="32" y="11"/>
                    </a:cubicBezTo>
                    <a:cubicBezTo>
                      <a:pt x="73" y="11"/>
                      <a:pt x="151" y="0"/>
                      <a:pt x="117"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7" name="Google Shape;3249;p66">
                <a:extLst>
                  <a:ext uri="{FF2B5EF4-FFF2-40B4-BE49-F238E27FC236}">
                    <a16:creationId xmlns:a16="http://schemas.microsoft.com/office/drawing/2014/main" id="{6D7D8EC0-4564-74D8-C26F-BB6CAAFDEDC4}"/>
                  </a:ext>
                </a:extLst>
              </p:cNvPr>
              <p:cNvSpPr/>
              <p:nvPr/>
            </p:nvSpPr>
            <p:spPr>
              <a:xfrm>
                <a:off x="4886125" y="2823975"/>
                <a:ext cx="1900" cy="25"/>
              </a:xfrm>
              <a:custGeom>
                <a:avLst/>
                <a:gdLst/>
                <a:ahLst/>
                <a:cxnLst/>
                <a:rect l="l" t="t" r="r" b="b"/>
                <a:pathLst>
                  <a:path w="76" h="1" extrusionOk="0">
                    <a:moveTo>
                      <a:pt x="25" y="0"/>
                    </a:moveTo>
                    <a:cubicBezTo>
                      <a:pt x="0" y="0"/>
                      <a:pt x="50" y="0"/>
                      <a:pt x="76" y="0"/>
                    </a:cubicBezTo>
                    <a:cubicBezTo>
                      <a:pt x="25" y="0"/>
                      <a:pt x="76" y="0"/>
                      <a:pt x="25"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8" name="Google Shape;3250;p66">
                <a:extLst>
                  <a:ext uri="{FF2B5EF4-FFF2-40B4-BE49-F238E27FC236}">
                    <a16:creationId xmlns:a16="http://schemas.microsoft.com/office/drawing/2014/main" id="{9EF69822-0B14-657F-6A68-5830D00794EF}"/>
                  </a:ext>
                </a:extLst>
              </p:cNvPr>
              <p:cNvSpPr/>
              <p:nvPr/>
            </p:nvSpPr>
            <p:spPr>
              <a:xfrm>
                <a:off x="4887375" y="2827100"/>
                <a:ext cx="650" cy="25"/>
              </a:xfrm>
              <a:custGeom>
                <a:avLst/>
                <a:gdLst/>
                <a:ahLst/>
                <a:cxnLst/>
                <a:rect l="l" t="t" r="r" b="b"/>
                <a:pathLst>
                  <a:path w="26" h="1" extrusionOk="0">
                    <a:moveTo>
                      <a:pt x="26" y="0"/>
                    </a:moveTo>
                    <a:lnTo>
                      <a:pt x="0" y="0"/>
                    </a:lnTo>
                    <a:cubicBezTo>
                      <a:pt x="0" y="0"/>
                      <a:pt x="0" y="0"/>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9" name="Google Shape;3251;p66">
                <a:extLst>
                  <a:ext uri="{FF2B5EF4-FFF2-40B4-BE49-F238E27FC236}">
                    <a16:creationId xmlns:a16="http://schemas.microsoft.com/office/drawing/2014/main" id="{5F40A052-10AF-7A64-E4D2-88E0BCCF176A}"/>
                  </a:ext>
                </a:extLst>
              </p:cNvPr>
              <p:cNvSpPr/>
              <p:nvPr/>
            </p:nvSpPr>
            <p:spPr>
              <a:xfrm>
                <a:off x="4884875" y="2823975"/>
                <a:ext cx="16625" cy="20075"/>
              </a:xfrm>
              <a:custGeom>
                <a:avLst/>
                <a:gdLst/>
                <a:ahLst/>
                <a:cxnLst/>
                <a:rect l="l" t="t" r="r" b="b"/>
                <a:pathLst>
                  <a:path w="665" h="803" extrusionOk="0">
                    <a:moveTo>
                      <a:pt x="60" y="14"/>
                    </a:moveTo>
                    <a:cubicBezTo>
                      <a:pt x="67" y="14"/>
                      <a:pt x="67" y="17"/>
                      <a:pt x="50" y="25"/>
                    </a:cubicBezTo>
                    <a:cubicBezTo>
                      <a:pt x="63" y="19"/>
                      <a:pt x="65" y="16"/>
                      <a:pt x="60" y="14"/>
                    </a:cubicBezTo>
                    <a:close/>
                    <a:moveTo>
                      <a:pt x="326" y="226"/>
                    </a:moveTo>
                    <a:cubicBezTo>
                      <a:pt x="347" y="226"/>
                      <a:pt x="361" y="227"/>
                      <a:pt x="368" y="228"/>
                    </a:cubicBezTo>
                    <a:lnTo>
                      <a:pt x="368" y="228"/>
                    </a:lnTo>
                    <a:cubicBezTo>
                      <a:pt x="371" y="228"/>
                      <a:pt x="373" y="227"/>
                      <a:pt x="376" y="226"/>
                    </a:cubicBezTo>
                    <a:close/>
                    <a:moveTo>
                      <a:pt x="514" y="390"/>
                    </a:moveTo>
                    <a:cubicBezTo>
                      <a:pt x="514" y="390"/>
                      <a:pt x="506" y="391"/>
                      <a:pt x="498" y="393"/>
                    </a:cubicBezTo>
                    <a:lnTo>
                      <a:pt x="498" y="393"/>
                    </a:lnTo>
                    <a:cubicBezTo>
                      <a:pt x="511" y="391"/>
                      <a:pt x="515" y="390"/>
                      <a:pt x="514" y="390"/>
                    </a:cubicBezTo>
                    <a:close/>
                    <a:moveTo>
                      <a:pt x="601" y="687"/>
                    </a:moveTo>
                    <a:cubicBezTo>
                      <a:pt x="600" y="687"/>
                      <a:pt x="599" y="688"/>
                      <a:pt x="598" y="688"/>
                    </a:cubicBezTo>
                    <a:lnTo>
                      <a:pt x="598" y="688"/>
                    </a:lnTo>
                    <a:cubicBezTo>
                      <a:pt x="599" y="688"/>
                      <a:pt x="599" y="687"/>
                      <a:pt x="601" y="687"/>
                    </a:cubicBezTo>
                    <a:close/>
                    <a:moveTo>
                      <a:pt x="541" y="712"/>
                    </a:moveTo>
                    <a:cubicBezTo>
                      <a:pt x="538" y="714"/>
                      <a:pt x="537" y="714"/>
                      <a:pt x="533" y="714"/>
                    </a:cubicBezTo>
                    <a:cubicBezTo>
                      <a:pt x="532" y="714"/>
                      <a:pt x="531" y="714"/>
                      <a:pt x="529" y="714"/>
                    </a:cubicBezTo>
                    <a:lnTo>
                      <a:pt x="529" y="714"/>
                    </a:lnTo>
                    <a:cubicBezTo>
                      <a:pt x="533" y="714"/>
                      <a:pt x="537" y="713"/>
                      <a:pt x="541" y="712"/>
                    </a:cubicBezTo>
                    <a:close/>
                    <a:moveTo>
                      <a:pt x="554" y="733"/>
                    </a:moveTo>
                    <a:cubicBezTo>
                      <a:pt x="551" y="736"/>
                      <a:pt x="550" y="738"/>
                      <a:pt x="556" y="738"/>
                    </a:cubicBezTo>
                    <a:lnTo>
                      <a:pt x="556" y="738"/>
                    </a:lnTo>
                    <a:cubicBezTo>
                      <a:pt x="556" y="738"/>
                      <a:pt x="557" y="738"/>
                      <a:pt x="557" y="738"/>
                    </a:cubicBezTo>
                    <a:lnTo>
                      <a:pt x="557" y="738"/>
                    </a:lnTo>
                    <a:cubicBezTo>
                      <a:pt x="557" y="738"/>
                      <a:pt x="557" y="738"/>
                      <a:pt x="556" y="738"/>
                    </a:cubicBezTo>
                    <a:cubicBezTo>
                      <a:pt x="556" y="738"/>
                      <a:pt x="556" y="738"/>
                      <a:pt x="556" y="738"/>
                    </a:cubicBezTo>
                    <a:lnTo>
                      <a:pt x="556" y="738"/>
                    </a:lnTo>
                    <a:cubicBezTo>
                      <a:pt x="556" y="738"/>
                      <a:pt x="556" y="738"/>
                      <a:pt x="555" y="738"/>
                    </a:cubicBezTo>
                    <a:cubicBezTo>
                      <a:pt x="547" y="738"/>
                      <a:pt x="545" y="737"/>
                      <a:pt x="554" y="733"/>
                    </a:cubicBezTo>
                    <a:close/>
                    <a:moveTo>
                      <a:pt x="426" y="752"/>
                    </a:moveTo>
                    <a:cubicBezTo>
                      <a:pt x="425" y="752"/>
                      <a:pt x="423" y="753"/>
                      <a:pt x="422" y="753"/>
                    </a:cubicBezTo>
                    <a:lnTo>
                      <a:pt x="422" y="753"/>
                    </a:lnTo>
                    <a:cubicBezTo>
                      <a:pt x="418" y="752"/>
                      <a:pt x="412" y="752"/>
                      <a:pt x="401" y="752"/>
                    </a:cubicBezTo>
                    <a:close/>
                    <a:moveTo>
                      <a:pt x="25" y="0"/>
                    </a:moveTo>
                    <a:cubicBezTo>
                      <a:pt x="0" y="13"/>
                      <a:pt x="19" y="13"/>
                      <a:pt x="38" y="13"/>
                    </a:cubicBezTo>
                    <a:cubicBezTo>
                      <a:pt x="47" y="13"/>
                      <a:pt x="56" y="13"/>
                      <a:pt x="60" y="14"/>
                    </a:cubicBezTo>
                    <a:lnTo>
                      <a:pt x="60" y="14"/>
                    </a:lnTo>
                    <a:cubicBezTo>
                      <a:pt x="60" y="14"/>
                      <a:pt x="60" y="14"/>
                      <a:pt x="60" y="14"/>
                    </a:cubicBezTo>
                    <a:cubicBezTo>
                      <a:pt x="45" y="14"/>
                      <a:pt x="0" y="25"/>
                      <a:pt x="0" y="25"/>
                    </a:cubicBezTo>
                    <a:cubicBezTo>
                      <a:pt x="17" y="25"/>
                      <a:pt x="11" y="36"/>
                      <a:pt x="28" y="36"/>
                    </a:cubicBezTo>
                    <a:cubicBezTo>
                      <a:pt x="36" y="36"/>
                      <a:pt x="50" y="34"/>
                      <a:pt x="75" y="25"/>
                    </a:cubicBezTo>
                    <a:lnTo>
                      <a:pt x="75" y="25"/>
                    </a:lnTo>
                    <a:cubicBezTo>
                      <a:pt x="0" y="50"/>
                      <a:pt x="75" y="50"/>
                      <a:pt x="0" y="50"/>
                    </a:cubicBezTo>
                    <a:lnTo>
                      <a:pt x="75" y="50"/>
                    </a:lnTo>
                    <a:cubicBezTo>
                      <a:pt x="50" y="75"/>
                      <a:pt x="100" y="75"/>
                      <a:pt x="100" y="100"/>
                    </a:cubicBezTo>
                    <a:cubicBezTo>
                      <a:pt x="226" y="100"/>
                      <a:pt x="75" y="125"/>
                      <a:pt x="126" y="125"/>
                    </a:cubicBezTo>
                    <a:lnTo>
                      <a:pt x="201" y="125"/>
                    </a:lnTo>
                    <a:cubicBezTo>
                      <a:pt x="100" y="176"/>
                      <a:pt x="176" y="176"/>
                      <a:pt x="126" y="226"/>
                    </a:cubicBezTo>
                    <a:cubicBezTo>
                      <a:pt x="100" y="251"/>
                      <a:pt x="25" y="301"/>
                      <a:pt x="201" y="301"/>
                    </a:cubicBezTo>
                    <a:lnTo>
                      <a:pt x="176" y="301"/>
                    </a:lnTo>
                    <a:cubicBezTo>
                      <a:pt x="201" y="301"/>
                      <a:pt x="151" y="326"/>
                      <a:pt x="176" y="326"/>
                    </a:cubicBezTo>
                    <a:lnTo>
                      <a:pt x="151" y="326"/>
                    </a:lnTo>
                    <a:cubicBezTo>
                      <a:pt x="276" y="326"/>
                      <a:pt x="151" y="351"/>
                      <a:pt x="276" y="376"/>
                    </a:cubicBezTo>
                    <a:cubicBezTo>
                      <a:pt x="276" y="376"/>
                      <a:pt x="276" y="401"/>
                      <a:pt x="326" y="426"/>
                    </a:cubicBezTo>
                    <a:lnTo>
                      <a:pt x="301" y="426"/>
                    </a:lnTo>
                    <a:cubicBezTo>
                      <a:pt x="351" y="451"/>
                      <a:pt x="201" y="476"/>
                      <a:pt x="251" y="501"/>
                    </a:cubicBezTo>
                    <a:cubicBezTo>
                      <a:pt x="201" y="526"/>
                      <a:pt x="401" y="526"/>
                      <a:pt x="326" y="552"/>
                    </a:cubicBezTo>
                    <a:cubicBezTo>
                      <a:pt x="263" y="564"/>
                      <a:pt x="301" y="564"/>
                      <a:pt x="339" y="564"/>
                    </a:cubicBezTo>
                    <a:cubicBezTo>
                      <a:pt x="376" y="564"/>
                      <a:pt x="414" y="564"/>
                      <a:pt x="351" y="577"/>
                    </a:cubicBezTo>
                    <a:cubicBezTo>
                      <a:pt x="151" y="627"/>
                      <a:pt x="301" y="627"/>
                      <a:pt x="401" y="652"/>
                    </a:cubicBezTo>
                    <a:cubicBezTo>
                      <a:pt x="351" y="677"/>
                      <a:pt x="527" y="677"/>
                      <a:pt x="376" y="702"/>
                    </a:cubicBezTo>
                    <a:cubicBezTo>
                      <a:pt x="476" y="702"/>
                      <a:pt x="276" y="752"/>
                      <a:pt x="301" y="752"/>
                    </a:cubicBezTo>
                    <a:lnTo>
                      <a:pt x="326" y="752"/>
                    </a:lnTo>
                    <a:cubicBezTo>
                      <a:pt x="301" y="760"/>
                      <a:pt x="309" y="763"/>
                      <a:pt x="326" y="763"/>
                    </a:cubicBezTo>
                    <a:cubicBezTo>
                      <a:pt x="327" y="763"/>
                      <a:pt x="329" y="763"/>
                      <a:pt x="330" y="763"/>
                    </a:cubicBezTo>
                    <a:lnTo>
                      <a:pt x="330" y="763"/>
                    </a:lnTo>
                    <a:cubicBezTo>
                      <a:pt x="331" y="763"/>
                      <a:pt x="333" y="763"/>
                      <a:pt x="334" y="763"/>
                    </a:cubicBezTo>
                    <a:cubicBezTo>
                      <a:pt x="346" y="763"/>
                      <a:pt x="361" y="762"/>
                      <a:pt x="375" y="761"/>
                    </a:cubicBezTo>
                    <a:lnTo>
                      <a:pt x="375" y="761"/>
                    </a:lnTo>
                    <a:cubicBezTo>
                      <a:pt x="360" y="765"/>
                      <a:pt x="367" y="765"/>
                      <a:pt x="373" y="765"/>
                    </a:cubicBezTo>
                    <a:cubicBezTo>
                      <a:pt x="382" y="765"/>
                      <a:pt x="389" y="765"/>
                      <a:pt x="301" y="777"/>
                    </a:cubicBezTo>
                    <a:cubicBezTo>
                      <a:pt x="301" y="777"/>
                      <a:pt x="226" y="802"/>
                      <a:pt x="201" y="802"/>
                    </a:cubicBezTo>
                    <a:lnTo>
                      <a:pt x="276" y="802"/>
                    </a:lnTo>
                    <a:cubicBezTo>
                      <a:pt x="351" y="777"/>
                      <a:pt x="401" y="777"/>
                      <a:pt x="476" y="777"/>
                    </a:cubicBezTo>
                    <a:lnTo>
                      <a:pt x="401" y="777"/>
                    </a:lnTo>
                    <a:cubicBezTo>
                      <a:pt x="439" y="765"/>
                      <a:pt x="445" y="765"/>
                      <a:pt x="448" y="765"/>
                    </a:cubicBezTo>
                    <a:cubicBezTo>
                      <a:pt x="451" y="765"/>
                      <a:pt x="451" y="765"/>
                      <a:pt x="476" y="752"/>
                    </a:cubicBezTo>
                    <a:cubicBezTo>
                      <a:pt x="476" y="752"/>
                      <a:pt x="553" y="752"/>
                      <a:pt x="589" y="735"/>
                    </a:cubicBezTo>
                    <a:lnTo>
                      <a:pt x="589" y="735"/>
                    </a:lnTo>
                    <a:cubicBezTo>
                      <a:pt x="578" y="737"/>
                      <a:pt x="565" y="738"/>
                      <a:pt x="557" y="738"/>
                    </a:cubicBezTo>
                    <a:lnTo>
                      <a:pt x="557" y="738"/>
                    </a:lnTo>
                    <a:cubicBezTo>
                      <a:pt x="564" y="738"/>
                      <a:pt x="578" y="735"/>
                      <a:pt x="602" y="727"/>
                    </a:cubicBezTo>
                    <a:lnTo>
                      <a:pt x="602" y="727"/>
                    </a:lnTo>
                    <a:cubicBezTo>
                      <a:pt x="599" y="730"/>
                      <a:pt x="594" y="733"/>
                      <a:pt x="589" y="735"/>
                    </a:cubicBezTo>
                    <a:lnTo>
                      <a:pt x="589" y="735"/>
                    </a:lnTo>
                    <a:cubicBezTo>
                      <a:pt x="614" y="732"/>
                      <a:pt x="635" y="727"/>
                      <a:pt x="602" y="727"/>
                    </a:cubicBezTo>
                    <a:lnTo>
                      <a:pt x="577" y="727"/>
                    </a:lnTo>
                    <a:cubicBezTo>
                      <a:pt x="566" y="730"/>
                      <a:pt x="558" y="732"/>
                      <a:pt x="554" y="733"/>
                    </a:cubicBezTo>
                    <a:lnTo>
                      <a:pt x="554" y="733"/>
                    </a:lnTo>
                    <a:cubicBezTo>
                      <a:pt x="558" y="730"/>
                      <a:pt x="567" y="727"/>
                      <a:pt x="577" y="727"/>
                    </a:cubicBezTo>
                    <a:cubicBezTo>
                      <a:pt x="555" y="727"/>
                      <a:pt x="552" y="727"/>
                      <a:pt x="552" y="710"/>
                    </a:cubicBezTo>
                    <a:lnTo>
                      <a:pt x="552" y="710"/>
                    </a:lnTo>
                    <a:cubicBezTo>
                      <a:pt x="590" y="702"/>
                      <a:pt x="602" y="702"/>
                      <a:pt x="602" y="702"/>
                    </a:cubicBezTo>
                    <a:cubicBezTo>
                      <a:pt x="664" y="689"/>
                      <a:pt x="639" y="689"/>
                      <a:pt x="617" y="689"/>
                    </a:cubicBezTo>
                    <a:cubicBezTo>
                      <a:pt x="607" y="689"/>
                      <a:pt x="597" y="689"/>
                      <a:pt x="598" y="688"/>
                    </a:cubicBezTo>
                    <a:lnTo>
                      <a:pt x="598" y="688"/>
                    </a:lnTo>
                    <a:cubicBezTo>
                      <a:pt x="598" y="688"/>
                      <a:pt x="598" y="688"/>
                      <a:pt x="598" y="688"/>
                    </a:cubicBezTo>
                    <a:cubicBezTo>
                      <a:pt x="598" y="688"/>
                      <a:pt x="598" y="688"/>
                      <a:pt x="598" y="688"/>
                    </a:cubicBezTo>
                    <a:lnTo>
                      <a:pt x="598" y="688"/>
                    </a:lnTo>
                    <a:cubicBezTo>
                      <a:pt x="598" y="688"/>
                      <a:pt x="598" y="688"/>
                      <a:pt x="598" y="688"/>
                    </a:cubicBezTo>
                    <a:lnTo>
                      <a:pt x="598" y="688"/>
                    </a:lnTo>
                    <a:cubicBezTo>
                      <a:pt x="599" y="688"/>
                      <a:pt x="610" y="685"/>
                      <a:pt x="652" y="677"/>
                    </a:cubicBezTo>
                    <a:lnTo>
                      <a:pt x="652" y="677"/>
                    </a:lnTo>
                    <a:cubicBezTo>
                      <a:pt x="621" y="682"/>
                      <a:pt x="606" y="685"/>
                      <a:pt x="601" y="687"/>
                    </a:cubicBezTo>
                    <a:lnTo>
                      <a:pt x="601" y="687"/>
                    </a:lnTo>
                    <a:cubicBezTo>
                      <a:pt x="607" y="684"/>
                      <a:pt x="618" y="677"/>
                      <a:pt x="552" y="677"/>
                    </a:cubicBezTo>
                    <a:lnTo>
                      <a:pt x="602" y="677"/>
                    </a:lnTo>
                    <a:cubicBezTo>
                      <a:pt x="602" y="677"/>
                      <a:pt x="652" y="652"/>
                      <a:pt x="652" y="652"/>
                    </a:cubicBezTo>
                    <a:cubicBezTo>
                      <a:pt x="585" y="652"/>
                      <a:pt x="629" y="641"/>
                      <a:pt x="630" y="641"/>
                    </a:cubicBezTo>
                    <a:lnTo>
                      <a:pt x="630" y="641"/>
                    </a:lnTo>
                    <a:cubicBezTo>
                      <a:pt x="629" y="641"/>
                      <a:pt x="618" y="644"/>
                      <a:pt x="577" y="652"/>
                    </a:cubicBezTo>
                    <a:cubicBezTo>
                      <a:pt x="602" y="627"/>
                      <a:pt x="652" y="627"/>
                      <a:pt x="602" y="627"/>
                    </a:cubicBezTo>
                    <a:cubicBezTo>
                      <a:pt x="602" y="627"/>
                      <a:pt x="602" y="616"/>
                      <a:pt x="579" y="616"/>
                    </a:cubicBezTo>
                    <a:cubicBezTo>
                      <a:pt x="575" y="616"/>
                      <a:pt x="570" y="616"/>
                      <a:pt x="564" y="617"/>
                    </a:cubicBezTo>
                    <a:lnTo>
                      <a:pt x="564" y="617"/>
                    </a:lnTo>
                    <a:cubicBezTo>
                      <a:pt x="621" y="602"/>
                      <a:pt x="609" y="602"/>
                      <a:pt x="652" y="602"/>
                    </a:cubicBezTo>
                    <a:cubicBezTo>
                      <a:pt x="602" y="602"/>
                      <a:pt x="602" y="577"/>
                      <a:pt x="552" y="577"/>
                    </a:cubicBezTo>
                    <a:lnTo>
                      <a:pt x="602" y="577"/>
                    </a:lnTo>
                    <a:cubicBezTo>
                      <a:pt x="451" y="577"/>
                      <a:pt x="501" y="552"/>
                      <a:pt x="627" y="526"/>
                    </a:cubicBezTo>
                    <a:cubicBezTo>
                      <a:pt x="577" y="526"/>
                      <a:pt x="476" y="526"/>
                      <a:pt x="426" y="552"/>
                    </a:cubicBezTo>
                    <a:cubicBezTo>
                      <a:pt x="426" y="552"/>
                      <a:pt x="451" y="526"/>
                      <a:pt x="451" y="526"/>
                    </a:cubicBezTo>
                    <a:lnTo>
                      <a:pt x="527" y="526"/>
                    </a:lnTo>
                    <a:cubicBezTo>
                      <a:pt x="476" y="526"/>
                      <a:pt x="577" y="501"/>
                      <a:pt x="527" y="501"/>
                    </a:cubicBezTo>
                    <a:lnTo>
                      <a:pt x="577" y="501"/>
                    </a:lnTo>
                    <a:cubicBezTo>
                      <a:pt x="602" y="476"/>
                      <a:pt x="451" y="451"/>
                      <a:pt x="476" y="426"/>
                    </a:cubicBezTo>
                    <a:cubicBezTo>
                      <a:pt x="527" y="426"/>
                      <a:pt x="451" y="426"/>
                      <a:pt x="451" y="401"/>
                    </a:cubicBezTo>
                    <a:lnTo>
                      <a:pt x="501" y="401"/>
                    </a:lnTo>
                    <a:cubicBezTo>
                      <a:pt x="497" y="399"/>
                      <a:pt x="493" y="397"/>
                      <a:pt x="490" y="395"/>
                    </a:cubicBezTo>
                    <a:lnTo>
                      <a:pt x="490" y="395"/>
                    </a:lnTo>
                    <a:cubicBezTo>
                      <a:pt x="492" y="395"/>
                      <a:pt x="495" y="394"/>
                      <a:pt x="498" y="393"/>
                    </a:cubicBezTo>
                    <a:lnTo>
                      <a:pt x="498" y="393"/>
                    </a:lnTo>
                    <a:cubicBezTo>
                      <a:pt x="495" y="394"/>
                      <a:pt x="492" y="394"/>
                      <a:pt x="489" y="395"/>
                    </a:cubicBezTo>
                    <a:lnTo>
                      <a:pt x="489" y="395"/>
                    </a:lnTo>
                    <a:cubicBezTo>
                      <a:pt x="452" y="376"/>
                      <a:pt x="454" y="374"/>
                      <a:pt x="476" y="351"/>
                    </a:cubicBezTo>
                    <a:cubicBezTo>
                      <a:pt x="326" y="351"/>
                      <a:pt x="451" y="326"/>
                      <a:pt x="351" y="326"/>
                    </a:cubicBezTo>
                    <a:lnTo>
                      <a:pt x="376" y="326"/>
                    </a:lnTo>
                    <a:cubicBezTo>
                      <a:pt x="276" y="326"/>
                      <a:pt x="376" y="301"/>
                      <a:pt x="351" y="276"/>
                    </a:cubicBezTo>
                    <a:cubicBezTo>
                      <a:pt x="244" y="276"/>
                      <a:pt x="413" y="239"/>
                      <a:pt x="368" y="228"/>
                    </a:cubicBezTo>
                    <a:lnTo>
                      <a:pt x="368" y="228"/>
                    </a:lnTo>
                    <a:cubicBezTo>
                      <a:pt x="340" y="238"/>
                      <a:pt x="345" y="238"/>
                      <a:pt x="345" y="238"/>
                    </a:cubicBezTo>
                    <a:cubicBezTo>
                      <a:pt x="345" y="238"/>
                      <a:pt x="339" y="238"/>
                      <a:pt x="276" y="251"/>
                    </a:cubicBezTo>
                    <a:lnTo>
                      <a:pt x="326" y="226"/>
                    </a:lnTo>
                    <a:lnTo>
                      <a:pt x="326" y="226"/>
                    </a:lnTo>
                    <a:cubicBezTo>
                      <a:pt x="291" y="231"/>
                      <a:pt x="272" y="233"/>
                      <a:pt x="263" y="233"/>
                    </a:cubicBezTo>
                    <a:cubicBezTo>
                      <a:pt x="228" y="233"/>
                      <a:pt x="356" y="201"/>
                      <a:pt x="276" y="201"/>
                    </a:cubicBezTo>
                    <a:lnTo>
                      <a:pt x="326" y="201"/>
                    </a:lnTo>
                    <a:cubicBezTo>
                      <a:pt x="426" y="176"/>
                      <a:pt x="301" y="176"/>
                      <a:pt x="301" y="176"/>
                    </a:cubicBezTo>
                    <a:lnTo>
                      <a:pt x="351" y="176"/>
                    </a:lnTo>
                    <a:cubicBezTo>
                      <a:pt x="301" y="176"/>
                      <a:pt x="351" y="151"/>
                      <a:pt x="326" y="151"/>
                    </a:cubicBezTo>
                    <a:lnTo>
                      <a:pt x="376" y="151"/>
                    </a:lnTo>
                    <a:cubicBezTo>
                      <a:pt x="376" y="151"/>
                      <a:pt x="326" y="151"/>
                      <a:pt x="326" y="125"/>
                    </a:cubicBezTo>
                    <a:lnTo>
                      <a:pt x="351" y="125"/>
                    </a:lnTo>
                    <a:cubicBezTo>
                      <a:pt x="276" y="125"/>
                      <a:pt x="351" y="125"/>
                      <a:pt x="326" y="100"/>
                    </a:cubicBezTo>
                    <a:lnTo>
                      <a:pt x="351" y="100"/>
                    </a:lnTo>
                    <a:cubicBezTo>
                      <a:pt x="351" y="100"/>
                      <a:pt x="276" y="75"/>
                      <a:pt x="251" y="75"/>
                    </a:cubicBezTo>
                    <a:cubicBezTo>
                      <a:pt x="288" y="63"/>
                      <a:pt x="276" y="63"/>
                      <a:pt x="260" y="63"/>
                    </a:cubicBezTo>
                    <a:cubicBezTo>
                      <a:pt x="245" y="63"/>
                      <a:pt x="226" y="63"/>
                      <a:pt x="251" y="50"/>
                    </a:cubicBezTo>
                    <a:lnTo>
                      <a:pt x="251" y="50"/>
                    </a:lnTo>
                    <a:cubicBezTo>
                      <a:pt x="251" y="50"/>
                      <a:pt x="226" y="50"/>
                      <a:pt x="201" y="75"/>
                    </a:cubicBezTo>
                    <a:cubicBezTo>
                      <a:pt x="176" y="50"/>
                      <a:pt x="151" y="50"/>
                      <a:pt x="100" y="50"/>
                    </a:cubicBezTo>
                    <a:cubicBezTo>
                      <a:pt x="100" y="25"/>
                      <a:pt x="126" y="25"/>
                      <a:pt x="151" y="25"/>
                    </a:cubicBezTo>
                    <a:cubicBezTo>
                      <a:pt x="25" y="25"/>
                      <a:pt x="75" y="25"/>
                      <a:pt x="10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0" name="Google Shape;3252;p66">
                <a:extLst>
                  <a:ext uri="{FF2B5EF4-FFF2-40B4-BE49-F238E27FC236}">
                    <a16:creationId xmlns:a16="http://schemas.microsoft.com/office/drawing/2014/main" id="{9E2A5CCB-DC48-4678-E479-0020CE1BFF0D}"/>
                  </a:ext>
                </a:extLst>
              </p:cNvPr>
              <p:cNvSpPr/>
              <p:nvPr/>
            </p:nvSpPr>
            <p:spPr>
              <a:xfrm>
                <a:off x="4891125" y="28258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1" name="Google Shape;3253;p66">
                <a:extLst>
                  <a:ext uri="{FF2B5EF4-FFF2-40B4-BE49-F238E27FC236}">
                    <a16:creationId xmlns:a16="http://schemas.microsoft.com/office/drawing/2014/main" id="{E51E49E7-E3FA-B64F-24E5-7D4378E27EFB}"/>
                  </a:ext>
                </a:extLst>
              </p:cNvPr>
              <p:cNvSpPr/>
              <p:nvPr/>
            </p:nvSpPr>
            <p:spPr>
              <a:xfrm>
                <a:off x="4899900" y="28421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2" name="Google Shape;3254;p66">
                <a:extLst>
                  <a:ext uri="{FF2B5EF4-FFF2-40B4-BE49-F238E27FC236}">
                    <a16:creationId xmlns:a16="http://schemas.microsoft.com/office/drawing/2014/main" id="{E8F89922-D44F-F7FD-A583-6AF32C0889B3}"/>
                  </a:ext>
                </a:extLst>
              </p:cNvPr>
              <p:cNvSpPr/>
              <p:nvPr/>
            </p:nvSpPr>
            <p:spPr>
              <a:xfrm>
                <a:off x="4771450" y="3649200"/>
                <a:ext cx="67200" cy="59150"/>
              </a:xfrm>
              <a:custGeom>
                <a:avLst/>
                <a:gdLst/>
                <a:ahLst/>
                <a:cxnLst/>
                <a:rect l="l" t="t" r="r" b="b"/>
                <a:pathLst>
                  <a:path w="2688" h="2366" extrusionOk="0">
                    <a:moveTo>
                      <a:pt x="427" y="1241"/>
                    </a:moveTo>
                    <a:cubicBezTo>
                      <a:pt x="422" y="1243"/>
                      <a:pt x="421" y="1246"/>
                      <a:pt x="427" y="1252"/>
                    </a:cubicBezTo>
                    <a:cubicBezTo>
                      <a:pt x="427" y="1248"/>
                      <a:pt x="427" y="1244"/>
                      <a:pt x="427" y="1241"/>
                    </a:cubicBezTo>
                    <a:close/>
                    <a:moveTo>
                      <a:pt x="1327" y="1"/>
                    </a:moveTo>
                    <a:cubicBezTo>
                      <a:pt x="1234" y="1"/>
                      <a:pt x="1150" y="35"/>
                      <a:pt x="1104" y="174"/>
                    </a:cubicBezTo>
                    <a:cubicBezTo>
                      <a:pt x="1104" y="149"/>
                      <a:pt x="1079" y="149"/>
                      <a:pt x="1079" y="149"/>
                    </a:cubicBezTo>
                    <a:cubicBezTo>
                      <a:pt x="1053" y="174"/>
                      <a:pt x="1003" y="149"/>
                      <a:pt x="978" y="199"/>
                    </a:cubicBezTo>
                    <a:lnTo>
                      <a:pt x="978" y="174"/>
                    </a:lnTo>
                    <a:cubicBezTo>
                      <a:pt x="928" y="325"/>
                      <a:pt x="778" y="275"/>
                      <a:pt x="778" y="425"/>
                    </a:cubicBezTo>
                    <a:cubicBezTo>
                      <a:pt x="678" y="475"/>
                      <a:pt x="577" y="575"/>
                      <a:pt x="527" y="701"/>
                    </a:cubicBezTo>
                    <a:lnTo>
                      <a:pt x="502" y="676"/>
                    </a:lnTo>
                    <a:cubicBezTo>
                      <a:pt x="502" y="776"/>
                      <a:pt x="327" y="776"/>
                      <a:pt x="302" y="876"/>
                    </a:cubicBezTo>
                    <a:cubicBezTo>
                      <a:pt x="201" y="951"/>
                      <a:pt x="352" y="1127"/>
                      <a:pt x="251" y="1177"/>
                    </a:cubicBezTo>
                    <a:cubicBezTo>
                      <a:pt x="101" y="1202"/>
                      <a:pt x="352" y="1352"/>
                      <a:pt x="226" y="1377"/>
                    </a:cubicBezTo>
                    <a:cubicBezTo>
                      <a:pt x="1" y="1452"/>
                      <a:pt x="101" y="1603"/>
                      <a:pt x="226" y="1703"/>
                    </a:cubicBezTo>
                    <a:cubicBezTo>
                      <a:pt x="151" y="1803"/>
                      <a:pt x="352" y="1904"/>
                      <a:pt x="226" y="2004"/>
                    </a:cubicBezTo>
                    <a:cubicBezTo>
                      <a:pt x="327" y="2029"/>
                      <a:pt x="126" y="2129"/>
                      <a:pt x="176" y="2179"/>
                    </a:cubicBezTo>
                    <a:lnTo>
                      <a:pt x="201" y="2179"/>
                    </a:lnTo>
                    <a:cubicBezTo>
                      <a:pt x="164" y="2204"/>
                      <a:pt x="201" y="2204"/>
                      <a:pt x="230" y="2204"/>
                    </a:cubicBezTo>
                    <a:cubicBezTo>
                      <a:pt x="258" y="2204"/>
                      <a:pt x="277" y="2204"/>
                      <a:pt x="201" y="2229"/>
                    </a:cubicBezTo>
                    <a:cubicBezTo>
                      <a:pt x="188" y="2243"/>
                      <a:pt x="194" y="2247"/>
                      <a:pt x="208" y="2247"/>
                    </a:cubicBezTo>
                    <a:cubicBezTo>
                      <a:pt x="240" y="2247"/>
                      <a:pt x="316" y="2224"/>
                      <a:pt x="317" y="2224"/>
                    </a:cubicBezTo>
                    <a:lnTo>
                      <a:pt x="317" y="2224"/>
                    </a:lnTo>
                    <a:cubicBezTo>
                      <a:pt x="317" y="2224"/>
                      <a:pt x="313" y="2226"/>
                      <a:pt x="302" y="2229"/>
                    </a:cubicBezTo>
                    <a:lnTo>
                      <a:pt x="327" y="2229"/>
                    </a:lnTo>
                    <a:cubicBezTo>
                      <a:pt x="352" y="2229"/>
                      <a:pt x="302" y="2229"/>
                      <a:pt x="277" y="2254"/>
                    </a:cubicBezTo>
                    <a:cubicBezTo>
                      <a:pt x="293" y="2254"/>
                      <a:pt x="321" y="2243"/>
                      <a:pt x="330" y="2243"/>
                    </a:cubicBezTo>
                    <a:cubicBezTo>
                      <a:pt x="335" y="2243"/>
                      <a:pt x="335" y="2246"/>
                      <a:pt x="327" y="2254"/>
                    </a:cubicBezTo>
                    <a:cubicBezTo>
                      <a:pt x="201" y="2305"/>
                      <a:pt x="377" y="2254"/>
                      <a:pt x="226" y="2330"/>
                    </a:cubicBezTo>
                    <a:cubicBezTo>
                      <a:pt x="221" y="2325"/>
                      <a:pt x="215" y="2323"/>
                      <a:pt x="209" y="2323"/>
                    </a:cubicBezTo>
                    <a:cubicBezTo>
                      <a:pt x="182" y="2323"/>
                      <a:pt x="146" y="2355"/>
                      <a:pt x="126" y="2355"/>
                    </a:cubicBezTo>
                    <a:cubicBezTo>
                      <a:pt x="109" y="2355"/>
                      <a:pt x="115" y="2366"/>
                      <a:pt x="135" y="2366"/>
                    </a:cubicBezTo>
                    <a:cubicBezTo>
                      <a:pt x="146" y="2366"/>
                      <a:pt x="160" y="2363"/>
                      <a:pt x="176" y="2355"/>
                    </a:cubicBezTo>
                    <a:cubicBezTo>
                      <a:pt x="238" y="2334"/>
                      <a:pt x="299" y="2314"/>
                      <a:pt x="347" y="2293"/>
                    </a:cubicBezTo>
                    <a:lnTo>
                      <a:pt x="347" y="2293"/>
                    </a:lnTo>
                    <a:cubicBezTo>
                      <a:pt x="342" y="2296"/>
                      <a:pt x="336" y="2300"/>
                      <a:pt x="327" y="2305"/>
                    </a:cubicBezTo>
                    <a:lnTo>
                      <a:pt x="377" y="2280"/>
                    </a:lnTo>
                    <a:lnTo>
                      <a:pt x="377" y="2280"/>
                    </a:lnTo>
                    <a:cubicBezTo>
                      <a:pt x="368" y="2284"/>
                      <a:pt x="358" y="2289"/>
                      <a:pt x="347" y="2293"/>
                    </a:cubicBezTo>
                    <a:lnTo>
                      <a:pt x="347" y="2293"/>
                    </a:lnTo>
                    <a:cubicBezTo>
                      <a:pt x="369" y="2279"/>
                      <a:pt x="356" y="2275"/>
                      <a:pt x="377" y="2254"/>
                    </a:cubicBezTo>
                    <a:cubicBezTo>
                      <a:pt x="377" y="2254"/>
                      <a:pt x="420" y="2225"/>
                      <a:pt x="452" y="2201"/>
                    </a:cubicBezTo>
                    <a:lnTo>
                      <a:pt x="452" y="2201"/>
                    </a:lnTo>
                    <a:cubicBezTo>
                      <a:pt x="457" y="2203"/>
                      <a:pt x="465" y="2204"/>
                      <a:pt x="477" y="2204"/>
                    </a:cubicBezTo>
                    <a:cubicBezTo>
                      <a:pt x="477" y="2204"/>
                      <a:pt x="477" y="2179"/>
                      <a:pt x="477" y="2179"/>
                    </a:cubicBezTo>
                    <a:cubicBezTo>
                      <a:pt x="471" y="2185"/>
                      <a:pt x="462" y="2193"/>
                      <a:pt x="452" y="2201"/>
                    </a:cubicBezTo>
                    <a:lnTo>
                      <a:pt x="452" y="2201"/>
                    </a:lnTo>
                    <a:cubicBezTo>
                      <a:pt x="438" y="2194"/>
                      <a:pt x="452" y="2179"/>
                      <a:pt x="452" y="2179"/>
                    </a:cubicBezTo>
                    <a:lnTo>
                      <a:pt x="477" y="2179"/>
                    </a:lnTo>
                    <a:cubicBezTo>
                      <a:pt x="494" y="2174"/>
                      <a:pt x="497" y="2172"/>
                      <a:pt x="493" y="2172"/>
                    </a:cubicBezTo>
                    <a:cubicBezTo>
                      <a:pt x="485" y="2172"/>
                      <a:pt x="455" y="2178"/>
                      <a:pt x="441" y="2178"/>
                    </a:cubicBezTo>
                    <a:cubicBezTo>
                      <a:pt x="429" y="2178"/>
                      <a:pt x="431" y="2173"/>
                      <a:pt x="477" y="2154"/>
                    </a:cubicBezTo>
                    <a:cubicBezTo>
                      <a:pt x="427" y="2154"/>
                      <a:pt x="427" y="2104"/>
                      <a:pt x="402" y="2079"/>
                    </a:cubicBezTo>
                    <a:cubicBezTo>
                      <a:pt x="385" y="2079"/>
                      <a:pt x="391" y="2068"/>
                      <a:pt x="374" y="2068"/>
                    </a:cubicBezTo>
                    <a:cubicBezTo>
                      <a:pt x="370" y="2068"/>
                      <a:pt x="366" y="2068"/>
                      <a:pt x="360" y="2070"/>
                    </a:cubicBezTo>
                    <a:lnTo>
                      <a:pt x="360" y="2070"/>
                    </a:lnTo>
                    <a:cubicBezTo>
                      <a:pt x="427" y="2048"/>
                      <a:pt x="427" y="2026"/>
                      <a:pt x="427" y="2004"/>
                    </a:cubicBezTo>
                    <a:lnTo>
                      <a:pt x="452" y="2004"/>
                    </a:lnTo>
                    <a:cubicBezTo>
                      <a:pt x="475" y="1998"/>
                      <a:pt x="481" y="1996"/>
                      <a:pt x="478" y="1996"/>
                    </a:cubicBezTo>
                    <a:cubicBezTo>
                      <a:pt x="474" y="1996"/>
                      <a:pt x="442" y="2002"/>
                      <a:pt x="429" y="2002"/>
                    </a:cubicBezTo>
                    <a:cubicBezTo>
                      <a:pt x="417" y="2002"/>
                      <a:pt x="422" y="1997"/>
                      <a:pt x="477" y="1979"/>
                    </a:cubicBezTo>
                    <a:cubicBezTo>
                      <a:pt x="397" y="1979"/>
                      <a:pt x="461" y="1947"/>
                      <a:pt x="426" y="1947"/>
                    </a:cubicBezTo>
                    <a:lnTo>
                      <a:pt x="426" y="1947"/>
                    </a:lnTo>
                    <a:cubicBezTo>
                      <a:pt x="435" y="1943"/>
                      <a:pt x="443" y="1937"/>
                      <a:pt x="452" y="1929"/>
                    </a:cubicBezTo>
                    <a:cubicBezTo>
                      <a:pt x="427" y="1904"/>
                      <a:pt x="477" y="1879"/>
                      <a:pt x="477" y="1853"/>
                    </a:cubicBezTo>
                    <a:cubicBezTo>
                      <a:pt x="377" y="1828"/>
                      <a:pt x="502" y="1803"/>
                      <a:pt x="377" y="1778"/>
                    </a:cubicBezTo>
                    <a:cubicBezTo>
                      <a:pt x="402" y="1778"/>
                      <a:pt x="452" y="1753"/>
                      <a:pt x="402" y="1728"/>
                    </a:cubicBezTo>
                    <a:lnTo>
                      <a:pt x="427" y="1728"/>
                    </a:lnTo>
                    <a:cubicBezTo>
                      <a:pt x="427" y="1703"/>
                      <a:pt x="427" y="1678"/>
                      <a:pt x="327" y="1653"/>
                    </a:cubicBezTo>
                    <a:cubicBezTo>
                      <a:pt x="452" y="1653"/>
                      <a:pt x="427" y="1653"/>
                      <a:pt x="477" y="1628"/>
                    </a:cubicBezTo>
                    <a:cubicBezTo>
                      <a:pt x="427" y="1628"/>
                      <a:pt x="427" y="1578"/>
                      <a:pt x="377" y="1553"/>
                    </a:cubicBezTo>
                    <a:cubicBezTo>
                      <a:pt x="427" y="1553"/>
                      <a:pt x="410" y="1542"/>
                      <a:pt x="416" y="1542"/>
                    </a:cubicBezTo>
                    <a:cubicBezTo>
                      <a:pt x="419" y="1542"/>
                      <a:pt x="427" y="1544"/>
                      <a:pt x="452" y="1553"/>
                    </a:cubicBezTo>
                    <a:cubicBezTo>
                      <a:pt x="302" y="1452"/>
                      <a:pt x="377" y="1377"/>
                      <a:pt x="502" y="1327"/>
                    </a:cubicBezTo>
                    <a:cubicBezTo>
                      <a:pt x="477" y="1327"/>
                      <a:pt x="377" y="1277"/>
                      <a:pt x="327" y="1252"/>
                    </a:cubicBezTo>
                    <a:lnTo>
                      <a:pt x="352" y="1252"/>
                    </a:lnTo>
                    <a:cubicBezTo>
                      <a:pt x="327" y="1252"/>
                      <a:pt x="427" y="1252"/>
                      <a:pt x="402" y="1227"/>
                    </a:cubicBezTo>
                    <a:cubicBezTo>
                      <a:pt x="422" y="1227"/>
                      <a:pt x="426" y="1227"/>
                      <a:pt x="427" y="1241"/>
                    </a:cubicBezTo>
                    <a:lnTo>
                      <a:pt x="427" y="1241"/>
                    </a:lnTo>
                    <a:cubicBezTo>
                      <a:pt x="441" y="1235"/>
                      <a:pt x="490" y="1240"/>
                      <a:pt x="452" y="1202"/>
                    </a:cubicBezTo>
                    <a:cubicBezTo>
                      <a:pt x="477" y="1202"/>
                      <a:pt x="502" y="1227"/>
                      <a:pt x="502" y="1227"/>
                    </a:cubicBezTo>
                    <a:cubicBezTo>
                      <a:pt x="552" y="1127"/>
                      <a:pt x="477" y="951"/>
                      <a:pt x="577" y="876"/>
                    </a:cubicBezTo>
                    <a:lnTo>
                      <a:pt x="602" y="876"/>
                    </a:lnTo>
                    <a:lnTo>
                      <a:pt x="577" y="851"/>
                    </a:lnTo>
                    <a:lnTo>
                      <a:pt x="602" y="851"/>
                    </a:lnTo>
                    <a:cubicBezTo>
                      <a:pt x="652" y="851"/>
                      <a:pt x="602" y="801"/>
                      <a:pt x="627" y="776"/>
                    </a:cubicBezTo>
                    <a:cubicBezTo>
                      <a:pt x="652" y="776"/>
                      <a:pt x="652" y="801"/>
                      <a:pt x="678" y="801"/>
                    </a:cubicBezTo>
                    <a:cubicBezTo>
                      <a:pt x="666" y="789"/>
                      <a:pt x="665" y="786"/>
                      <a:pt x="669" y="786"/>
                    </a:cubicBezTo>
                    <a:cubicBezTo>
                      <a:pt x="675" y="786"/>
                      <a:pt x="691" y="792"/>
                      <a:pt x="699" y="792"/>
                    </a:cubicBezTo>
                    <a:cubicBezTo>
                      <a:pt x="709" y="792"/>
                      <a:pt x="707" y="780"/>
                      <a:pt x="653" y="726"/>
                    </a:cubicBezTo>
                    <a:lnTo>
                      <a:pt x="653" y="726"/>
                    </a:lnTo>
                    <a:cubicBezTo>
                      <a:pt x="678" y="751"/>
                      <a:pt x="703" y="776"/>
                      <a:pt x="703" y="776"/>
                    </a:cubicBezTo>
                    <a:cubicBezTo>
                      <a:pt x="703" y="701"/>
                      <a:pt x="753" y="650"/>
                      <a:pt x="828" y="625"/>
                    </a:cubicBezTo>
                    <a:cubicBezTo>
                      <a:pt x="778" y="500"/>
                      <a:pt x="903" y="550"/>
                      <a:pt x="878" y="450"/>
                    </a:cubicBezTo>
                    <a:lnTo>
                      <a:pt x="878" y="450"/>
                    </a:lnTo>
                    <a:lnTo>
                      <a:pt x="903" y="475"/>
                    </a:lnTo>
                    <a:cubicBezTo>
                      <a:pt x="903" y="350"/>
                      <a:pt x="1028" y="400"/>
                      <a:pt x="1079" y="350"/>
                    </a:cubicBezTo>
                    <a:cubicBezTo>
                      <a:pt x="1129" y="350"/>
                      <a:pt x="1129" y="300"/>
                      <a:pt x="1154" y="300"/>
                    </a:cubicBezTo>
                    <a:lnTo>
                      <a:pt x="1179" y="325"/>
                    </a:lnTo>
                    <a:cubicBezTo>
                      <a:pt x="1179" y="283"/>
                      <a:pt x="1188" y="270"/>
                      <a:pt x="1203" y="270"/>
                    </a:cubicBezTo>
                    <a:cubicBezTo>
                      <a:pt x="1226" y="270"/>
                      <a:pt x="1262" y="304"/>
                      <a:pt x="1290" y="304"/>
                    </a:cubicBezTo>
                    <a:cubicBezTo>
                      <a:pt x="1308" y="304"/>
                      <a:pt x="1322" y="291"/>
                      <a:pt x="1329" y="249"/>
                    </a:cubicBezTo>
                    <a:lnTo>
                      <a:pt x="1329" y="300"/>
                    </a:lnTo>
                    <a:cubicBezTo>
                      <a:pt x="1329" y="271"/>
                      <a:pt x="1333" y="268"/>
                      <a:pt x="1336" y="268"/>
                    </a:cubicBezTo>
                    <a:cubicBezTo>
                      <a:pt x="1337" y="268"/>
                      <a:pt x="1338" y="268"/>
                      <a:pt x="1339" y="268"/>
                    </a:cubicBezTo>
                    <a:cubicBezTo>
                      <a:pt x="1342" y="268"/>
                      <a:pt x="1342" y="262"/>
                      <a:pt x="1329" y="199"/>
                    </a:cubicBezTo>
                    <a:lnTo>
                      <a:pt x="1329" y="199"/>
                    </a:lnTo>
                    <a:lnTo>
                      <a:pt x="1354" y="224"/>
                    </a:lnTo>
                    <a:cubicBezTo>
                      <a:pt x="1354" y="175"/>
                      <a:pt x="1360" y="160"/>
                      <a:pt x="1369" y="160"/>
                    </a:cubicBezTo>
                    <a:cubicBezTo>
                      <a:pt x="1385" y="160"/>
                      <a:pt x="1412" y="211"/>
                      <a:pt x="1432" y="211"/>
                    </a:cubicBezTo>
                    <a:cubicBezTo>
                      <a:pt x="1441" y="211"/>
                      <a:pt x="1449" y="201"/>
                      <a:pt x="1455" y="174"/>
                    </a:cubicBezTo>
                    <a:lnTo>
                      <a:pt x="1455" y="199"/>
                    </a:lnTo>
                    <a:cubicBezTo>
                      <a:pt x="1467" y="187"/>
                      <a:pt x="1473" y="181"/>
                      <a:pt x="1480" y="181"/>
                    </a:cubicBezTo>
                    <a:cubicBezTo>
                      <a:pt x="1486" y="181"/>
                      <a:pt x="1492" y="187"/>
                      <a:pt x="1505" y="199"/>
                    </a:cubicBezTo>
                    <a:cubicBezTo>
                      <a:pt x="1521" y="241"/>
                      <a:pt x="1535" y="255"/>
                      <a:pt x="1548" y="255"/>
                    </a:cubicBezTo>
                    <a:cubicBezTo>
                      <a:pt x="1574" y="255"/>
                      <a:pt x="1597" y="199"/>
                      <a:pt x="1630" y="199"/>
                    </a:cubicBezTo>
                    <a:lnTo>
                      <a:pt x="1630" y="249"/>
                    </a:lnTo>
                    <a:cubicBezTo>
                      <a:pt x="1630" y="220"/>
                      <a:pt x="1637" y="214"/>
                      <a:pt x="1648" y="214"/>
                    </a:cubicBezTo>
                    <a:cubicBezTo>
                      <a:pt x="1657" y="214"/>
                      <a:pt x="1668" y="218"/>
                      <a:pt x="1678" y="218"/>
                    </a:cubicBezTo>
                    <a:cubicBezTo>
                      <a:pt x="1688" y="218"/>
                      <a:pt x="1698" y="214"/>
                      <a:pt x="1705" y="199"/>
                    </a:cubicBezTo>
                    <a:lnTo>
                      <a:pt x="1705" y="249"/>
                    </a:lnTo>
                    <a:cubicBezTo>
                      <a:pt x="1755" y="249"/>
                      <a:pt x="1780" y="199"/>
                      <a:pt x="1805" y="199"/>
                    </a:cubicBezTo>
                    <a:lnTo>
                      <a:pt x="1805" y="249"/>
                    </a:lnTo>
                    <a:cubicBezTo>
                      <a:pt x="1814" y="223"/>
                      <a:pt x="1826" y="215"/>
                      <a:pt x="1839" y="215"/>
                    </a:cubicBezTo>
                    <a:cubicBezTo>
                      <a:pt x="1857" y="215"/>
                      <a:pt x="1877" y="230"/>
                      <a:pt x="1892" y="230"/>
                    </a:cubicBezTo>
                    <a:cubicBezTo>
                      <a:pt x="1897" y="230"/>
                      <a:pt x="1902" y="228"/>
                      <a:pt x="1906" y="224"/>
                    </a:cubicBezTo>
                    <a:lnTo>
                      <a:pt x="1906" y="249"/>
                    </a:lnTo>
                    <a:cubicBezTo>
                      <a:pt x="1916" y="253"/>
                      <a:pt x="1927" y="255"/>
                      <a:pt x="1938" y="255"/>
                    </a:cubicBezTo>
                    <a:cubicBezTo>
                      <a:pt x="2003" y="255"/>
                      <a:pt x="2070" y="199"/>
                      <a:pt x="2156" y="199"/>
                    </a:cubicBezTo>
                    <a:cubicBezTo>
                      <a:pt x="2156" y="199"/>
                      <a:pt x="2156" y="199"/>
                      <a:pt x="2156" y="224"/>
                    </a:cubicBezTo>
                    <a:cubicBezTo>
                      <a:pt x="2156" y="221"/>
                      <a:pt x="2157" y="217"/>
                      <a:pt x="2158" y="214"/>
                    </a:cubicBezTo>
                    <a:lnTo>
                      <a:pt x="2158" y="214"/>
                    </a:lnTo>
                    <a:cubicBezTo>
                      <a:pt x="2160" y="225"/>
                      <a:pt x="2165" y="228"/>
                      <a:pt x="2172" y="228"/>
                    </a:cubicBezTo>
                    <a:cubicBezTo>
                      <a:pt x="2187" y="228"/>
                      <a:pt x="2210" y="210"/>
                      <a:pt x="2222" y="210"/>
                    </a:cubicBezTo>
                    <a:cubicBezTo>
                      <a:pt x="2228" y="210"/>
                      <a:pt x="2231" y="213"/>
                      <a:pt x="2231" y="224"/>
                    </a:cubicBezTo>
                    <a:cubicBezTo>
                      <a:pt x="2231" y="224"/>
                      <a:pt x="2231" y="199"/>
                      <a:pt x="2257" y="174"/>
                    </a:cubicBezTo>
                    <a:lnTo>
                      <a:pt x="2482" y="174"/>
                    </a:lnTo>
                    <a:cubicBezTo>
                      <a:pt x="2482" y="174"/>
                      <a:pt x="2482" y="199"/>
                      <a:pt x="2457" y="224"/>
                    </a:cubicBezTo>
                    <a:cubicBezTo>
                      <a:pt x="2496" y="193"/>
                      <a:pt x="2525" y="182"/>
                      <a:pt x="2548" y="182"/>
                    </a:cubicBezTo>
                    <a:cubicBezTo>
                      <a:pt x="2600" y="182"/>
                      <a:pt x="2623" y="240"/>
                      <a:pt x="2658" y="275"/>
                    </a:cubicBezTo>
                    <a:cubicBezTo>
                      <a:pt x="2683" y="249"/>
                      <a:pt x="2683" y="224"/>
                      <a:pt x="2683" y="199"/>
                    </a:cubicBezTo>
                    <a:cubicBezTo>
                      <a:pt x="2686" y="196"/>
                      <a:pt x="2687" y="194"/>
                      <a:pt x="2686" y="194"/>
                    </a:cubicBezTo>
                    <a:lnTo>
                      <a:pt x="2686" y="194"/>
                    </a:lnTo>
                    <a:cubicBezTo>
                      <a:pt x="2682" y="194"/>
                      <a:pt x="2648" y="217"/>
                      <a:pt x="2634" y="217"/>
                    </a:cubicBezTo>
                    <a:cubicBezTo>
                      <a:pt x="2628" y="217"/>
                      <a:pt x="2626" y="212"/>
                      <a:pt x="2632" y="199"/>
                    </a:cubicBezTo>
                    <a:lnTo>
                      <a:pt x="2658" y="174"/>
                    </a:lnTo>
                    <a:cubicBezTo>
                      <a:pt x="2658" y="171"/>
                      <a:pt x="2656" y="169"/>
                      <a:pt x="2655" y="169"/>
                    </a:cubicBezTo>
                    <a:cubicBezTo>
                      <a:pt x="2646" y="169"/>
                      <a:pt x="2619" y="205"/>
                      <a:pt x="2610" y="205"/>
                    </a:cubicBezTo>
                    <a:cubicBezTo>
                      <a:pt x="2608" y="205"/>
                      <a:pt x="2607" y="203"/>
                      <a:pt x="2607" y="199"/>
                    </a:cubicBezTo>
                    <a:cubicBezTo>
                      <a:pt x="2632" y="174"/>
                      <a:pt x="2632" y="149"/>
                      <a:pt x="2632" y="149"/>
                    </a:cubicBezTo>
                    <a:cubicBezTo>
                      <a:pt x="2618" y="149"/>
                      <a:pt x="2604" y="133"/>
                      <a:pt x="2585" y="133"/>
                    </a:cubicBezTo>
                    <a:cubicBezTo>
                      <a:pt x="2571" y="133"/>
                      <a:pt x="2554" y="142"/>
                      <a:pt x="2532" y="174"/>
                    </a:cubicBezTo>
                    <a:cubicBezTo>
                      <a:pt x="2557" y="99"/>
                      <a:pt x="2507" y="149"/>
                      <a:pt x="2507" y="74"/>
                    </a:cubicBezTo>
                    <a:cubicBezTo>
                      <a:pt x="2507" y="99"/>
                      <a:pt x="2507" y="99"/>
                      <a:pt x="2482" y="124"/>
                    </a:cubicBezTo>
                    <a:cubicBezTo>
                      <a:pt x="2382" y="49"/>
                      <a:pt x="2257" y="74"/>
                      <a:pt x="2156" y="49"/>
                    </a:cubicBezTo>
                    <a:cubicBezTo>
                      <a:pt x="2136" y="83"/>
                      <a:pt x="2121" y="95"/>
                      <a:pt x="2108" y="95"/>
                    </a:cubicBezTo>
                    <a:cubicBezTo>
                      <a:pt x="2081" y="95"/>
                      <a:pt x="2066" y="40"/>
                      <a:pt x="2032" y="40"/>
                    </a:cubicBezTo>
                    <a:cubicBezTo>
                      <a:pt x="2024" y="40"/>
                      <a:pt x="2016" y="42"/>
                      <a:pt x="2006" y="49"/>
                    </a:cubicBezTo>
                    <a:lnTo>
                      <a:pt x="2006" y="24"/>
                    </a:lnTo>
                    <a:cubicBezTo>
                      <a:pt x="1988" y="42"/>
                      <a:pt x="1970" y="59"/>
                      <a:pt x="1953" y="59"/>
                    </a:cubicBezTo>
                    <a:cubicBezTo>
                      <a:pt x="1945" y="59"/>
                      <a:pt x="1938" y="56"/>
                      <a:pt x="1931" y="49"/>
                    </a:cubicBezTo>
                    <a:lnTo>
                      <a:pt x="1906" y="99"/>
                    </a:lnTo>
                    <a:cubicBezTo>
                      <a:pt x="1843" y="36"/>
                      <a:pt x="1780" y="24"/>
                      <a:pt x="1715" y="24"/>
                    </a:cubicBezTo>
                    <a:cubicBezTo>
                      <a:pt x="1671" y="24"/>
                      <a:pt x="1625" y="29"/>
                      <a:pt x="1578" y="29"/>
                    </a:cubicBezTo>
                    <a:cubicBezTo>
                      <a:pt x="1554" y="29"/>
                      <a:pt x="1530" y="28"/>
                      <a:pt x="1505" y="24"/>
                    </a:cubicBezTo>
                    <a:cubicBezTo>
                      <a:pt x="1447" y="14"/>
                      <a:pt x="1386" y="1"/>
                      <a:pt x="1327"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3" name="Google Shape;3255;p66">
                <a:extLst>
                  <a:ext uri="{FF2B5EF4-FFF2-40B4-BE49-F238E27FC236}">
                    <a16:creationId xmlns:a16="http://schemas.microsoft.com/office/drawing/2014/main" id="{03A290C4-C4B0-1A31-28F2-4AF59F14D0AE}"/>
                  </a:ext>
                </a:extLst>
              </p:cNvPr>
              <p:cNvSpPr/>
              <p:nvPr/>
            </p:nvSpPr>
            <p:spPr>
              <a:xfrm>
                <a:off x="4783375" y="3703675"/>
                <a:ext cx="650" cy="25"/>
              </a:xfrm>
              <a:custGeom>
                <a:avLst/>
                <a:gdLst/>
                <a:ahLst/>
                <a:cxnLst/>
                <a:rect l="l" t="t" r="r" b="b"/>
                <a:pathLst>
                  <a:path w="26" h="1" extrusionOk="0">
                    <a:moveTo>
                      <a:pt x="25" y="0"/>
                    </a:moveTo>
                    <a:lnTo>
                      <a:pt x="0" y="0"/>
                    </a:lnTo>
                    <a:cubicBezTo>
                      <a:pt x="25" y="0"/>
                      <a:pt x="25" y="0"/>
                      <a:pt x="25"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4" name="Google Shape;3256;p66">
                <a:extLst>
                  <a:ext uri="{FF2B5EF4-FFF2-40B4-BE49-F238E27FC236}">
                    <a16:creationId xmlns:a16="http://schemas.microsoft.com/office/drawing/2014/main" id="{845113D8-7B85-298C-52BB-712438934EDF}"/>
                  </a:ext>
                </a:extLst>
              </p:cNvPr>
              <p:cNvSpPr/>
              <p:nvPr/>
            </p:nvSpPr>
            <p:spPr>
              <a:xfrm>
                <a:off x="3842250" y="2879100"/>
                <a:ext cx="650" cy="1275"/>
              </a:xfrm>
              <a:custGeom>
                <a:avLst/>
                <a:gdLst/>
                <a:ahLst/>
                <a:cxnLst/>
                <a:rect l="l" t="t" r="r" b="b"/>
                <a:pathLst>
                  <a:path w="26" h="51" extrusionOk="0">
                    <a:moveTo>
                      <a:pt x="1" y="1"/>
                    </a:moveTo>
                    <a:lnTo>
                      <a:pt x="26" y="51"/>
                    </a:lnTo>
                    <a:lnTo>
                      <a:pt x="26" y="26"/>
                    </a:lnTo>
                    <a:lnTo>
                      <a:pt x="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5" name="Google Shape;3257;p66">
                <a:extLst>
                  <a:ext uri="{FF2B5EF4-FFF2-40B4-BE49-F238E27FC236}">
                    <a16:creationId xmlns:a16="http://schemas.microsoft.com/office/drawing/2014/main" id="{2735DE48-A1BE-CA6E-A9FE-4E911AFD8A38}"/>
                  </a:ext>
                </a:extLst>
              </p:cNvPr>
              <p:cNvSpPr/>
              <p:nvPr/>
            </p:nvSpPr>
            <p:spPr>
              <a:xfrm>
                <a:off x="3839750" y="2873475"/>
                <a:ext cx="4875" cy="4400"/>
              </a:xfrm>
              <a:custGeom>
                <a:avLst/>
                <a:gdLst/>
                <a:ahLst/>
                <a:cxnLst/>
                <a:rect l="l" t="t" r="r" b="b"/>
                <a:pathLst>
                  <a:path w="195" h="176" extrusionOk="0">
                    <a:moveTo>
                      <a:pt x="26" y="0"/>
                    </a:moveTo>
                    <a:cubicBezTo>
                      <a:pt x="21" y="4"/>
                      <a:pt x="19" y="8"/>
                      <a:pt x="18" y="12"/>
                    </a:cubicBezTo>
                    <a:lnTo>
                      <a:pt x="18" y="12"/>
                    </a:lnTo>
                    <a:cubicBezTo>
                      <a:pt x="22" y="12"/>
                      <a:pt x="26" y="9"/>
                      <a:pt x="26" y="0"/>
                    </a:cubicBezTo>
                    <a:close/>
                    <a:moveTo>
                      <a:pt x="18" y="12"/>
                    </a:moveTo>
                    <a:cubicBezTo>
                      <a:pt x="17" y="13"/>
                      <a:pt x="15" y="13"/>
                      <a:pt x="13" y="13"/>
                    </a:cubicBezTo>
                    <a:cubicBezTo>
                      <a:pt x="7" y="13"/>
                      <a:pt x="0" y="13"/>
                      <a:pt x="0" y="25"/>
                    </a:cubicBezTo>
                    <a:lnTo>
                      <a:pt x="126" y="176"/>
                    </a:lnTo>
                    <a:cubicBezTo>
                      <a:pt x="195" y="106"/>
                      <a:pt x="10" y="59"/>
                      <a:pt x="18" y="12"/>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6" name="Google Shape;3258;p66">
                <a:extLst>
                  <a:ext uri="{FF2B5EF4-FFF2-40B4-BE49-F238E27FC236}">
                    <a16:creationId xmlns:a16="http://schemas.microsoft.com/office/drawing/2014/main" id="{BA335A2D-CA6D-DD1A-6B08-FCA4F8E41453}"/>
                  </a:ext>
                </a:extLst>
              </p:cNvPr>
              <p:cNvSpPr/>
              <p:nvPr/>
            </p:nvSpPr>
            <p:spPr>
              <a:xfrm>
                <a:off x="3839625" y="2869700"/>
                <a:ext cx="1925" cy="2625"/>
              </a:xfrm>
              <a:custGeom>
                <a:avLst/>
                <a:gdLst/>
                <a:ahLst/>
                <a:cxnLst/>
                <a:rect l="l" t="t" r="r" b="b"/>
                <a:pathLst>
                  <a:path w="77" h="105" extrusionOk="0">
                    <a:moveTo>
                      <a:pt x="5" y="1"/>
                    </a:moveTo>
                    <a:lnTo>
                      <a:pt x="5" y="1"/>
                    </a:lnTo>
                    <a:cubicBezTo>
                      <a:pt x="9" y="5"/>
                      <a:pt x="14" y="8"/>
                      <a:pt x="18" y="12"/>
                    </a:cubicBezTo>
                    <a:lnTo>
                      <a:pt x="18" y="12"/>
                    </a:lnTo>
                    <a:cubicBezTo>
                      <a:pt x="16" y="8"/>
                      <a:pt x="11" y="4"/>
                      <a:pt x="5" y="1"/>
                    </a:cubicBezTo>
                    <a:close/>
                    <a:moveTo>
                      <a:pt x="18" y="12"/>
                    </a:moveTo>
                    <a:cubicBezTo>
                      <a:pt x="37" y="43"/>
                      <a:pt x="1" y="105"/>
                      <a:pt x="36" y="105"/>
                    </a:cubicBezTo>
                    <a:cubicBezTo>
                      <a:pt x="41" y="105"/>
                      <a:pt x="47" y="104"/>
                      <a:pt x="56" y="101"/>
                    </a:cubicBezTo>
                    <a:cubicBezTo>
                      <a:pt x="77" y="59"/>
                      <a:pt x="44" y="34"/>
                      <a:pt x="18" y="12"/>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7" name="Google Shape;3259;p66">
                <a:extLst>
                  <a:ext uri="{FF2B5EF4-FFF2-40B4-BE49-F238E27FC236}">
                    <a16:creationId xmlns:a16="http://schemas.microsoft.com/office/drawing/2014/main" id="{7A3A5707-F875-6677-3CAF-AD205E0537E1}"/>
                  </a:ext>
                </a:extLst>
              </p:cNvPr>
              <p:cNvSpPr/>
              <p:nvPr/>
            </p:nvSpPr>
            <p:spPr>
              <a:xfrm>
                <a:off x="3847900" y="273812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8" name="Google Shape;3260;p66">
                <a:extLst>
                  <a:ext uri="{FF2B5EF4-FFF2-40B4-BE49-F238E27FC236}">
                    <a16:creationId xmlns:a16="http://schemas.microsoft.com/office/drawing/2014/main" id="{8DCC691D-7D74-0F76-96E4-7647E1664203}"/>
                  </a:ext>
                </a:extLst>
              </p:cNvPr>
              <p:cNvSpPr/>
              <p:nvPr/>
            </p:nvSpPr>
            <p:spPr>
              <a:xfrm>
                <a:off x="3839750" y="2577725"/>
                <a:ext cx="243125" cy="325950"/>
              </a:xfrm>
              <a:custGeom>
                <a:avLst/>
                <a:gdLst/>
                <a:ahLst/>
                <a:cxnLst/>
                <a:rect l="l" t="t" r="r" b="b"/>
                <a:pathLst>
                  <a:path w="9725" h="13038" extrusionOk="0">
                    <a:moveTo>
                      <a:pt x="301" y="4036"/>
                    </a:moveTo>
                    <a:lnTo>
                      <a:pt x="301" y="4061"/>
                    </a:lnTo>
                    <a:cubicBezTo>
                      <a:pt x="301" y="4053"/>
                      <a:pt x="301" y="4045"/>
                      <a:pt x="302" y="4037"/>
                    </a:cubicBezTo>
                    <a:lnTo>
                      <a:pt x="302" y="4037"/>
                    </a:lnTo>
                    <a:lnTo>
                      <a:pt x="301" y="4036"/>
                    </a:lnTo>
                    <a:close/>
                    <a:moveTo>
                      <a:pt x="8207" y="7261"/>
                    </a:moveTo>
                    <a:lnTo>
                      <a:pt x="8207" y="7261"/>
                    </a:lnTo>
                    <a:cubicBezTo>
                      <a:pt x="8203" y="7263"/>
                      <a:pt x="8200" y="7266"/>
                      <a:pt x="8196" y="7269"/>
                    </a:cubicBezTo>
                    <a:cubicBezTo>
                      <a:pt x="8205" y="7269"/>
                      <a:pt x="8208" y="7265"/>
                      <a:pt x="8207" y="7261"/>
                    </a:cubicBezTo>
                    <a:close/>
                    <a:moveTo>
                      <a:pt x="2739" y="11779"/>
                    </a:moveTo>
                    <a:cubicBezTo>
                      <a:pt x="2737" y="11779"/>
                      <a:pt x="2735" y="11780"/>
                      <a:pt x="2732" y="11780"/>
                    </a:cubicBezTo>
                    <a:cubicBezTo>
                      <a:pt x="2735" y="11780"/>
                      <a:pt x="2737" y="11780"/>
                      <a:pt x="2739" y="11779"/>
                    </a:cubicBezTo>
                    <a:close/>
                    <a:moveTo>
                      <a:pt x="752" y="0"/>
                    </a:moveTo>
                    <a:cubicBezTo>
                      <a:pt x="702" y="226"/>
                      <a:pt x="627" y="602"/>
                      <a:pt x="677" y="802"/>
                    </a:cubicBezTo>
                    <a:lnTo>
                      <a:pt x="627" y="777"/>
                    </a:lnTo>
                    <a:lnTo>
                      <a:pt x="627" y="777"/>
                    </a:lnTo>
                    <a:cubicBezTo>
                      <a:pt x="674" y="848"/>
                      <a:pt x="566" y="1030"/>
                      <a:pt x="658" y="1030"/>
                    </a:cubicBezTo>
                    <a:cubicBezTo>
                      <a:pt x="663" y="1030"/>
                      <a:pt x="670" y="1030"/>
                      <a:pt x="677" y="1028"/>
                    </a:cubicBezTo>
                    <a:lnTo>
                      <a:pt x="677" y="1028"/>
                    </a:lnTo>
                    <a:lnTo>
                      <a:pt x="652" y="1128"/>
                    </a:lnTo>
                    <a:cubicBezTo>
                      <a:pt x="752" y="1454"/>
                      <a:pt x="502" y="1705"/>
                      <a:pt x="552" y="2106"/>
                    </a:cubicBezTo>
                    <a:lnTo>
                      <a:pt x="527" y="2081"/>
                    </a:lnTo>
                    <a:lnTo>
                      <a:pt x="527" y="2081"/>
                    </a:lnTo>
                    <a:cubicBezTo>
                      <a:pt x="552" y="2181"/>
                      <a:pt x="552" y="2306"/>
                      <a:pt x="502" y="2381"/>
                    </a:cubicBezTo>
                    <a:cubicBezTo>
                      <a:pt x="502" y="2369"/>
                      <a:pt x="502" y="2369"/>
                      <a:pt x="502" y="2369"/>
                    </a:cubicBezTo>
                    <a:cubicBezTo>
                      <a:pt x="502" y="2369"/>
                      <a:pt x="502" y="2369"/>
                      <a:pt x="502" y="2356"/>
                    </a:cubicBezTo>
                    <a:cubicBezTo>
                      <a:pt x="351" y="2657"/>
                      <a:pt x="427" y="3033"/>
                      <a:pt x="401" y="3384"/>
                    </a:cubicBezTo>
                    <a:lnTo>
                      <a:pt x="351" y="3359"/>
                    </a:lnTo>
                    <a:lnTo>
                      <a:pt x="351" y="3359"/>
                    </a:lnTo>
                    <a:cubicBezTo>
                      <a:pt x="400" y="3528"/>
                      <a:pt x="308" y="3815"/>
                      <a:pt x="302" y="4037"/>
                    </a:cubicBezTo>
                    <a:lnTo>
                      <a:pt x="302" y="4037"/>
                    </a:lnTo>
                    <a:lnTo>
                      <a:pt x="326" y="4161"/>
                    </a:lnTo>
                    <a:lnTo>
                      <a:pt x="251" y="4136"/>
                    </a:lnTo>
                    <a:cubicBezTo>
                      <a:pt x="226" y="4437"/>
                      <a:pt x="251" y="4712"/>
                      <a:pt x="226" y="4988"/>
                    </a:cubicBezTo>
                    <a:lnTo>
                      <a:pt x="201" y="4963"/>
                    </a:lnTo>
                    <a:lnTo>
                      <a:pt x="201" y="4963"/>
                    </a:lnTo>
                    <a:cubicBezTo>
                      <a:pt x="251" y="5239"/>
                      <a:pt x="151" y="5539"/>
                      <a:pt x="151" y="5815"/>
                    </a:cubicBezTo>
                    <a:lnTo>
                      <a:pt x="151" y="5790"/>
                    </a:lnTo>
                    <a:cubicBezTo>
                      <a:pt x="76" y="6486"/>
                      <a:pt x="100" y="7133"/>
                      <a:pt x="76" y="7828"/>
                    </a:cubicBezTo>
                    <a:lnTo>
                      <a:pt x="76" y="7828"/>
                    </a:lnTo>
                    <a:cubicBezTo>
                      <a:pt x="76" y="7825"/>
                      <a:pt x="76" y="7822"/>
                      <a:pt x="76" y="7820"/>
                    </a:cubicBezTo>
                    <a:cubicBezTo>
                      <a:pt x="76" y="7820"/>
                      <a:pt x="76" y="7845"/>
                      <a:pt x="76" y="7845"/>
                    </a:cubicBezTo>
                    <a:cubicBezTo>
                      <a:pt x="76" y="7839"/>
                      <a:pt x="76" y="7833"/>
                      <a:pt x="76" y="7828"/>
                    </a:cubicBezTo>
                    <a:lnTo>
                      <a:pt x="76" y="7828"/>
                    </a:lnTo>
                    <a:cubicBezTo>
                      <a:pt x="80" y="7854"/>
                      <a:pt x="101" y="7898"/>
                      <a:pt x="101" y="7920"/>
                    </a:cubicBezTo>
                    <a:cubicBezTo>
                      <a:pt x="101" y="7928"/>
                      <a:pt x="99" y="7931"/>
                      <a:pt x="96" y="7931"/>
                    </a:cubicBezTo>
                    <a:cubicBezTo>
                      <a:pt x="88" y="7931"/>
                      <a:pt x="76" y="7913"/>
                      <a:pt x="76" y="7895"/>
                    </a:cubicBezTo>
                    <a:lnTo>
                      <a:pt x="76" y="7895"/>
                    </a:lnTo>
                    <a:cubicBezTo>
                      <a:pt x="0" y="8046"/>
                      <a:pt x="101" y="8346"/>
                      <a:pt x="26" y="8422"/>
                    </a:cubicBezTo>
                    <a:cubicBezTo>
                      <a:pt x="26" y="8458"/>
                      <a:pt x="52" y="8482"/>
                      <a:pt x="77" y="8482"/>
                    </a:cubicBezTo>
                    <a:cubicBezTo>
                      <a:pt x="86" y="8482"/>
                      <a:pt x="94" y="8478"/>
                      <a:pt x="101" y="8472"/>
                    </a:cubicBezTo>
                    <a:lnTo>
                      <a:pt x="101" y="8472"/>
                    </a:lnTo>
                    <a:cubicBezTo>
                      <a:pt x="76" y="9023"/>
                      <a:pt x="51" y="9600"/>
                      <a:pt x="101" y="10151"/>
                    </a:cubicBezTo>
                    <a:cubicBezTo>
                      <a:pt x="83" y="10169"/>
                      <a:pt x="78" y="10186"/>
                      <a:pt x="59" y="10186"/>
                    </a:cubicBezTo>
                    <a:cubicBezTo>
                      <a:pt x="51" y="10186"/>
                      <a:pt x="40" y="10183"/>
                      <a:pt x="26" y="10176"/>
                    </a:cubicBezTo>
                    <a:lnTo>
                      <a:pt x="26" y="10176"/>
                    </a:lnTo>
                    <a:cubicBezTo>
                      <a:pt x="151" y="10652"/>
                      <a:pt x="76" y="11153"/>
                      <a:pt x="26" y="11655"/>
                    </a:cubicBezTo>
                    <a:cubicBezTo>
                      <a:pt x="42" y="11655"/>
                      <a:pt x="59" y="11632"/>
                      <a:pt x="76" y="11632"/>
                    </a:cubicBezTo>
                    <a:cubicBezTo>
                      <a:pt x="84" y="11632"/>
                      <a:pt x="92" y="11638"/>
                      <a:pt x="101" y="11655"/>
                    </a:cubicBezTo>
                    <a:cubicBezTo>
                      <a:pt x="151" y="11479"/>
                      <a:pt x="26" y="11354"/>
                      <a:pt x="101" y="11229"/>
                    </a:cubicBezTo>
                    <a:lnTo>
                      <a:pt x="126" y="11229"/>
                    </a:lnTo>
                    <a:cubicBezTo>
                      <a:pt x="151" y="11128"/>
                      <a:pt x="51" y="11204"/>
                      <a:pt x="101" y="11103"/>
                    </a:cubicBezTo>
                    <a:cubicBezTo>
                      <a:pt x="106" y="11098"/>
                      <a:pt x="110" y="11096"/>
                      <a:pt x="114" y="11096"/>
                    </a:cubicBezTo>
                    <a:cubicBezTo>
                      <a:pt x="123" y="11096"/>
                      <a:pt x="125" y="11111"/>
                      <a:pt x="126" y="11111"/>
                    </a:cubicBezTo>
                    <a:cubicBezTo>
                      <a:pt x="126" y="11111"/>
                      <a:pt x="126" y="11109"/>
                      <a:pt x="126" y="11103"/>
                    </a:cubicBezTo>
                    <a:cubicBezTo>
                      <a:pt x="126" y="10878"/>
                      <a:pt x="176" y="10652"/>
                      <a:pt x="101" y="10452"/>
                    </a:cubicBezTo>
                    <a:cubicBezTo>
                      <a:pt x="176" y="10402"/>
                      <a:pt x="126" y="10201"/>
                      <a:pt x="176" y="10126"/>
                    </a:cubicBezTo>
                    <a:cubicBezTo>
                      <a:pt x="151" y="10076"/>
                      <a:pt x="176" y="10026"/>
                      <a:pt x="126" y="10001"/>
                    </a:cubicBezTo>
                    <a:cubicBezTo>
                      <a:pt x="201" y="9224"/>
                      <a:pt x="176" y="8447"/>
                      <a:pt x="226" y="7645"/>
                    </a:cubicBezTo>
                    <a:cubicBezTo>
                      <a:pt x="126" y="7269"/>
                      <a:pt x="326" y="6843"/>
                      <a:pt x="301" y="6417"/>
                    </a:cubicBezTo>
                    <a:lnTo>
                      <a:pt x="326" y="6417"/>
                    </a:lnTo>
                    <a:cubicBezTo>
                      <a:pt x="301" y="6266"/>
                      <a:pt x="301" y="6066"/>
                      <a:pt x="326" y="5890"/>
                    </a:cubicBezTo>
                    <a:lnTo>
                      <a:pt x="276" y="5740"/>
                    </a:lnTo>
                    <a:cubicBezTo>
                      <a:pt x="477" y="4737"/>
                      <a:pt x="502" y="3685"/>
                      <a:pt x="652" y="2657"/>
                    </a:cubicBezTo>
                    <a:cubicBezTo>
                      <a:pt x="727" y="2206"/>
                      <a:pt x="777" y="1780"/>
                      <a:pt x="853" y="1354"/>
                    </a:cubicBezTo>
                    <a:cubicBezTo>
                      <a:pt x="878" y="1153"/>
                      <a:pt x="903" y="953"/>
                      <a:pt x="928" y="727"/>
                    </a:cubicBezTo>
                    <a:lnTo>
                      <a:pt x="953" y="577"/>
                    </a:lnTo>
                    <a:lnTo>
                      <a:pt x="953" y="527"/>
                    </a:lnTo>
                    <a:lnTo>
                      <a:pt x="953" y="427"/>
                    </a:lnTo>
                    <a:lnTo>
                      <a:pt x="1103" y="477"/>
                    </a:lnTo>
                    <a:lnTo>
                      <a:pt x="1204" y="527"/>
                    </a:lnTo>
                    <a:lnTo>
                      <a:pt x="1379" y="602"/>
                    </a:lnTo>
                    <a:cubicBezTo>
                      <a:pt x="1379" y="627"/>
                      <a:pt x="1379" y="627"/>
                      <a:pt x="1354" y="627"/>
                    </a:cubicBezTo>
                    <a:cubicBezTo>
                      <a:pt x="1655" y="777"/>
                      <a:pt x="1880" y="1003"/>
                      <a:pt x="2156" y="1153"/>
                    </a:cubicBezTo>
                    <a:lnTo>
                      <a:pt x="2131" y="1153"/>
                    </a:lnTo>
                    <a:cubicBezTo>
                      <a:pt x="2833" y="1504"/>
                      <a:pt x="3459" y="2081"/>
                      <a:pt x="4136" y="2406"/>
                    </a:cubicBezTo>
                    <a:cubicBezTo>
                      <a:pt x="4888" y="2958"/>
                      <a:pt x="5715" y="3534"/>
                      <a:pt x="6517" y="4086"/>
                    </a:cubicBezTo>
                    <a:lnTo>
                      <a:pt x="6492" y="4111"/>
                    </a:lnTo>
                    <a:cubicBezTo>
                      <a:pt x="7143" y="4537"/>
                      <a:pt x="7670" y="5088"/>
                      <a:pt x="8296" y="5514"/>
                    </a:cubicBezTo>
                    <a:cubicBezTo>
                      <a:pt x="8597" y="5765"/>
                      <a:pt x="8973" y="6016"/>
                      <a:pt x="9249" y="6191"/>
                    </a:cubicBezTo>
                    <a:cubicBezTo>
                      <a:pt x="9324" y="6216"/>
                      <a:pt x="9274" y="6266"/>
                      <a:pt x="9249" y="6291"/>
                    </a:cubicBezTo>
                    <a:lnTo>
                      <a:pt x="9148" y="6391"/>
                    </a:lnTo>
                    <a:lnTo>
                      <a:pt x="8923" y="6592"/>
                    </a:lnTo>
                    <a:cubicBezTo>
                      <a:pt x="8772" y="6717"/>
                      <a:pt x="8597" y="6843"/>
                      <a:pt x="8422" y="6943"/>
                    </a:cubicBezTo>
                    <a:cubicBezTo>
                      <a:pt x="7970" y="7143"/>
                      <a:pt x="7620" y="7770"/>
                      <a:pt x="7168" y="7945"/>
                    </a:cubicBezTo>
                    <a:cubicBezTo>
                      <a:pt x="6316" y="8371"/>
                      <a:pt x="5665" y="9048"/>
                      <a:pt x="4988" y="9750"/>
                    </a:cubicBezTo>
                    <a:cubicBezTo>
                      <a:pt x="4261" y="10226"/>
                      <a:pt x="3660" y="10903"/>
                      <a:pt x="2908" y="11329"/>
                    </a:cubicBezTo>
                    <a:cubicBezTo>
                      <a:pt x="2657" y="11680"/>
                      <a:pt x="2181" y="11805"/>
                      <a:pt x="1855" y="12106"/>
                    </a:cubicBezTo>
                    <a:lnTo>
                      <a:pt x="1905" y="12131"/>
                    </a:lnTo>
                    <a:cubicBezTo>
                      <a:pt x="1720" y="12154"/>
                      <a:pt x="1706" y="12412"/>
                      <a:pt x="1567" y="12412"/>
                    </a:cubicBezTo>
                    <a:cubicBezTo>
                      <a:pt x="1555" y="12412"/>
                      <a:pt x="1543" y="12410"/>
                      <a:pt x="1529" y="12407"/>
                    </a:cubicBezTo>
                    <a:lnTo>
                      <a:pt x="1554" y="12381"/>
                    </a:lnTo>
                    <a:cubicBezTo>
                      <a:pt x="1435" y="12381"/>
                      <a:pt x="1498" y="12634"/>
                      <a:pt x="1416" y="12634"/>
                    </a:cubicBezTo>
                    <a:cubicBezTo>
                      <a:pt x="1412" y="12634"/>
                      <a:pt x="1408" y="12633"/>
                      <a:pt x="1404" y="12632"/>
                    </a:cubicBezTo>
                    <a:lnTo>
                      <a:pt x="1404" y="12632"/>
                    </a:lnTo>
                    <a:lnTo>
                      <a:pt x="1429" y="12657"/>
                    </a:lnTo>
                    <a:cubicBezTo>
                      <a:pt x="1407" y="12679"/>
                      <a:pt x="1396" y="12686"/>
                      <a:pt x="1389" y="12686"/>
                    </a:cubicBezTo>
                    <a:cubicBezTo>
                      <a:pt x="1378" y="12686"/>
                      <a:pt x="1379" y="12668"/>
                      <a:pt x="1363" y="12668"/>
                    </a:cubicBezTo>
                    <a:cubicBezTo>
                      <a:pt x="1356" y="12668"/>
                      <a:pt x="1345" y="12671"/>
                      <a:pt x="1329" y="12682"/>
                    </a:cubicBezTo>
                    <a:cubicBezTo>
                      <a:pt x="1304" y="12707"/>
                      <a:pt x="1354" y="12732"/>
                      <a:pt x="1304" y="12757"/>
                    </a:cubicBezTo>
                    <a:cubicBezTo>
                      <a:pt x="1284" y="12741"/>
                      <a:pt x="1266" y="12735"/>
                      <a:pt x="1249" y="12735"/>
                    </a:cubicBezTo>
                    <a:cubicBezTo>
                      <a:pt x="1181" y="12735"/>
                      <a:pt x="1134" y="12841"/>
                      <a:pt x="1068" y="12841"/>
                    </a:cubicBezTo>
                    <a:cubicBezTo>
                      <a:pt x="1048" y="12841"/>
                      <a:pt x="1027" y="12832"/>
                      <a:pt x="1003" y="12808"/>
                    </a:cubicBezTo>
                    <a:cubicBezTo>
                      <a:pt x="1053" y="12782"/>
                      <a:pt x="903" y="12833"/>
                      <a:pt x="978" y="12707"/>
                    </a:cubicBezTo>
                    <a:lnTo>
                      <a:pt x="978" y="12707"/>
                    </a:lnTo>
                    <a:cubicBezTo>
                      <a:pt x="928" y="12732"/>
                      <a:pt x="802" y="12858"/>
                      <a:pt x="853" y="12883"/>
                    </a:cubicBezTo>
                    <a:cubicBezTo>
                      <a:pt x="897" y="12950"/>
                      <a:pt x="902" y="13037"/>
                      <a:pt x="974" y="13037"/>
                    </a:cubicBezTo>
                    <a:cubicBezTo>
                      <a:pt x="983" y="13037"/>
                      <a:pt x="992" y="13036"/>
                      <a:pt x="1003" y="13033"/>
                    </a:cubicBezTo>
                    <a:lnTo>
                      <a:pt x="1003" y="12983"/>
                    </a:lnTo>
                    <a:cubicBezTo>
                      <a:pt x="1053" y="12983"/>
                      <a:pt x="1028" y="12983"/>
                      <a:pt x="1078" y="13008"/>
                    </a:cubicBezTo>
                    <a:cubicBezTo>
                      <a:pt x="1145" y="12941"/>
                      <a:pt x="1201" y="12941"/>
                      <a:pt x="1253" y="12941"/>
                    </a:cubicBezTo>
                    <a:lnTo>
                      <a:pt x="1253" y="12941"/>
                    </a:lnTo>
                    <a:cubicBezTo>
                      <a:pt x="1279" y="12941"/>
                      <a:pt x="1304" y="12941"/>
                      <a:pt x="1329" y="12933"/>
                    </a:cubicBezTo>
                    <a:cubicBezTo>
                      <a:pt x="1354" y="12833"/>
                      <a:pt x="1429" y="12808"/>
                      <a:pt x="1479" y="12782"/>
                    </a:cubicBezTo>
                    <a:lnTo>
                      <a:pt x="1529" y="12782"/>
                    </a:lnTo>
                    <a:cubicBezTo>
                      <a:pt x="1532" y="12784"/>
                      <a:pt x="1534" y="12784"/>
                      <a:pt x="1537" y="12784"/>
                    </a:cubicBezTo>
                    <a:cubicBezTo>
                      <a:pt x="1568" y="12784"/>
                      <a:pt x="1563" y="12669"/>
                      <a:pt x="1581" y="12669"/>
                    </a:cubicBezTo>
                    <a:cubicBezTo>
                      <a:pt x="1586" y="12669"/>
                      <a:pt x="1593" y="12680"/>
                      <a:pt x="1605" y="12707"/>
                    </a:cubicBezTo>
                    <a:cubicBezTo>
                      <a:pt x="1805" y="12507"/>
                      <a:pt x="2056" y="12281"/>
                      <a:pt x="2281" y="12081"/>
                    </a:cubicBezTo>
                    <a:cubicBezTo>
                      <a:pt x="2281" y="12031"/>
                      <a:pt x="2457" y="11930"/>
                      <a:pt x="2356" y="11930"/>
                    </a:cubicBezTo>
                    <a:cubicBezTo>
                      <a:pt x="2482" y="11930"/>
                      <a:pt x="2682" y="11805"/>
                      <a:pt x="2732" y="11755"/>
                    </a:cubicBezTo>
                    <a:cubicBezTo>
                      <a:pt x="2732" y="11755"/>
                      <a:pt x="2752" y="11774"/>
                      <a:pt x="2739" y="11779"/>
                    </a:cubicBezTo>
                    <a:lnTo>
                      <a:pt x="2739" y="11779"/>
                    </a:lnTo>
                    <a:cubicBezTo>
                      <a:pt x="2919" y="11752"/>
                      <a:pt x="2823" y="11577"/>
                      <a:pt x="2997" y="11577"/>
                    </a:cubicBezTo>
                    <a:cubicBezTo>
                      <a:pt x="3008" y="11577"/>
                      <a:pt x="3020" y="11578"/>
                      <a:pt x="3033" y="11579"/>
                    </a:cubicBezTo>
                    <a:cubicBezTo>
                      <a:pt x="2983" y="11479"/>
                      <a:pt x="3259" y="11429"/>
                      <a:pt x="3259" y="11279"/>
                    </a:cubicBezTo>
                    <a:cubicBezTo>
                      <a:pt x="3284" y="11279"/>
                      <a:pt x="3309" y="11279"/>
                      <a:pt x="3309" y="11304"/>
                    </a:cubicBezTo>
                    <a:cubicBezTo>
                      <a:pt x="3534" y="11128"/>
                      <a:pt x="3810" y="10978"/>
                      <a:pt x="3985" y="10828"/>
                    </a:cubicBezTo>
                    <a:cubicBezTo>
                      <a:pt x="4086" y="10627"/>
                      <a:pt x="4412" y="10552"/>
                      <a:pt x="4462" y="10351"/>
                    </a:cubicBezTo>
                    <a:cubicBezTo>
                      <a:pt x="4587" y="10276"/>
                      <a:pt x="4813" y="10176"/>
                      <a:pt x="4938" y="10001"/>
                    </a:cubicBezTo>
                    <a:lnTo>
                      <a:pt x="4938" y="10026"/>
                    </a:lnTo>
                    <a:cubicBezTo>
                      <a:pt x="5113" y="9875"/>
                      <a:pt x="5339" y="9700"/>
                      <a:pt x="5414" y="9549"/>
                    </a:cubicBezTo>
                    <a:cubicBezTo>
                      <a:pt x="5443" y="9561"/>
                      <a:pt x="5468" y="9566"/>
                      <a:pt x="5491" y="9566"/>
                    </a:cubicBezTo>
                    <a:cubicBezTo>
                      <a:pt x="5565" y="9566"/>
                      <a:pt x="5613" y="9513"/>
                      <a:pt x="5690" y="9474"/>
                    </a:cubicBezTo>
                    <a:cubicBezTo>
                      <a:pt x="5790" y="9349"/>
                      <a:pt x="6041" y="9173"/>
                      <a:pt x="6191" y="8973"/>
                    </a:cubicBezTo>
                    <a:cubicBezTo>
                      <a:pt x="6195" y="8975"/>
                      <a:pt x="6199" y="8976"/>
                      <a:pt x="6203" y="8976"/>
                    </a:cubicBezTo>
                    <a:cubicBezTo>
                      <a:pt x="6245" y="8976"/>
                      <a:pt x="6301" y="8887"/>
                      <a:pt x="6359" y="8887"/>
                    </a:cubicBezTo>
                    <a:cubicBezTo>
                      <a:pt x="6370" y="8887"/>
                      <a:pt x="6381" y="8891"/>
                      <a:pt x="6392" y="8898"/>
                    </a:cubicBezTo>
                    <a:cubicBezTo>
                      <a:pt x="6793" y="8371"/>
                      <a:pt x="7469" y="7920"/>
                      <a:pt x="8096" y="7569"/>
                    </a:cubicBezTo>
                    <a:lnTo>
                      <a:pt x="8096" y="7594"/>
                    </a:lnTo>
                    <a:cubicBezTo>
                      <a:pt x="8121" y="7494"/>
                      <a:pt x="8146" y="7344"/>
                      <a:pt x="8196" y="7244"/>
                    </a:cubicBezTo>
                    <a:cubicBezTo>
                      <a:pt x="8196" y="7244"/>
                      <a:pt x="8206" y="7253"/>
                      <a:pt x="8207" y="7261"/>
                    </a:cubicBezTo>
                    <a:lnTo>
                      <a:pt x="8207" y="7261"/>
                    </a:lnTo>
                    <a:cubicBezTo>
                      <a:pt x="8305" y="7192"/>
                      <a:pt x="8425" y="7166"/>
                      <a:pt x="8522" y="7093"/>
                    </a:cubicBezTo>
                    <a:cubicBezTo>
                      <a:pt x="8522" y="7093"/>
                      <a:pt x="8522" y="7093"/>
                      <a:pt x="8522" y="7118"/>
                    </a:cubicBezTo>
                    <a:cubicBezTo>
                      <a:pt x="8597" y="7018"/>
                      <a:pt x="8747" y="7018"/>
                      <a:pt x="8823" y="6868"/>
                    </a:cubicBezTo>
                    <a:lnTo>
                      <a:pt x="8848" y="6893"/>
                    </a:lnTo>
                    <a:lnTo>
                      <a:pt x="8898" y="6818"/>
                    </a:lnTo>
                    <a:cubicBezTo>
                      <a:pt x="8923" y="6843"/>
                      <a:pt x="8923" y="6868"/>
                      <a:pt x="8898" y="6893"/>
                    </a:cubicBezTo>
                    <a:lnTo>
                      <a:pt x="9224" y="6617"/>
                    </a:lnTo>
                    <a:lnTo>
                      <a:pt x="9524" y="6391"/>
                    </a:lnTo>
                    <a:lnTo>
                      <a:pt x="9675" y="6266"/>
                    </a:lnTo>
                    <a:cubicBezTo>
                      <a:pt x="9675" y="6266"/>
                      <a:pt x="9725" y="6241"/>
                      <a:pt x="9700" y="6216"/>
                    </a:cubicBezTo>
                    <a:lnTo>
                      <a:pt x="9625" y="6166"/>
                    </a:lnTo>
                    <a:lnTo>
                      <a:pt x="9324" y="5940"/>
                    </a:lnTo>
                    <a:lnTo>
                      <a:pt x="9098" y="5765"/>
                    </a:lnTo>
                    <a:lnTo>
                      <a:pt x="8747" y="5539"/>
                    </a:lnTo>
                    <a:cubicBezTo>
                      <a:pt x="8296" y="5214"/>
                      <a:pt x="7820" y="4888"/>
                      <a:pt x="7369" y="4537"/>
                    </a:cubicBezTo>
                    <a:lnTo>
                      <a:pt x="7369" y="4537"/>
                    </a:lnTo>
                    <a:lnTo>
                      <a:pt x="7219" y="4462"/>
                    </a:lnTo>
                    <a:cubicBezTo>
                      <a:pt x="7231" y="4449"/>
                      <a:pt x="7237" y="4443"/>
                      <a:pt x="7244" y="4443"/>
                    </a:cubicBezTo>
                    <a:cubicBezTo>
                      <a:pt x="7250" y="4443"/>
                      <a:pt x="7256" y="4449"/>
                      <a:pt x="7269" y="4462"/>
                    </a:cubicBezTo>
                    <a:cubicBezTo>
                      <a:pt x="7068" y="4236"/>
                      <a:pt x="6793" y="4136"/>
                      <a:pt x="6567" y="3960"/>
                    </a:cubicBezTo>
                    <a:cubicBezTo>
                      <a:pt x="6592" y="3960"/>
                      <a:pt x="6642" y="3960"/>
                      <a:pt x="6617" y="3935"/>
                    </a:cubicBezTo>
                    <a:cubicBezTo>
                      <a:pt x="6438" y="3868"/>
                      <a:pt x="6419" y="3702"/>
                      <a:pt x="6293" y="3702"/>
                    </a:cubicBezTo>
                    <a:cubicBezTo>
                      <a:pt x="6277" y="3702"/>
                      <a:pt x="6260" y="3704"/>
                      <a:pt x="6241" y="3710"/>
                    </a:cubicBezTo>
                    <a:cubicBezTo>
                      <a:pt x="6241" y="3710"/>
                      <a:pt x="6241" y="3685"/>
                      <a:pt x="6266" y="3685"/>
                    </a:cubicBezTo>
                    <a:cubicBezTo>
                      <a:pt x="5790" y="3384"/>
                      <a:pt x="5339" y="3058"/>
                      <a:pt x="4888" y="2707"/>
                    </a:cubicBezTo>
                    <a:cubicBezTo>
                      <a:pt x="4437" y="2532"/>
                      <a:pt x="4061" y="2131"/>
                      <a:pt x="3610" y="1955"/>
                    </a:cubicBezTo>
                    <a:lnTo>
                      <a:pt x="3635" y="1930"/>
                    </a:lnTo>
                    <a:cubicBezTo>
                      <a:pt x="3058" y="1655"/>
                      <a:pt x="2557" y="1178"/>
                      <a:pt x="2006" y="828"/>
                    </a:cubicBezTo>
                    <a:cubicBezTo>
                      <a:pt x="1805" y="677"/>
                      <a:pt x="1630" y="602"/>
                      <a:pt x="1404" y="452"/>
                    </a:cubicBezTo>
                    <a:lnTo>
                      <a:pt x="1404" y="427"/>
                    </a:lnTo>
                    <a:cubicBezTo>
                      <a:pt x="1178" y="326"/>
                      <a:pt x="1003" y="201"/>
                      <a:pt x="752"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9" name="Google Shape;3261;p66">
                <a:extLst>
                  <a:ext uri="{FF2B5EF4-FFF2-40B4-BE49-F238E27FC236}">
                    <a16:creationId xmlns:a16="http://schemas.microsoft.com/office/drawing/2014/main" id="{ADF807D8-9A27-5BFE-16BB-135E913D7F89}"/>
                  </a:ext>
                </a:extLst>
              </p:cNvPr>
              <p:cNvSpPr/>
              <p:nvPr/>
            </p:nvSpPr>
            <p:spPr>
              <a:xfrm>
                <a:off x="3841625" y="2775100"/>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0" name="Google Shape;3262;p66">
                <a:extLst>
                  <a:ext uri="{FF2B5EF4-FFF2-40B4-BE49-F238E27FC236}">
                    <a16:creationId xmlns:a16="http://schemas.microsoft.com/office/drawing/2014/main" id="{D7189A2B-61AD-177A-7735-C5BD13D8D512}"/>
                  </a:ext>
                </a:extLst>
              </p:cNvPr>
              <p:cNvSpPr/>
              <p:nvPr/>
            </p:nvSpPr>
            <p:spPr>
              <a:xfrm>
                <a:off x="3872950" y="2900400"/>
                <a:ext cx="1275" cy="650"/>
              </a:xfrm>
              <a:custGeom>
                <a:avLst/>
                <a:gdLst/>
                <a:ahLst/>
                <a:cxnLst/>
                <a:rect l="l" t="t" r="r" b="b"/>
                <a:pathLst>
                  <a:path w="51" h="26" extrusionOk="0">
                    <a:moveTo>
                      <a:pt x="51" y="1"/>
                    </a:moveTo>
                    <a:cubicBezTo>
                      <a:pt x="26" y="1"/>
                      <a:pt x="26" y="26"/>
                      <a:pt x="1" y="26"/>
                    </a:cubicBezTo>
                    <a:cubicBezTo>
                      <a:pt x="26" y="26"/>
                      <a:pt x="26" y="26"/>
                      <a:pt x="5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1" name="Google Shape;3263;p66">
                <a:extLst>
                  <a:ext uri="{FF2B5EF4-FFF2-40B4-BE49-F238E27FC236}">
                    <a16:creationId xmlns:a16="http://schemas.microsoft.com/office/drawing/2014/main" id="{19F2A041-B152-877E-DFEB-E0CD32939F12}"/>
                  </a:ext>
                </a:extLst>
              </p:cNvPr>
              <p:cNvSpPr/>
              <p:nvPr/>
            </p:nvSpPr>
            <p:spPr>
              <a:xfrm>
                <a:off x="4151775" y="3270075"/>
                <a:ext cx="650" cy="650"/>
              </a:xfrm>
              <a:custGeom>
                <a:avLst/>
                <a:gdLst/>
                <a:ahLst/>
                <a:cxnLst/>
                <a:rect l="l" t="t" r="r" b="b"/>
                <a:pathLst>
                  <a:path w="26" h="26" extrusionOk="0">
                    <a:moveTo>
                      <a:pt x="1" y="1"/>
                    </a:moveTo>
                    <a:lnTo>
                      <a:pt x="26" y="26"/>
                    </a:lnTo>
                    <a:lnTo>
                      <a:pt x="26"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2" name="Google Shape;3264;p66">
                <a:extLst>
                  <a:ext uri="{FF2B5EF4-FFF2-40B4-BE49-F238E27FC236}">
                    <a16:creationId xmlns:a16="http://schemas.microsoft.com/office/drawing/2014/main" id="{0A470968-AC6D-D99E-2C6B-4B4FA8BA5940}"/>
                  </a:ext>
                </a:extLst>
              </p:cNvPr>
              <p:cNvSpPr/>
              <p:nvPr/>
            </p:nvSpPr>
            <p:spPr>
              <a:xfrm>
                <a:off x="4151350" y="3270475"/>
                <a:ext cx="1700" cy="3400"/>
              </a:xfrm>
              <a:custGeom>
                <a:avLst/>
                <a:gdLst/>
                <a:ahLst/>
                <a:cxnLst/>
                <a:rect l="l" t="t" r="r" b="b"/>
                <a:pathLst>
                  <a:path w="68" h="136" extrusionOk="0">
                    <a:moveTo>
                      <a:pt x="6" y="1"/>
                    </a:moveTo>
                    <a:lnTo>
                      <a:pt x="6" y="1"/>
                    </a:lnTo>
                    <a:cubicBezTo>
                      <a:pt x="0" y="1"/>
                      <a:pt x="32" y="51"/>
                      <a:pt x="47" y="84"/>
                    </a:cubicBezTo>
                    <a:lnTo>
                      <a:pt x="47" y="84"/>
                    </a:lnTo>
                    <a:lnTo>
                      <a:pt x="18" y="10"/>
                    </a:lnTo>
                    <a:cubicBezTo>
                      <a:pt x="11" y="4"/>
                      <a:pt x="8" y="1"/>
                      <a:pt x="6" y="1"/>
                    </a:cubicBezTo>
                    <a:close/>
                    <a:moveTo>
                      <a:pt x="47" y="84"/>
                    </a:moveTo>
                    <a:lnTo>
                      <a:pt x="53" y="98"/>
                    </a:lnTo>
                    <a:lnTo>
                      <a:pt x="53" y="98"/>
                    </a:lnTo>
                    <a:cubicBezTo>
                      <a:pt x="52" y="94"/>
                      <a:pt x="50" y="89"/>
                      <a:pt x="47" y="84"/>
                    </a:cubicBezTo>
                    <a:close/>
                    <a:moveTo>
                      <a:pt x="53" y="98"/>
                    </a:moveTo>
                    <a:cubicBezTo>
                      <a:pt x="55" y="105"/>
                      <a:pt x="56" y="111"/>
                      <a:pt x="53" y="112"/>
                    </a:cubicBezTo>
                    <a:lnTo>
                      <a:pt x="53" y="112"/>
                    </a:lnTo>
                    <a:cubicBezTo>
                      <a:pt x="47" y="110"/>
                      <a:pt x="43" y="110"/>
                      <a:pt x="43" y="110"/>
                    </a:cubicBezTo>
                    <a:lnTo>
                      <a:pt x="43" y="110"/>
                    </a:lnTo>
                    <a:cubicBezTo>
                      <a:pt x="46" y="112"/>
                      <a:pt x="49" y="113"/>
                      <a:pt x="51" y="113"/>
                    </a:cubicBezTo>
                    <a:cubicBezTo>
                      <a:pt x="52" y="113"/>
                      <a:pt x="52" y="112"/>
                      <a:pt x="53" y="112"/>
                    </a:cubicBezTo>
                    <a:lnTo>
                      <a:pt x="53" y="112"/>
                    </a:lnTo>
                    <a:cubicBezTo>
                      <a:pt x="55" y="113"/>
                      <a:pt x="58" y="115"/>
                      <a:pt x="60" y="117"/>
                    </a:cubicBezTo>
                    <a:lnTo>
                      <a:pt x="60" y="117"/>
                    </a:lnTo>
                    <a:lnTo>
                      <a:pt x="53" y="98"/>
                    </a:lnTo>
                    <a:close/>
                    <a:moveTo>
                      <a:pt x="60" y="117"/>
                    </a:moveTo>
                    <a:lnTo>
                      <a:pt x="68" y="135"/>
                    </a:lnTo>
                    <a:cubicBezTo>
                      <a:pt x="68" y="126"/>
                      <a:pt x="65" y="120"/>
                      <a:pt x="60" y="117"/>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3" name="Google Shape;3265;p66">
                <a:extLst>
                  <a:ext uri="{FF2B5EF4-FFF2-40B4-BE49-F238E27FC236}">
                    <a16:creationId xmlns:a16="http://schemas.microsoft.com/office/drawing/2014/main" id="{87BCBEF7-2169-E64F-788F-96C30CD7735A}"/>
                  </a:ext>
                </a:extLst>
              </p:cNvPr>
              <p:cNvSpPr/>
              <p:nvPr/>
            </p:nvSpPr>
            <p:spPr>
              <a:xfrm>
                <a:off x="4151700" y="3273050"/>
                <a:ext cx="1225" cy="1450"/>
              </a:xfrm>
              <a:custGeom>
                <a:avLst/>
                <a:gdLst/>
                <a:ahLst/>
                <a:cxnLst/>
                <a:rect l="l" t="t" r="r" b="b"/>
                <a:pathLst>
                  <a:path w="49" h="58" extrusionOk="0">
                    <a:moveTo>
                      <a:pt x="10" y="0"/>
                    </a:moveTo>
                    <a:cubicBezTo>
                      <a:pt x="0" y="0"/>
                      <a:pt x="13" y="18"/>
                      <a:pt x="22" y="35"/>
                    </a:cubicBezTo>
                    <a:lnTo>
                      <a:pt x="22" y="35"/>
                    </a:lnTo>
                    <a:cubicBezTo>
                      <a:pt x="21" y="15"/>
                      <a:pt x="49" y="27"/>
                      <a:pt x="29" y="7"/>
                    </a:cubicBezTo>
                    <a:cubicBezTo>
                      <a:pt x="19" y="2"/>
                      <a:pt x="13" y="0"/>
                      <a:pt x="10" y="0"/>
                    </a:cubicBezTo>
                    <a:close/>
                    <a:moveTo>
                      <a:pt x="22" y="35"/>
                    </a:moveTo>
                    <a:cubicBezTo>
                      <a:pt x="22" y="40"/>
                      <a:pt x="24" y="47"/>
                      <a:pt x="29" y="57"/>
                    </a:cubicBezTo>
                    <a:cubicBezTo>
                      <a:pt x="29" y="51"/>
                      <a:pt x="26" y="43"/>
                      <a:pt x="22" y="35"/>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4" name="Google Shape;3266;p66">
                <a:extLst>
                  <a:ext uri="{FF2B5EF4-FFF2-40B4-BE49-F238E27FC236}">
                    <a16:creationId xmlns:a16="http://schemas.microsoft.com/office/drawing/2014/main" id="{E668F9C9-6D83-9F26-05EF-4C08FFA4DB0D}"/>
                  </a:ext>
                </a:extLst>
              </p:cNvPr>
              <p:cNvSpPr/>
              <p:nvPr/>
            </p:nvSpPr>
            <p:spPr>
              <a:xfrm>
                <a:off x="4128600" y="32920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5" name="Google Shape;3267;p66">
                <a:extLst>
                  <a:ext uri="{FF2B5EF4-FFF2-40B4-BE49-F238E27FC236}">
                    <a16:creationId xmlns:a16="http://schemas.microsoft.com/office/drawing/2014/main" id="{1BC2F646-8145-7020-8384-681BBC169421}"/>
                  </a:ext>
                </a:extLst>
              </p:cNvPr>
              <p:cNvSpPr/>
              <p:nvPr/>
            </p:nvSpPr>
            <p:spPr>
              <a:xfrm>
                <a:off x="4008300" y="3272500"/>
                <a:ext cx="143500" cy="76550"/>
              </a:xfrm>
              <a:custGeom>
                <a:avLst/>
                <a:gdLst/>
                <a:ahLst/>
                <a:cxnLst/>
                <a:rect l="l" t="t" r="r" b="b"/>
                <a:pathLst>
                  <a:path w="5740" h="3062" extrusionOk="0">
                    <a:moveTo>
                      <a:pt x="5678" y="1"/>
                    </a:moveTo>
                    <a:cubicBezTo>
                      <a:pt x="5651" y="1"/>
                      <a:pt x="5678" y="83"/>
                      <a:pt x="5651" y="83"/>
                    </a:cubicBezTo>
                    <a:cubicBezTo>
                      <a:pt x="5648" y="83"/>
                      <a:pt x="5644" y="82"/>
                      <a:pt x="5640" y="79"/>
                    </a:cubicBezTo>
                    <a:lnTo>
                      <a:pt x="5614" y="54"/>
                    </a:lnTo>
                    <a:cubicBezTo>
                      <a:pt x="5589" y="54"/>
                      <a:pt x="5665" y="104"/>
                      <a:pt x="5614" y="104"/>
                    </a:cubicBezTo>
                    <a:cubicBezTo>
                      <a:pt x="5589" y="79"/>
                      <a:pt x="5589" y="54"/>
                      <a:pt x="5589" y="54"/>
                    </a:cubicBezTo>
                    <a:cubicBezTo>
                      <a:pt x="5564" y="104"/>
                      <a:pt x="5514" y="104"/>
                      <a:pt x="5514" y="205"/>
                    </a:cubicBezTo>
                    <a:cubicBezTo>
                      <a:pt x="5501" y="191"/>
                      <a:pt x="5491" y="187"/>
                      <a:pt x="5483" y="187"/>
                    </a:cubicBezTo>
                    <a:cubicBezTo>
                      <a:pt x="5465" y="187"/>
                      <a:pt x="5455" y="210"/>
                      <a:pt x="5434" y="210"/>
                    </a:cubicBezTo>
                    <a:cubicBezTo>
                      <a:pt x="5428" y="210"/>
                      <a:pt x="5421" y="208"/>
                      <a:pt x="5414" y="205"/>
                    </a:cubicBezTo>
                    <a:lnTo>
                      <a:pt x="5414" y="205"/>
                    </a:lnTo>
                    <a:cubicBezTo>
                      <a:pt x="5414" y="230"/>
                      <a:pt x="5414" y="230"/>
                      <a:pt x="5439" y="255"/>
                    </a:cubicBezTo>
                    <a:cubicBezTo>
                      <a:pt x="5289" y="330"/>
                      <a:pt x="5188" y="505"/>
                      <a:pt x="5038" y="606"/>
                    </a:cubicBezTo>
                    <a:cubicBezTo>
                      <a:pt x="5063" y="756"/>
                      <a:pt x="4888" y="681"/>
                      <a:pt x="4838" y="781"/>
                    </a:cubicBezTo>
                    <a:lnTo>
                      <a:pt x="4812" y="781"/>
                    </a:lnTo>
                    <a:cubicBezTo>
                      <a:pt x="4812" y="831"/>
                      <a:pt x="4787" y="856"/>
                      <a:pt x="4762" y="881"/>
                    </a:cubicBezTo>
                    <a:lnTo>
                      <a:pt x="4762" y="931"/>
                    </a:lnTo>
                    <a:cubicBezTo>
                      <a:pt x="4512" y="982"/>
                      <a:pt x="4386" y="1182"/>
                      <a:pt x="4161" y="1307"/>
                    </a:cubicBezTo>
                    <a:cubicBezTo>
                      <a:pt x="3935" y="1433"/>
                      <a:pt x="3685" y="1508"/>
                      <a:pt x="3609" y="1784"/>
                    </a:cubicBezTo>
                    <a:cubicBezTo>
                      <a:pt x="3584" y="1784"/>
                      <a:pt x="3584" y="1784"/>
                      <a:pt x="3584" y="1759"/>
                    </a:cubicBezTo>
                    <a:cubicBezTo>
                      <a:pt x="3534" y="1834"/>
                      <a:pt x="3459" y="1834"/>
                      <a:pt x="3434" y="1909"/>
                    </a:cubicBezTo>
                    <a:lnTo>
                      <a:pt x="3409" y="1884"/>
                    </a:lnTo>
                    <a:cubicBezTo>
                      <a:pt x="3334" y="2084"/>
                      <a:pt x="3133" y="2109"/>
                      <a:pt x="3058" y="2285"/>
                    </a:cubicBezTo>
                    <a:cubicBezTo>
                      <a:pt x="2883" y="2410"/>
                      <a:pt x="2707" y="2561"/>
                      <a:pt x="2582" y="2711"/>
                    </a:cubicBezTo>
                    <a:lnTo>
                      <a:pt x="2557" y="2711"/>
                    </a:lnTo>
                    <a:cubicBezTo>
                      <a:pt x="2507" y="2761"/>
                      <a:pt x="2457" y="2786"/>
                      <a:pt x="2406" y="2811"/>
                    </a:cubicBezTo>
                    <a:cubicBezTo>
                      <a:pt x="2331" y="2711"/>
                      <a:pt x="2306" y="2661"/>
                      <a:pt x="2231" y="2611"/>
                    </a:cubicBezTo>
                    <a:cubicBezTo>
                      <a:pt x="2131" y="2460"/>
                      <a:pt x="1855" y="2510"/>
                      <a:pt x="1755" y="2335"/>
                    </a:cubicBezTo>
                    <a:cubicBezTo>
                      <a:pt x="1755" y="2185"/>
                      <a:pt x="1454" y="2310"/>
                      <a:pt x="1479" y="2134"/>
                    </a:cubicBezTo>
                    <a:cubicBezTo>
                      <a:pt x="1429" y="1834"/>
                      <a:pt x="1178" y="1809"/>
                      <a:pt x="953" y="1784"/>
                    </a:cubicBezTo>
                    <a:cubicBezTo>
                      <a:pt x="827" y="1608"/>
                      <a:pt x="577" y="1608"/>
                      <a:pt x="502" y="1383"/>
                    </a:cubicBezTo>
                    <a:cubicBezTo>
                      <a:pt x="495" y="1384"/>
                      <a:pt x="489" y="1384"/>
                      <a:pt x="483" y="1384"/>
                    </a:cubicBezTo>
                    <a:cubicBezTo>
                      <a:pt x="382" y="1384"/>
                      <a:pt x="421" y="1182"/>
                      <a:pt x="328" y="1133"/>
                    </a:cubicBezTo>
                    <a:lnTo>
                      <a:pt x="328" y="1133"/>
                    </a:lnTo>
                    <a:cubicBezTo>
                      <a:pt x="326" y="1127"/>
                      <a:pt x="321" y="1124"/>
                      <a:pt x="315" y="1124"/>
                    </a:cubicBezTo>
                    <a:cubicBezTo>
                      <a:pt x="294" y="1124"/>
                      <a:pt x="252" y="1154"/>
                      <a:pt x="238" y="1154"/>
                    </a:cubicBezTo>
                    <a:cubicBezTo>
                      <a:pt x="228" y="1154"/>
                      <a:pt x="229" y="1143"/>
                      <a:pt x="251" y="1107"/>
                    </a:cubicBezTo>
                    <a:lnTo>
                      <a:pt x="251" y="1082"/>
                    </a:lnTo>
                    <a:cubicBezTo>
                      <a:pt x="254" y="1075"/>
                      <a:pt x="254" y="1073"/>
                      <a:pt x="252" y="1073"/>
                    </a:cubicBezTo>
                    <a:cubicBezTo>
                      <a:pt x="238" y="1073"/>
                      <a:pt x="155" y="1151"/>
                      <a:pt x="143" y="1151"/>
                    </a:cubicBezTo>
                    <a:cubicBezTo>
                      <a:pt x="140" y="1151"/>
                      <a:pt x="142" y="1146"/>
                      <a:pt x="151" y="1132"/>
                    </a:cubicBezTo>
                    <a:lnTo>
                      <a:pt x="151" y="1132"/>
                    </a:lnTo>
                    <a:lnTo>
                      <a:pt x="126" y="1157"/>
                    </a:lnTo>
                    <a:cubicBezTo>
                      <a:pt x="101" y="1157"/>
                      <a:pt x="150" y="1108"/>
                      <a:pt x="151" y="1107"/>
                    </a:cubicBezTo>
                    <a:lnTo>
                      <a:pt x="151" y="1107"/>
                    </a:lnTo>
                    <a:cubicBezTo>
                      <a:pt x="150" y="1107"/>
                      <a:pt x="119" y="1139"/>
                      <a:pt x="106" y="1139"/>
                    </a:cubicBezTo>
                    <a:cubicBezTo>
                      <a:pt x="103" y="1139"/>
                      <a:pt x="101" y="1137"/>
                      <a:pt x="101" y="1132"/>
                    </a:cubicBezTo>
                    <a:cubicBezTo>
                      <a:pt x="201" y="1007"/>
                      <a:pt x="51" y="1107"/>
                      <a:pt x="151" y="982"/>
                    </a:cubicBezTo>
                    <a:cubicBezTo>
                      <a:pt x="151" y="982"/>
                      <a:pt x="176" y="906"/>
                      <a:pt x="226" y="906"/>
                    </a:cubicBezTo>
                    <a:cubicBezTo>
                      <a:pt x="226" y="896"/>
                      <a:pt x="217" y="890"/>
                      <a:pt x="205" y="890"/>
                    </a:cubicBezTo>
                    <a:cubicBezTo>
                      <a:pt x="189" y="890"/>
                      <a:pt x="165" y="902"/>
                      <a:pt x="151" y="931"/>
                    </a:cubicBezTo>
                    <a:cubicBezTo>
                      <a:pt x="101" y="982"/>
                      <a:pt x="51" y="1032"/>
                      <a:pt x="25" y="1082"/>
                    </a:cubicBezTo>
                    <a:lnTo>
                      <a:pt x="51" y="1057"/>
                    </a:lnTo>
                    <a:lnTo>
                      <a:pt x="51" y="1057"/>
                    </a:lnTo>
                    <a:cubicBezTo>
                      <a:pt x="25" y="1107"/>
                      <a:pt x="51" y="1082"/>
                      <a:pt x="25" y="1107"/>
                    </a:cubicBezTo>
                    <a:cubicBezTo>
                      <a:pt x="51" y="1132"/>
                      <a:pt x="0" y="1207"/>
                      <a:pt x="0" y="1232"/>
                    </a:cubicBezTo>
                    <a:cubicBezTo>
                      <a:pt x="16" y="1217"/>
                      <a:pt x="27" y="1211"/>
                      <a:pt x="34" y="1211"/>
                    </a:cubicBezTo>
                    <a:cubicBezTo>
                      <a:pt x="51" y="1211"/>
                      <a:pt x="51" y="1240"/>
                      <a:pt x="51" y="1257"/>
                    </a:cubicBezTo>
                    <a:lnTo>
                      <a:pt x="25" y="1282"/>
                    </a:lnTo>
                    <a:cubicBezTo>
                      <a:pt x="21" y="1291"/>
                      <a:pt x="21" y="1295"/>
                      <a:pt x="24" y="1295"/>
                    </a:cubicBezTo>
                    <a:cubicBezTo>
                      <a:pt x="34" y="1295"/>
                      <a:pt x="74" y="1258"/>
                      <a:pt x="75" y="1258"/>
                    </a:cubicBezTo>
                    <a:lnTo>
                      <a:pt x="75" y="1258"/>
                    </a:lnTo>
                    <a:cubicBezTo>
                      <a:pt x="75" y="1258"/>
                      <a:pt x="69" y="1264"/>
                      <a:pt x="51" y="1282"/>
                    </a:cubicBezTo>
                    <a:cubicBezTo>
                      <a:pt x="126" y="1307"/>
                      <a:pt x="176" y="1332"/>
                      <a:pt x="226" y="1383"/>
                    </a:cubicBezTo>
                    <a:cubicBezTo>
                      <a:pt x="234" y="1379"/>
                      <a:pt x="240" y="1377"/>
                      <a:pt x="246" y="1377"/>
                    </a:cubicBezTo>
                    <a:cubicBezTo>
                      <a:pt x="264" y="1377"/>
                      <a:pt x="272" y="1392"/>
                      <a:pt x="281" y="1392"/>
                    </a:cubicBezTo>
                    <a:cubicBezTo>
                      <a:pt x="286" y="1392"/>
                      <a:pt x="292" y="1384"/>
                      <a:pt x="301" y="1358"/>
                    </a:cubicBezTo>
                    <a:lnTo>
                      <a:pt x="301" y="1358"/>
                    </a:lnTo>
                    <a:cubicBezTo>
                      <a:pt x="276" y="1433"/>
                      <a:pt x="301" y="1483"/>
                      <a:pt x="301" y="1483"/>
                    </a:cubicBezTo>
                    <a:cubicBezTo>
                      <a:pt x="301" y="1508"/>
                      <a:pt x="301" y="1508"/>
                      <a:pt x="301" y="1508"/>
                    </a:cubicBezTo>
                    <a:cubicBezTo>
                      <a:pt x="289" y="1533"/>
                      <a:pt x="289" y="1541"/>
                      <a:pt x="294" y="1541"/>
                    </a:cubicBezTo>
                    <a:cubicBezTo>
                      <a:pt x="304" y="1541"/>
                      <a:pt x="330" y="1519"/>
                      <a:pt x="342" y="1519"/>
                    </a:cubicBezTo>
                    <a:cubicBezTo>
                      <a:pt x="351" y="1519"/>
                      <a:pt x="351" y="1533"/>
                      <a:pt x="326" y="1583"/>
                    </a:cubicBezTo>
                    <a:cubicBezTo>
                      <a:pt x="345" y="1564"/>
                      <a:pt x="358" y="1558"/>
                      <a:pt x="367" y="1558"/>
                    </a:cubicBezTo>
                    <a:cubicBezTo>
                      <a:pt x="386" y="1558"/>
                      <a:pt x="392" y="1583"/>
                      <a:pt x="411" y="1583"/>
                    </a:cubicBezTo>
                    <a:cubicBezTo>
                      <a:pt x="420" y="1583"/>
                      <a:pt x="433" y="1577"/>
                      <a:pt x="452" y="1558"/>
                    </a:cubicBezTo>
                    <a:lnTo>
                      <a:pt x="452" y="1558"/>
                    </a:lnTo>
                    <a:cubicBezTo>
                      <a:pt x="452" y="1583"/>
                      <a:pt x="426" y="1608"/>
                      <a:pt x="426" y="1608"/>
                    </a:cubicBezTo>
                    <a:cubicBezTo>
                      <a:pt x="477" y="1658"/>
                      <a:pt x="502" y="1733"/>
                      <a:pt x="552" y="1759"/>
                    </a:cubicBezTo>
                    <a:cubicBezTo>
                      <a:pt x="563" y="1751"/>
                      <a:pt x="572" y="1748"/>
                      <a:pt x="579" y="1748"/>
                    </a:cubicBezTo>
                    <a:cubicBezTo>
                      <a:pt x="612" y="1748"/>
                      <a:pt x="617" y="1805"/>
                      <a:pt x="654" y="1805"/>
                    </a:cubicBezTo>
                    <a:cubicBezTo>
                      <a:pt x="666" y="1805"/>
                      <a:pt x="681" y="1799"/>
                      <a:pt x="702" y="1784"/>
                    </a:cubicBezTo>
                    <a:cubicBezTo>
                      <a:pt x="724" y="1827"/>
                      <a:pt x="727" y="1889"/>
                      <a:pt x="776" y="1889"/>
                    </a:cubicBezTo>
                    <a:cubicBezTo>
                      <a:pt x="783" y="1889"/>
                      <a:pt x="792" y="1887"/>
                      <a:pt x="802" y="1884"/>
                    </a:cubicBezTo>
                    <a:lnTo>
                      <a:pt x="802" y="1884"/>
                    </a:lnTo>
                    <a:lnTo>
                      <a:pt x="777" y="1909"/>
                    </a:lnTo>
                    <a:cubicBezTo>
                      <a:pt x="806" y="1923"/>
                      <a:pt x="835" y="1938"/>
                      <a:pt x="869" y="1938"/>
                    </a:cubicBezTo>
                    <a:cubicBezTo>
                      <a:pt x="894" y="1938"/>
                      <a:pt x="921" y="1930"/>
                      <a:pt x="953" y="1909"/>
                    </a:cubicBezTo>
                    <a:lnTo>
                      <a:pt x="953" y="1909"/>
                    </a:lnTo>
                    <a:cubicBezTo>
                      <a:pt x="903" y="2034"/>
                      <a:pt x="928" y="2009"/>
                      <a:pt x="928" y="2059"/>
                    </a:cubicBezTo>
                    <a:cubicBezTo>
                      <a:pt x="935" y="2056"/>
                      <a:pt x="942" y="2054"/>
                      <a:pt x="950" y="2054"/>
                    </a:cubicBezTo>
                    <a:cubicBezTo>
                      <a:pt x="986" y="2054"/>
                      <a:pt x="1023" y="2090"/>
                      <a:pt x="1072" y="2090"/>
                    </a:cubicBezTo>
                    <a:cubicBezTo>
                      <a:pt x="1082" y="2090"/>
                      <a:pt x="1092" y="2088"/>
                      <a:pt x="1103" y="2084"/>
                    </a:cubicBezTo>
                    <a:lnTo>
                      <a:pt x="1103" y="2084"/>
                    </a:lnTo>
                    <a:cubicBezTo>
                      <a:pt x="1078" y="2134"/>
                      <a:pt x="1153" y="2109"/>
                      <a:pt x="1103" y="2160"/>
                    </a:cubicBezTo>
                    <a:cubicBezTo>
                      <a:pt x="1118" y="2158"/>
                      <a:pt x="1132" y="2157"/>
                      <a:pt x="1146" y="2157"/>
                    </a:cubicBezTo>
                    <a:cubicBezTo>
                      <a:pt x="1318" y="2157"/>
                      <a:pt x="1408" y="2300"/>
                      <a:pt x="1454" y="2485"/>
                    </a:cubicBezTo>
                    <a:cubicBezTo>
                      <a:pt x="1504" y="2460"/>
                      <a:pt x="1579" y="2385"/>
                      <a:pt x="1629" y="2360"/>
                    </a:cubicBezTo>
                    <a:cubicBezTo>
                      <a:pt x="1629" y="2360"/>
                      <a:pt x="1629" y="2385"/>
                      <a:pt x="1629" y="2385"/>
                    </a:cubicBezTo>
                    <a:cubicBezTo>
                      <a:pt x="1655" y="2385"/>
                      <a:pt x="1629" y="2460"/>
                      <a:pt x="1655" y="2460"/>
                    </a:cubicBezTo>
                    <a:cubicBezTo>
                      <a:pt x="1655" y="2485"/>
                      <a:pt x="1655" y="2485"/>
                      <a:pt x="1629" y="2485"/>
                    </a:cubicBezTo>
                    <a:cubicBezTo>
                      <a:pt x="1672" y="2485"/>
                      <a:pt x="1642" y="2541"/>
                      <a:pt x="1679" y="2541"/>
                    </a:cubicBezTo>
                    <a:cubicBezTo>
                      <a:pt x="1686" y="2541"/>
                      <a:pt x="1694" y="2539"/>
                      <a:pt x="1705" y="2535"/>
                    </a:cubicBezTo>
                    <a:lnTo>
                      <a:pt x="1705" y="2535"/>
                    </a:lnTo>
                    <a:lnTo>
                      <a:pt x="1680" y="2561"/>
                    </a:lnTo>
                    <a:lnTo>
                      <a:pt x="1730" y="2535"/>
                    </a:lnTo>
                    <a:lnTo>
                      <a:pt x="1730" y="2535"/>
                    </a:lnTo>
                    <a:cubicBezTo>
                      <a:pt x="1712" y="2553"/>
                      <a:pt x="1694" y="2584"/>
                      <a:pt x="1685" y="2591"/>
                    </a:cubicBezTo>
                    <a:lnTo>
                      <a:pt x="1685" y="2591"/>
                    </a:lnTo>
                    <a:cubicBezTo>
                      <a:pt x="1683" y="2589"/>
                      <a:pt x="1681" y="2587"/>
                      <a:pt x="1680" y="2586"/>
                    </a:cubicBezTo>
                    <a:lnTo>
                      <a:pt x="1680" y="2586"/>
                    </a:lnTo>
                    <a:cubicBezTo>
                      <a:pt x="1680" y="2590"/>
                      <a:pt x="1681" y="2592"/>
                      <a:pt x="1682" y="2592"/>
                    </a:cubicBezTo>
                    <a:cubicBezTo>
                      <a:pt x="1683" y="2592"/>
                      <a:pt x="1684" y="2592"/>
                      <a:pt x="1685" y="2591"/>
                    </a:cubicBezTo>
                    <a:lnTo>
                      <a:pt x="1685" y="2591"/>
                    </a:lnTo>
                    <a:cubicBezTo>
                      <a:pt x="1860" y="2761"/>
                      <a:pt x="2084" y="2764"/>
                      <a:pt x="2406" y="3037"/>
                    </a:cubicBezTo>
                    <a:lnTo>
                      <a:pt x="2406" y="3062"/>
                    </a:lnTo>
                    <a:lnTo>
                      <a:pt x="2457" y="2987"/>
                    </a:lnTo>
                    <a:cubicBezTo>
                      <a:pt x="2457" y="2987"/>
                      <a:pt x="2457" y="3012"/>
                      <a:pt x="2457" y="3012"/>
                    </a:cubicBezTo>
                    <a:cubicBezTo>
                      <a:pt x="2532" y="3012"/>
                      <a:pt x="2582" y="2861"/>
                      <a:pt x="2657" y="2836"/>
                    </a:cubicBezTo>
                    <a:cubicBezTo>
                      <a:pt x="2657" y="2836"/>
                      <a:pt x="2657" y="2861"/>
                      <a:pt x="2682" y="2861"/>
                    </a:cubicBezTo>
                    <a:cubicBezTo>
                      <a:pt x="2682" y="2840"/>
                      <a:pt x="2692" y="2835"/>
                      <a:pt x="2705" y="2835"/>
                    </a:cubicBezTo>
                    <a:cubicBezTo>
                      <a:pt x="2717" y="2835"/>
                      <a:pt x="2732" y="2840"/>
                      <a:pt x="2743" y="2840"/>
                    </a:cubicBezTo>
                    <a:cubicBezTo>
                      <a:pt x="2760" y="2840"/>
                      <a:pt x="2765" y="2827"/>
                      <a:pt x="2732" y="2761"/>
                    </a:cubicBezTo>
                    <a:lnTo>
                      <a:pt x="2732" y="2761"/>
                    </a:lnTo>
                    <a:cubicBezTo>
                      <a:pt x="2732" y="2761"/>
                      <a:pt x="2757" y="2786"/>
                      <a:pt x="2757" y="2811"/>
                    </a:cubicBezTo>
                    <a:cubicBezTo>
                      <a:pt x="2832" y="2686"/>
                      <a:pt x="2933" y="2611"/>
                      <a:pt x="3033" y="2561"/>
                    </a:cubicBezTo>
                    <a:cubicBezTo>
                      <a:pt x="3033" y="2385"/>
                      <a:pt x="3208" y="2410"/>
                      <a:pt x="3233" y="2260"/>
                    </a:cubicBezTo>
                    <a:lnTo>
                      <a:pt x="3259" y="2285"/>
                    </a:lnTo>
                    <a:cubicBezTo>
                      <a:pt x="3309" y="2109"/>
                      <a:pt x="3484" y="2109"/>
                      <a:pt x="3584" y="2009"/>
                    </a:cubicBezTo>
                    <a:cubicBezTo>
                      <a:pt x="3634" y="1984"/>
                      <a:pt x="3660" y="1934"/>
                      <a:pt x="3685" y="1884"/>
                    </a:cubicBezTo>
                    <a:lnTo>
                      <a:pt x="3710" y="1909"/>
                    </a:lnTo>
                    <a:cubicBezTo>
                      <a:pt x="3710" y="1759"/>
                      <a:pt x="3960" y="1884"/>
                      <a:pt x="3960" y="1708"/>
                    </a:cubicBezTo>
                    <a:lnTo>
                      <a:pt x="3985" y="1733"/>
                    </a:lnTo>
                    <a:cubicBezTo>
                      <a:pt x="3960" y="1683"/>
                      <a:pt x="4035" y="1708"/>
                      <a:pt x="3960" y="1633"/>
                    </a:cubicBezTo>
                    <a:lnTo>
                      <a:pt x="4010" y="1633"/>
                    </a:lnTo>
                    <a:cubicBezTo>
                      <a:pt x="3985" y="1558"/>
                      <a:pt x="4023" y="1558"/>
                      <a:pt x="4067" y="1558"/>
                    </a:cubicBezTo>
                    <a:cubicBezTo>
                      <a:pt x="4111" y="1558"/>
                      <a:pt x="4161" y="1558"/>
                      <a:pt x="4161" y="1483"/>
                    </a:cubicBezTo>
                    <a:lnTo>
                      <a:pt x="4161" y="1508"/>
                    </a:lnTo>
                    <a:cubicBezTo>
                      <a:pt x="4186" y="1483"/>
                      <a:pt x="4186" y="1458"/>
                      <a:pt x="4211" y="1458"/>
                    </a:cubicBezTo>
                    <a:cubicBezTo>
                      <a:pt x="4211" y="1458"/>
                      <a:pt x="4236" y="1483"/>
                      <a:pt x="4236" y="1483"/>
                    </a:cubicBezTo>
                    <a:cubicBezTo>
                      <a:pt x="4253" y="1490"/>
                      <a:pt x="4268" y="1493"/>
                      <a:pt x="4280" y="1493"/>
                    </a:cubicBezTo>
                    <a:cubicBezTo>
                      <a:pt x="4356" y="1493"/>
                      <a:pt x="4347" y="1376"/>
                      <a:pt x="4411" y="1332"/>
                    </a:cubicBezTo>
                    <a:lnTo>
                      <a:pt x="4436" y="1383"/>
                    </a:lnTo>
                    <a:cubicBezTo>
                      <a:pt x="4411" y="1307"/>
                      <a:pt x="4512" y="1307"/>
                      <a:pt x="4537" y="1257"/>
                    </a:cubicBezTo>
                    <a:lnTo>
                      <a:pt x="4537" y="1232"/>
                    </a:lnTo>
                    <a:lnTo>
                      <a:pt x="4587" y="1282"/>
                    </a:lnTo>
                    <a:cubicBezTo>
                      <a:pt x="4637" y="1232"/>
                      <a:pt x="4662" y="1157"/>
                      <a:pt x="4687" y="1132"/>
                    </a:cubicBezTo>
                    <a:lnTo>
                      <a:pt x="4712" y="1157"/>
                    </a:lnTo>
                    <a:cubicBezTo>
                      <a:pt x="4712" y="1057"/>
                      <a:pt x="4812" y="1082"/>
                      <a:pt x="4838" y="1032"/>
                    </a:cubicBezTo>
                    <a:lnTo>
                      <a:pt x="4863" y="1032"/>
                    </a:lnTo>
                    <a:cubicBezTo>
                      <a:pt x="4988" y="956"/>
                      <a:pt x="5063" y="806"/>
                      <a:pt x="5163" y="681"/>
                    </a:cubicBezTo>
                    <a:cubicBezTo>
                      <a:pt x="5174" y="688"/>
                      <a:pt x="5183" y="691"/>
                      <a:pt x="5190" y="691"/>
                    </a:cubicBezTo>
                    <a:cubicBezTo>
                      <a:pt x="5229" y="691"/>
                      <a:pt x="5222" y="603"/>
                      <a:pt x="5253" y="603"/>
                    </a:cubicBezTo>
                    <a:cubicBezTo>
                      <a:pt x="5256" y="603"/>
                      <a:pt x="5260" y="604"/>
                      <a:pt x="5264" y="606"/>
                    </a:cubicBezTo>
                    <a:cubicBezTo>
                      <a:pt x="5264" y="606"/>
                      <a:pt x="5264" y="581"/>
                      <a:pt x="5239" y="555"/>
                    </a:cubicBezTo>
                    <a:cubicBezTo>
                      <a:pt x="5314" y="480"/>
                      <a:pt x="5414" y="380"/>
                      <a:pt x="5489" y="255"/>
                    </a:cubicBezTo>
                    <a:cubicBezTo>
                      <a:pt x="5489" y="255"/>
                      <a:pt x="5514" y="280"/>
                      <a:pt x="5514" y="305"/>
                    </a:cubicBezTo>
                    <a:cubicBezTo>
                      <a:pt x="5514" y="129"/>
                      <a:pt x="5640" y="104"/>
                      <a:pt x="5740" y="54"/>
                    </a:cubicBezTo>
                    <a:cubicBezTo>
                      <a:pt x="5715" y="29"/>
                      <a:pt x="5715" y="29"/>
                      <a:pt x="5690" y="4"/>
                    </a:cubicBezTo>
                    <a:cubicBezTo>
                      <a:pt x="5685" y="2"/>
                      <a:pt x="5681" y="1"/>
                      <a:pt x="5678"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6" name="Google Shape;3268;p66">
                <a:extLst>
                  <a:ext uri="{FF2B5EF4-FFF2-40B4-BE49-F238E27FC236}">
                    <a16:creationId xmlns:a16="http://schemas.microsoft.com/office/drawing/2014/main" id="{5B0135DC-11F5-214C-DC52-413A222AFDDF}"/>
                  </a:ext>
                </a:extLst>
              </p:cNvPr>
              <p:cNvSpPr/>
              <p:nvPr/>
            </p:nvSpPr>
            <p:spPr>
              <a:xfrm>
                <a:off x="4137375" y="3289500"/>
                <a:ext cx="25" cy="25"/>
              </a:xfrm>
              <a:custGeom>
                <a:avLst/>
                <a:gdLst/>
                <a:ahLst/>
                <a:cxnLst/>
                <a:rect l="l" t="t" r="r" b="b"/>
                <a:pathLst>
                  <a:path w="1" h="1" extrusionOk="0">
                    <a:moveTo>
                      <a:pt x="0" y="1"/>
                    </a:moveTo>
                    <a:lnTo>
                      <a:pt x="0" y="1"/>
                    </a:lnTo>
                    <a:cubicBezTo>
                      <a:pt x="0" y="1"/>
                      <a:pt x="0"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7" name="Google Shape;3269;p66">
                <a:extLst>
                  <a:ext uri="{FF2B5EF4-FFF2-40B4-BE49-F238E27FC236}">
                    <a16:creationId xmlns:a16="http://schemas.microsoft.com/office/drawing/2014/main" id="{3E19A76B-0C40-D560-8272-F14638CC5D02}"/>
                  </a:ext>
                </a:extLst>
              </p:cNvPr>
              <p:cNvSpPr/>
              <p:nvPr/>
            </p:nvSpPr>
            <p:spPr>
              <a:xfrm>
                <a:off x="4007675" y="3303300"/>
                <a:ext cx="650" cy="650"/>
              </a:xfrm>
              <a:custGeom>
                <a:avLst/>
                <a:gdLst/>
                <a:ahLst/>
                <a:cxnLst/>
                <a:rect l="l" t="t" r="r" b="b"/>
                <a:pathLst>
                  <a:path w="26" h="26" extrusionOk="0">
                    <a:moveTo>
                      <a:pt x="25" y="0"/>
                    </a:moveTo>
                    <a:cubicBezTo>
                      <a:pt x="0" y="25"/>
                      <a:pt x="25" y="25"/>
                      <a:pt x="25" y="25"/>
                    </a:cubicBezTo>
                    <a:lnTo>
                      <a:pt x="25"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8" name="Google Shape;3270;p66">
                <a:extLst>
                  <a:ext uri="{FF2B5EF4-FFF2-40B4-BE49-F238E27FC236}">
                    <a16:creationId xmlns:a16="http://schemas.microsoft.com/office/drawing/2014/main" id="{D85DB4C8-0D74-D05C-C394-BFD0E60A271E}"/>
                  </a:ext>
                </a:extLst>
              </p:cNvPr>
              <p:cNvSpPr/>
              <p:nvPr/>
            </p:nvSpPr>
            <p:spPr>
              <a:xfrm>
                <a:off x="3829725" y="3238750"/>
                <a:ext cx="1275" cy="1275"/>
              </a:xfrm>
              <a:custGeom>
                <a:avLst/>
                <a:gdLst/>
                <a:ahLst/>
                <a:cxnLst/>
                <a:rect l="l" t="t" r="r" b="b"/>
                <a:pathLst>
                  <a:path w="51" h="51" extrusionOk="0">
                    <a:moveTo>
                      <a:pt x="26" y="1"/>
                    </a:moveTo>
                    <a:lnTo>
                      <a:pt x="0" y="26"/>
                    </a:lnTo>
                    <a:lnTo>
                      <a:pt x="51" y="51"/>
                    </a:lnTo>
                    <a:lnTo>
                      <a:pt x="51" y="51"/>
                    </a:lnTo>
                    <a:lnTo>
                      <a:pt x="26"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9" name="Google Shape;3271;p66">
                <a:extLst>
                  <a:ext uri="{FF2B5EF4-FFF2-40B4-BE49-F238E27FC236}">
                    <a16:creationId xmlns:a16="http://schemas.microsoft.com/office/drawing/2014/main" id="{B6E5052A-BDBE-CC2B-A065-7F611FD96ED6}"/>
                  </a:ext>
                </a:extLst>
              </p:cNvPr>
              <p:cNvSpPr/>
              <p:nvPr/>
            </p:nvSpPr>
            <p:spPr>
              <a:xfrm>
                <a:off x="3829100" y="3241250"/>
                <a:ext cx="5025" cy="5050"/>
              </a:xfrm>
              <a:custGeom>
                <a:avLst/>
                <a:gdLst/>
                <a:ahLst/>
                <a:cxnLst/>
                <a:rect l="l" t="t" r="r" b="b"/>
                <a:pathLst>
                  <a:path w="201" h="202" extrusionOk="0">
                    <a:moveTo>
                      <a:pt x="51" y="1"/>
                    </a:moveTo>
                    <a:lnTo>
                      <a:pt x="51" y="1"/>
                    </a:lnTo>
                    <a:cubicBezTo>
                      <a:pt x="0" y="101"/>
                      <a:pt x="201" y="126"/>
                      <a:pt x="151" y="201"/>
                    </a:cubicBezTo>
                    <a:cubicBezTo>
                      <a:pt x="176" y="176"/>
                      <a:pt x="176" y="176"/>
                      <a:pt x="176" y="176"/>
                    </a:cubicBezTo>
                    <a:lnTo>
                      <a:pt x="5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0" name="Google Shape;3272;p66">
                <a:extLst>
                  <a:ext uri="{FF2B5EF4-FFF2-40B4-BE49-F238E27FC236}">
                    <a16:creationId xmlns:a16="http://schemas.microsoft.com/office/drawing/2014/main" id="{26E4F590-43C6-F71A-16CD-11AF4243A2D0}"/>
                  </a:ext>
                </a:extLst>
              </p:cNvPr>
              <p:cNvSpPr/>
              <p:nvPr/>
            </p:nvSpPr>
            <p:spPr>
              <a:xfrm>
                <a:off x="3832225" y="3247425"/>
                <a:ext cx="1900" cy="2625"/>
              </a:xfrm>
              <a:custGeom>
                <a:avLst/>
                <a:gdLst/>
                <a:ahLst/>
                <a:cxnLst/>
                <a:rect l="l" t="t" r="r" b="b"/>
                <a:pathLst>
                  <a:path w="76" h="105" extrusionOk="0">
                    <a:moveTo>
                      <a:pt x="39" y="1"/>
                    </a:moveTo>
                    <a:cubicBezTo>
                      <a:pt x="36" y="1"/>
                      <a:pt x="31" y="2"/>
                      <a:pt x="26" y="5"/>
                    </a:cubicBezTo>
                    <a:cubicBezTo>
                      <a:pt x="1" y="80"/>
                      <a:pt x="51" y="105"/>
                      <a:pt x="76" y="105"/>
                    </a:cubicBezTo>
                    <a:cubicBezTo>
                      <a:pt x="31" y="83"/>
                      <a:pt x="66" y="1"/>
                      <a:pt x="39"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1" name="Google Shape;3273;p66">
                <a:extLst>
                  <a:ext uri="{FF2B5EF4-FFF2-40B4-BE49-F238E27FC236}">
                    <a16:creationId xmlns:a16="http://schemas.microsoft.com/office/drawing/2014/main" id="{DE360482-1FBE-07DB-82DD-DF7ABA2514BA}"/>
                  </a:ext>
                </a:extLst>
              </p:cNvPr>
              <p:cNvSpPr/>
              <p:nvPr/>
            </p:nvSpPr>
            <p:spPr>
              <a:xfrm>
                <a:off x="3843500" y="3396650"/>
                <a:ext cx="650" cy="650"/>
              </a:xfrm>
              <a:custGeom>
                <a:avLst/>
                <a:gdLst/>
                <a:ahLst/>
                <a:cxnLst/>
                <a:rect l="l" t="t" r="r" b="b"/>
                <a:pathLst>
                  <a:path w="26" h="26" extrusionOk="0">
                    <a:moveTo>
                      <a:pt x="1" y="1"/>
                    </a:moveTo>
                    <a:cubicBezTo>
                      <a:pt x="1" y="26"/>
                      <a:pt x="26" y="26"/>
                      <a:pt x="26" y="26"/>
                    </a:cubicBezTo>
                    <a:cubicBezTo>
                      <a:pt x="26" y="26"/>
                      <a:pt x="26" y="26"/>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2" name="Google Shape;3274;p66">
                <a:extLst>
                  <a:ext uri="{FF2B5EF4-FFF2-40B4-BE49-F238E27FC236}">
                    <a16:creationId xmlns:a16="http://schemas.microsoft.com/office/drawing/2014/main" id="{A82A9DFB-91A0-FFEB-58C4-FF97CD026B8F}"/>
                  </a:ext>
                </a:extLst>
              </p:cNvPr>
              <p:cNvSpPr/>
              <p:nvPr/>
            </p:nvSpPr>
            <p:spPr>
              <a:xfrm>
                <a:off x="3830975" y="3251150"/>
                <a:ext cx="471825" cy="246800"/>
              </a:xfrm>
              <a:custGeom>
                <a:avLst/>
                <a:gdLst/>
                <a:ahLst/>
                <a:cxnLst/>
                <a:rect l="l" t="t" r="r" b="b"/>
                <a:pathLst>
                  <a:path w="18873" h="9872" extrusionOk="0">
                    <a:moveTo>
                      <a:pt x="524" y="4244"/>
                    </a:moveTo>
                    <a:cubicBezTo>
                      <a:pt x="526" y="4251"/>
                      <a:pt x="527" y="4259"/>
                      <a:pt x="527" y="4267"/>
                    </a:cubicBezTo>
                    <a:cubicBezTo>
                      <a:pt x="527" y="4254"/>
                      <a:pt x="527" y="4248"/>
                      <a:pt x="524" y="4244"/>
                    </a:cubicBezTo>
                    <a:close/>
                    <a:moveTo>
                      <a:pt x="91" y="1"/>
                    </a:moveTo>
                    <a:cubicBezTo>
                      <a:pt x="80" y="1"/>
                      <a:pt x="73" y="24"/>
                      <a:pt x="56" y="24"/>
                    </a:cubicBezTo>
                    <a:cubicBezTo>
                      <a:pt x="48" y="24"/>
                      <a:pt x="39" y="19"/>
                      <a:pt x="26" y="6"/>
                    </a:cubicBezTo>
                    <a:lnTo>
                      <a:pt x="26" y="6"/>
                    </a:lnTo>
                    <a:cubicBezTo>
                      <a:pt x="1" y="181"/>
                      <a:pt x="126" y="332"/>
                      <a:pt x="76" y="482"/>
                    </a:cubicBezTo>
                    <a:lnTo>
                      <a:pt x="51" y="482"/>
                    </a:lnTo>
                    <a:cubicBezTo>
                      <a:pt x="26" y="582"/>
                      <a:pt x="126" y="482"/>
                      <a:pt x="101" y="607"/>
                    </a:cubicBezTo>
                    <a:cubicBezTo>
                      <a:pt x="92" y="626"/>
                      <a:pt x="82" y="631"/>
                      <a:pt x="74" y="631"/>
                    </a:cubicBezTo>
                    <a:cubicBezTo>
                      <a:pt x="66" y="631"/>
                      <a:pt x="58" y="625"/>
                      <a:pt x="54" y="625"/>
                    </a:cubicBezTo>
                    <a:cubicBezTo>
                      <a:pt x="52" y="625"/>
                      <a:pt x="51" y="627"/>
                      <a:pt x="51" y="633"/>
                    </a:cubicBezTo>
                    <a:cubicBezTo>
                      <a:pt x="76" y="858"/>
                      <a:pt x="76" y="1134"/>
                      <a:pt x="151" y="1359"/>
                    </a:cubicBezTo>
                    <a:cubicBezTo>
                      <a:pt x="101" y="1409"/>
                      <a:pt x="176" y="1610"/>
                      <a:pt x="101" y="1710"/>
                    </a:cubicBezTo>
                    <a:cubicBezTo>
                      <a:pt x="151" y="1785"/>
                      <a:pt x="126" y="1836"/>
                      <a:pt x="176" y="1861"/>
                    </a:cubicBezTo>
                    <a:cubicBezTo>
                      <a:pt x="201" y="2713"/>
                      <a:pt x="326" y="3590"/>
                      <a:pt x="402" y="4467"/>
                    </a:cubicBezTo>
                    <a:cubicBezTo>
                      <a:pt x="552" y="4868"/>
                      <a:pt x="452" y="5369"/>
                      <a:pt x="527" y="5846"/>
                    </a:cubicBezTo>
                    <a:cubicBezTo>
                      <a:pt x="577" y="5996"/>
                      <a:pt x="602" y="6247"/>
                      <a:pt x="602" y="6422"/>
                    </a:cubicBezTo>
                    <a:lnTo>
                      <a:pt x="677" y="6572"/>
                    </a:lnTo>
                    <a:cubicBezTo>
                      <a:pt x="677" y="7074"/>
                      <a:pt x="702" y="7575"/>
                      <a:pt x="778" y="8076"/>
                    </a:cubicBezTo>
                    <a:cubicBezTo>
                      <a:pt x="828" y="8653"/>
                      <a:pt x="903" y="9229"/>
                      <a:pt x="978" y="9806"/>
                    </a:cubicBezTo>
                    <a:lnTo>
                      <a:pt x="1504" y="9480"/>
                    </a:lnTo>
                    <a:cubicBezTo>
                      <a:pt x="1805" y="9304"/>
                      <a:pt x="2106" y="9129"/>
                      <a:pt x="2382" y="8953"/>
                    </a:cubicBezTo>
                    <a:cubicBezTo>
                      <a:pt x="2657" y="8803"/>
                      <a:pt x="2933" y="8628"/>
                      <a:pt x="3184" y="8452"/>
                    </a:cubicBezTo>
                    <a:cubicBezTo>
                      <a:pt x="3685" y="8126"/>
                      <a:pt x="4186" y="7775"/>
                      <a:pt x="4662" y="7324"/>
                    </a:cubicBezTo>
                    <a:cubicBezTo>
                      <a:pt x="4687" y="7349"/>
                      <a:pt x="4687" y="7349"/>
                      <a:pt x="4662" y="7374"/>
                    </a:cubicBezTo>
                    <a:cubicBezTo>
                      <a:pt x="4963" y="7124"/>
                      <a:pt x="5264" y="6973"/>
                      <a:pt x="5539" y="6748"/>
                    </a:cubicBezTo>
                    <a:lnTo>
                      <a:pt x="5539" y="6773"/>
                    </a:lnTo>
                    <a:cubicBezTo>
                      <a:pt x="6191" y="6196"/>
                      <a:pt x="7018" y="5745"/>
                      <a:pt x="7620" y="5144"/>
                    </a:cubicBezTo>
                    <a:cubicBezTo>
                      <a:pt x="8221" y="4743"/>
                      <a:pt x="8898" y="4217"/>
                      <a:pt x="9499" y="3765"/>
                    </a:cubicBezTo>
                    <a:cubicBezTo>
                      <a:pt x="9725" y="3916"/>
                      <a:pt x="9951" y="4091"/>
                      <a:pt x="10176" y="4267"/>
                    </a:cubicBezTo>
                    <a:lnTo>
                      <a:pt x="10176" y="4292"/>
                    </a:lnTo>
                    <a:cubicBezTo>
                      <a:pt x="10878" y="4768"/>
                      <a:pt x="11454" y="5394"/>
                      <a:pt x="12181" y="5871"/>
                    </a:cubicBezTo>
                    <a:cubicBezTo>
                      <a:pt x="12858" y="6447"/>
                      <a:pt x="13735" y="6823"/>
                      <a:pt x="14412" y="7399"/>
                    </a:cubicBezTo>
                    <a:cubicBezTo>
                      <a:pt x="14788" y="7826"/>
                      <a:pt x="15540" y="8026"/>
                      <a:pt x="15890" y="8427"/>
                    </a:cubicBezTo>
                    <a:cubicBezTo>
                      <a:pt x="16266" y="8803"/>
                      <a:pt x="16692" y="9104"/>
                      <a:pt x="17144" y="9379"/>
                    </a:cubicBezTo>
                    <a:lnTo>
                      <a:pt x="17469" y="9580"/>
                    </a:lnTo>
                    <a:lnTo>
                      <a:pt x="17845" y="9780"/>
                    </a:lnTo>
                    <a:cubicBezTo>
                      <a:pt x="17915" y="9845"/>
                      <a:pt x="17964" y="9871"/>
                      <a:pt x="17999" y="9871"/>
                    </a:cubicBezTo>
                    <a:cubicBezTo>
                      <a:pt x="18124" y="9871"/>
                      <a:pt x="18051" y="9517"/>
                      <a:pt x="18071" y="9379"/>
                    </a:cubicBezTo>
                    <a:cubicBezTo>
                      <a:pt x="18221" y="8402"/>
                      <a:pt x="18146" y="7425"/>
                      <a:pt x="18397" y="6472"/>
                    </a:cubicBezTo>
                    <a:cubicBezTo>
                      <a:pt x="18347" y="6021"/>
                      <a:pt x="18597" y="5545"/>
                      <a:pt x="18622" y="5044"/>
                    </a:cubicBezTo>
                    <a:lnTo>
                      <a:pt x="18622" y="5044"/>
                    </a:lnTo>
                    <a:lnTo>
                      <a:pt x="18597" y="5069"/>
                    </a:lnTo>
                    <a:cubicBezTo>
                      <a:pt x="18697" y="4893"/>
                      <a:pt x="18497" y="4668"/>
                      <a:pt x="18647" y="4567"/>
                    </a:cubicBezTo>
                    <a:cubicBezTo>
                      <a:pt x="18723" y="4492"/>
                      <a:pt x="18497" y="4342"/>
                      <a:pt x="18597" y="4292"/>
                    </a:cubicBezTo>
                    <a:lnTo>
                      <a:pt x="18547" y="4267"/>
                    </a:lnTo>
                    <a:cubicBezTo>
                      <a:pt x="18547" y="4217"/>
                      <a:pt x="18560" y="4217"/>
                      <a:pt x="18575" y="4217"/>
                    </a:cubicBezTo>
                    <a:cubicBezTo>
                      <a:pt x="18591" y="4217"/>
                      <a:pt x="18610" y="4217"/>
                      <a:pt x="18622" y="4166"/>
                    </a:cubicBezTo>
                    <a:cubicBezTo>
                      <a:pt x="18622" y="4141"/>
                      <a:pt x="18547" y="4166"/>
                      <a:pt x="18597" y="4091"/>
                    </a:cubicBezTo>
                    <a:cubicBezTo>
                      <a:pt x="18748" y="4091"/>
                      <a:pt x="18572" y="3816"/>
                      <a:pt x="18748" y="3816"/>
                    </a:cubicBezTo>
                    <a:cubicBezTo>
                      <a:pt x="18748" y="3823"/>
                      <a:pt x="18749" y="3826"/>
                      <a:pt x="18753" y="3826"/>
                    </a:cubicBezTo>
                    <a:cubicBezTo>
                      <a:pt x="18762" y="3826"/>
                      <a:pt x="18786" y="3797"/>
                      <a:pt x="18808" y="3797"/>
                    </a:cubicBezTo>
                    <a:cubicBezTo>
                      <a:pt x="18824" y="3797"/>
                      <a:pt x="18839" y="3812"/>
                      <a:pt x="18848" y="3866"/>
                    </a:cubicBezTo>
                    <a:cubicBezTo>
                      <a:pt x="18873" y="3816"/>
                      <a:pt x="18873" y="3640"/>
                      <a:pt x="18798" y="3640"/>
                    </a:cubicBezTo>
                    <a:cubicBezTo>
                      <a:pt x="18751" y="3624"/>
                      <a:pt x="18714" y="3589"/>
                      <a:pt x="18674" y="3589"/>
                    </a:cubicBezTo>
                    <a:cubicBezTo>
                      <a:pt x="18650" y="3589"/>
                      <a:pt x="18626" y="3602"/>
                      <a:pt x="18597" y="3640"/>
                    </a:cubicBezTo>
                    <a:lnTo>
                      <a:pt x="18647" y="3690"/>
                    </a:lnTo>
                    <a:cubicBezTo>
                      <a:pt x="18597" y="3715"/>
                      <a:pt x="18622" y="3715"/>
                      <a:pt x="18572" y="3715"/>
                    </a:cubicBezTo>
                    <a:cubicBezTo>
                      <a:pt x="18547" y="3866"/>
                      <a:pt x="18472" y="3891"/>
                      <a:pt x="18422" y="3991"/>
                    </a:cubicBezTo>
                    <a:lnTo>
                      <a:pt x="18447" y="3991"/>
                    </a:lnTo>
                    <a:cubicBezTo>
                      <a:pt x="18497" y="4066"/>
                      <a:pt x="18447" y="4166"/>
                      <a:pt x="18422" y="4242"/>
                    </a:cubicBezTo>
                    <a:lnTo>
                      <a:pt x="18397" y="4242"/>
                    </a:lnTo>
                    <a:cubicBezTo>
                      <a:pt x="18336" y="4282"/>
                      <a:pt x="18438" y="4388"/>
                      <a:pt x="18428" y="4388"/>
                    </a:cubicBezTo>
                    <a:cubicBezTo>
                      <a:pt x="18425" y="4388"/>
                      <a:pt x="18416" y="4381"/>
                      <a:pt x="18397" y="4367"/>
                    </a:cubicBezTo>
                    <a:cubicBezTo>
                      <a:pt x="18397" y="4693"/>
                      <a:pt x="18372" y="5044"/>
                      <a:pt x="18322" y="5394"/>
                    </a:cubicBezTo>
                    <a:cubicBezTo>
                      <a:pt x="18366" y="5439"/>
                      <a:pt x="18311" y="5603"/>
                      <a:pt x="18370" y="5603"/>
                    </a:cubicBezTo>
                    <a:cubicBezTo>
                      <a:pt x="18377" y="5603"/>
                      <a:pt x="18386" y="5600"/>
                      <a:pt x="18397" y="5595"/>
                    </a:cubicBezTo>
                    <a:lnTo>
                      <a:pt x="18397" y="5595"/>
                    </a:lnTo>
                    <a:cubicBezTo>
                      <a:pt x="18296" y="5670"/>
                      <a:pt x="18246" y="5921"/>
                      <a:pt x="18221" y="6021"/>
                    </a:cubicBezTo>
                    <a:cubicBezTo>
                      <a:pt x="18221" y="6021"/>
                      <a:pt x="18221" y="6021"/>
                      <a:pt x="18221" y="5996"/>
                    </a:cubicBezTo>
                    <a:lnTo>
                      <a:pt x="18221" y="5996"/>
                    </a:lnTo>
                    <a:cubicBezTo>
                      <a:pt x="18071" y="6171"/>
                      <a:pt x="18296" y="6222"/>
                      <a:pt x="18146" y="6397"/>
                    </a:cubicBezTo>
                    <a:cubicBezTo>
                      <a:pt x="18246" y="6422"/>
                      <a:pt x="18071" y="6698"/>
                      <a:pt x="18196" y="6798"/>
                    </a:cubicBezTo>
                    <a:cubicBezTo>
                      <a:pt x="18171" y="6823"/>
                      <a:pt x="18146" y="6823"/>
                      <a:pt x="18121" y="6823"/>
                    </a:cubicBezTo>
                    <a:cubicBezTo>
                      <a:pt x="18096" y="7124"/>
                      <a:pt x="18021" y="7475"/>
                      <a:pt x="17996" y="7750"/>
                    </a:cubicBezTo>
                    <a:cubicBezTo>
                      <a:pt x="18046" y="7976"/>
                      <a:pt x="17895" y="8277"/>
                      <a:pt x="17996" y="8502"/>
                    </a:cubicBezTo>
                    <a:cubicBezTo>
                      <a:pt x="17946" y="8650"/>
                      <a:pt x="17873" y="8896"/>
                      <a:pt x="17894" y="9119"/>
                    </a:cubicBezTo>
                    <a:lnTo>
                      <a:pt x="17894" y="9119"/>
                    </a:lnTo>
                    <a:cubicBezTo>
                      <a:pt x="17870" y="9477"/>
                      <a:pt x="17871" y="9383"/>
                      <a:pt x="17946" y="9605"/>
                    </a:cubicBezTo>
                    <a:cubicBezTo>
                      <a:pt x="17820" y="9405"/>
                      <a:pt x="17795" y="9405"/>
                      <a:pt x="17770" y="9354"/>
                    </a:cubicBezTo>
                    <a:cubicBezTo>
                      <a:pt x="17760" y="9365"/>
                      <a:pt x="17754" y="9371"/>
                      <a:pt x="17745" y="9371"/>
                    </a:cubicBezTo>
                    <a:cubicBezTo>
                      <a:pt x="17732" y="9371"/>
                      <a:pt x="17714" y="9359"/>
                      <a:pt x="17670" y="9329"/>
                    </a:cubicBezTo>
                    <a:cubicBezTo>
                      <a:pt x="17545" y="9279"/>
                      <a:pt x="17419" y="9204"/>
                      <a:pt x="17294" y="9129"/>
                    </a:cubicBezTo>
                    <a:cubicBezTo>
                      <a:pt x="17294" y="9079"/>
                      <a:pt x="17118" y="9054"/>
                      <a:pt x="17144" y="8978"/>
                    </a:cubicBezTo>
                    <a:cubicBezTo>
                      <a:pt x="16442" y="8678"/>
                      <a:pt x="15740" y="8126"/>
                      <a:pt x="15164" y="7600"/>
                    </a:cubicBezTo>
                    <a:lnTo>
                      <a:pt x="15189" y="7600"/>
                    </a:lnTo>
                    <a:cubicBezTo>
                      <a:pt x="15063" y="7575"/>
                      <a:pt x="14913" y="7575"/>
                      <a:pt x="14813" y="7575"/>
                    </a:cubicBezTo>
                    <a:cubicBezTo>
                      <a:pt x="14813" y="7550"/>
                      <a:pt x="14813" y="7550"/>
                      <a:pt x="14838" y="7550"/>
                    </a:cubicBezTo>
                    <a:cubicBezTo>
                      <a:pt x="14712" y="7500"/>
                      <a:pt x="14637" y="7349"/>
                      <a:pt x="14512" y="7274"/>
                    </a:cubicBezTo>
                    <a:lnTo>
                      <a:pt x="14562" y="7274"/>
                    </a:lnTo>
                    <a:cubicBezTo>
                      <a:pt x="14412" y="7224"/>
                      <a:pt x="14362" y="7049"/>
                      <a:pt x="14211" y="7024"/>
                    </a:cubicBezTo>
                    <a:lnTo>
                      <a:pt x="14211" y="6998"/>
                    </a:lnTo>
                    <a:lnTo>
                      <a:pt x="14111" y="6948"/>
                    </a:lnTo>
                    <a:cubicBezTo>
                      <a:pt x="14126" y="6948"/>
                      <a:pt x="14141" y="6930"/>
                      <a:pt x="14157" y="6927"/>
                    </a:cubicBezTo>
                    <a:lnTo>
                      <a:pt x="14157" y="6927"/>
                    </a:lnTo>
                    <a:cubicBezTo>
                      <a:pt x="14167" y="6934"/>
                      <a:pt x="14176" y="6941"/>
                      <a:pt x="14186" y="6948"/>
                    </a:cubicBezTo>
                    <a:cubicBezTo>
                      <a:pt x="14178" y="6932"/>
                      <a:pt x="14169" y="6926"/>
                      <a:pt x="14161" y="6926"/>
                    </a:cubicBezTo>
                    <a:cubicBezTo>
                      <a:pt x="14160" y="6926"/>
                      <a:pt x="14158" y="6926"/>
                      <a:pt x="14157" y="6927"/>
                    </a:cubicBezTo>
                    <a:lnTo>
                      <a:pt x="14157" y="6927"/>
                    </a:lnTo>
                    <a:cubicBezTo>
                      <a:pt x="13187" y="6208"/>
                      <a:pt x="12121" y="5562"/>
                      <a:pt x="11128" y="4793"/>
                    </a:cubicBezTo>
                    <a:lnTo>
                      <a:pt x="11128" y="4793"/>
                    </a:lnTo>
                    <a:lnTo>
                      <a:pt x="11179" y="4818"/>
                    </a:lnTo>
                    <a:lnTo>
                      <a:pt x="11179" y="4818"/>
                    </a:lnTo>
                    <a:lnTo>
                      <a:pt x="10953" y="4693"/>
                    </a:lnTo>
                    <a:lnTo>
                      <a:pt x="11003" y="4693"/>
                    </a:lnTo>
                    <a:cubicBezTo>
                      <a:pt x="10778" y="4467"/>
                      <a:pt x="10477" y="4342"/>
                      <a:pt x="10251" y="4141"/>
                    </a:cubicBezTo>
                    <a:cubicBezTo>
                      <a:pt x="10251" y="4141"/>
                      <a:pt x="10301" y="4141"/>
                      <a:pt x="10276" y="4091"/>
                    </a:cubicBezTo>
                    <a:cubicBezTo>
                      <a:pt x="10075" y="4024"/>
                      <a:pt x="10053" y="3858"/>
                      <a:pt x="9927" y="3858"/>
                    </a:cubicBezTo>
                    <a:cubicBezTo>
                      <a:pt x="9911" y="3858"/>
                      <a:pt x="9894" y="3860"/>
                      <a:pt x="9875" y="3866"/>
                    </a:cubicBezTo>
                    <a:cubicBezTo>
                      <a:pt x="9875" y="3841"/>
                      <a:pt x="9900" y="3816"/>
                      <a:pt x="9925" y="3816"/>
                    </a:cubicBezTo>
                    <a:lnTo>
                      <a:pt x="9750" y="3690"/>
                    </a:lnTo>
                    <a:cubicBezTo>
                      <a:pt x="9650" y="3640"/>
                      <a:pt x="9575" y="3590"/>
                      <a:pt x="9499" y="3515"/>
                    </a:cubicBezTo>
                    <a:lnTo>
                      <a:pt x="9123" y="3816"/>
                    </a:lnTo>
                    <a:lnTo>
                      <a:pt x="8823" y="4041"/>
                    </a:lnTo>
                    <a:cubicBezTo>
                      <a:pt x="8622" y="4191"/>
                      <a:pt x="8422" y="4342"/>
                      <a:pt x="8196" y="4492"/>
                    </a:cubicBezTo>
                    <a:cubicBezTo>
                      <a:pt x="7870" y="4893"/>
                      <a:pt x="7319" y="5144"/>
                      <a:pt x="6943" y="5545"/>
                    </a:cubicBezTo>
                    <a:lnTo>
                      <a:pt x="6943" y="5520"/>
                    </a:lnTo>
                    <a:cubicBezTo>
                      <a:pt x="6417" y="6021"/>
                      <a:pt x="5765" y="6372"/>
                      <a:pt x="5164" y="6798"/>
                    </a:cubicBezTo>
                    <a:cubicBezTo>
                      <a:pt x="4913" y="6948"/>
                      <a:pt x="4763" y="7099"/>
                      <a:pt x="4512" y="7274"/>
                    </a:cubicBezTo>
                    <a:lnTo>
                      <a:pt x="4487" y="7249"/>
                    </a:lnTo>
                    <a:cubicBezTo>
                      <a:pt x="4136" y="7650"/>
                      <a:pt x="3534" y="7750"/>
                      <a:pt x="3184" y="8176"/>
                    </a:cubicBezTo>
                    <a:lnTo>
                      <a:pt x="3184" y="8101"/>
                    </a:lnTo>
                    <a:cubicBezTo>
                      <a:pt x="3159" y="8227"/>
                      <a:pt x="2883" y="8277"/>
                      <a:pt x="2983" y="8352"/>
                    </a:cubicBezTo>
                    <a:lnTo>
                      <a:pt x="2883" y="8377"/>
                    </a:lnTo>
                    <a:cubicBezTo>
                      <a:pt x="2682" y="8703"/>
                      <a:pt x="2306" y="8678"/>
                      <a:pt x="1981" y="9004"/>
                    </a:cubicBezTo>
                    <a:lnTo>
                      <a:pt x="2006" y="8953"/>
                    </a:lnTo>
                    <a:lnTo>
                      <a:pt x="2006" y="8953"/>
                    </a:lnTo>
                    <a:cubicBezTo>
                      <a:pt x="1910" y="9049"/>
                      <a:pt x="1813" y="9123"/>
                      <a:pt x="1717" y="9150"/>
                    </a:cubicBezTo>
                    <a:lnTo>
                      <a:pt x="1717" y="9150"/>
                    </a:lnTo>
                    <a:cubicBezTo>
                      <a:pt x="1717" y="9147"/>
                      <a:pt x="1718" y="9141"/>
                      <a:pt x="1730" y="9129"/>
                    </a:cubicBezTo>
                    <a:cubicBezTo>
                      <a:pt x="1680" y="9129"/>
                      <a:pt x="1605" y="9179"/>
                      <a:pt x="1555" y="9204"/>
                    </a:cubicBezTo>
                    <a:cubicBezTo>
                      <a:pt x="1504" y="9204"/>
                      <a:pt x="1454" y="9229"/>
                      <a:pt x="1429" y="9279"/>
                    </a:cubicBezTo>
                    <a:cubicBezTo>
                      <a:pt x="1329" y="9329"/>
                      <a:pt x="1229" y="9405"/>
                      <a:pt x="1128" y="9505"/>
                    </a:cubicBezTo>
                    <a:cubicBezTo>
                      <a:pt x="1103" y="9405"/>
                      <a:pt x="1078" y="9279"/>
                      <a:pt x="1053" y="9179"/>
                    </a:cubicBezTo>
                    <a:lnTo>
                      <a:pt x="1103" y="9179"/>
                    </a:lnTo>
                    <a:cubicBezTo>
                      <a:pt x="1028" y="9054"/>
                      <a:pt x="1053" y="8678"/>
                      <a:pt x="1003" y="8452"/>
                    </a:cubicBezTo>
                    <a:lnTo>
                      <a:pt x="1028" y="8452"/>
                    </a:lnTo>
                    <a:lnTo>
                      <a:pt x="978" y="8327"/>
                    </a:lnTo>
                    <a:lnTo>
                      <a:pt x="1028" y="8327"/>
                    </a:lnTo>
                    <a:cubicBezTo>
                      <a:pt x="978" y="8001"/>
                      <a:pt x="903" y="7700"/>
                      <a:pt x="878" y="7399"/>
                    </a:cubicBezTo>
                    <a:lnTo>
                      <a:pt x="928" y="7399"/>
                    </a:lnTo>
                    <a:cubicBezTo>
                      <a:pt x="803" y="7124"/>
                      <a:pt x="853" y="6798"/>
                      <a:pt x="778" y="6472"/>
                    </a:cubicBezTo>
                    <a:lnTo>
                      <a:pt x="778" y="6472"/>
                    </a:lnTo>
                    <a:lnTo>
                      <a:pt x="803" y="6497"/>
                    </a:lnTo>
                    <a:cubicBezTo>
                      <a:pt x="752" y="5720"/>
                      <a:pt x="602" y="4993"/>
                      <a:pt x="502" y="4242"/>
                    </a:cubicBezTo>
                    <a:cubicBezTo>
                      <a:pt x="514" y="4242"/>
                      <a:pt x="520" y="4242"/>
                      <a:pt x="524" y="4244"/>
                    </a:cubicBezTo>
                    <a:lnTo>
                      <a:pt x="524" y="4244"/>
                    </a:lnTo>
                    <a:cubicBezTo>
                      <a:pt x="512" y="4208"/>
                      <a:pt x="477" y="4184"/>
                      <a:pt x="477" y="4141"/>
                    </a:cubicBezTo>
                    <a:cubicBezTo>
                      <a:pt x="484" y="4134"/>
                      <a:pt x="489" y="4131"/>
                      <a:pt x="494" y="4131"/>
                    </a:cubicBezTo>
                    <a:cubicBezTo>
                      <a:pt x="504" y="4131"/>
                      <a:pt x="509" y="4149"/>
                      <a:pt x="527" y="4166"/>
                    </a:cubicBezTo>
                    <a:cubicBezTo>
                      <a:pt x="577" y="3991"/>
                      <a:pt x="427" y="3690"/>
                      <a:pt x="477" y="3565"/>
                    </a:cubicBezTo>
                    <a:cubicBezTo>
                      <a:pt x="477" y="3547"/>
                      <a:pt x="452" y="3529"/>
                      <a:pt x="428" y="3529"/>
                    </a:cubicBezTo>
                    <a:cubicBezTo>
                      <a:pt x="418" y="3529"/>
                      <a:pt x="409" y="3532"/>
                      <a:pt x="402" y="3540"/>
                    </a:cubicBezTo>
                    <a:cubicBezTo>
                      <a:pt x="351" y="2938"/>
                      <a:pt x="301" y="2287"/>
                      <a:pt x="201" y="1660"/>
                    </a:cubicBezTo>
                    <a:cubicBezTo>
                      <a:pt x="201" y="1635"/>
                      <a:pt x="226" y="1635"/>
                      <a:pt x="251" y="1635"/>
                    </a:cubicBezTo>
                    <a:cubicBezTo>
                      <a:pt x="101" y="1109"/>
                      <a:pt x="101" y="557"/>
                      <a:pt x="101" y="6"/>
                    </a:cubicBezTo>
                    <a:cubicBezTo>
                      <a:pt x="97" y="2"/>
                      <a:pt x="94" y="1"/>
                      <a:pt x="9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3" name="Google Shape;3275;p66">
                <a:extLst>
                  <a:ext uri="{FF2B5EF4-FFF2-40B4-BE49-F238E27FC236}">
                    <a16:creationId xmlns:a16="http://schemas.microsoft.com/office/drawing/2014/main" id="{7216FE43-C80D-D6DC-6191-4180BFF19127}"/>
                  </a:ext>
                </a:extLst>
              </p:cNvPr>
              <p:cNvSpPr/>
              <p:nvPr/>
            </p:nvSpPr>
            <p:spPr>
              <a:xfrm>
                <a:off x="3843500" y="3355300"/>
                <a:ext cx="650" cy="25"/>
              </a:xfrm>
              <a:custGeom>
                <a:avLst/>
                <a:gdLst/>
                <a:ahLst/>
                <a:cxnLst/>
                <a:rect l="l" t="t" r="r" b="b"/>
                <a:pathLst>
                  <a:path w="26" h="1" extrusionOk="0">
                    <a:moveTo>
                      <a:pt x="26" y="0"/>
                    </a:moveTo>
                    <a:lnTo>
                      <a:pt x="1" y="0"/>
                    </a:lnTo>
                    <a:cubicBezTo>
                      <a:pt x="26" y="0"/>
                      <a:pt x="26" y="0"/>
                      <a:pt x="2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4" name="Google Shape;3276;p66">
                <a:extLst>
                  <a:ext uri="{FF2B5EF4-FFF2-40B4-BE49-F238E27FC236}">
                    <a16:creationId xmlns:a16="http://schemas.microsoft.com/office/drawing/2014/main" id="{DE0CDDA3-1595-4DBB-9DEB-3C4784A2884F}"/>
                  </a:ext>
                </a:extLst>
              </p:cNvPr>
              <p:cNvSpPr/>
              <p:nvPr/>
            </p:nvSpPr>
            <p:spPr>
              <a:xfrm>
                <a:off x="4291500" y="3350900"/>
                <a:ext cx="25" cy="1300"/>
              </a:xfrm>
              <a:custGeom>
                <a:avLst/>
                <a:gdLst/>
                <a:ahLst/>
                <a:cxnLst/>
                <a:rect l="l" t="t" r="r" b="b"/>
                <a:pathLst>
                  <a:path w="1" h="52" extrusionOk="0">
                    <a:moveTo>
                      <a:pt x="1" y="51"/>
                    </a:moveTo>
                    <a:cubicBezTo>
                      <a:pt x="1" y="26"/>
                      <a:pt x="1" y="26"/>
                      <a:pt x="1" y="1"/>
                    </a:cubicBezTo>
                    <a:cubicBezTo>
                      <a:pt x="1" y="1"/>
                      <a:pt x="1" y="26"/>
                      <a:pt x="1" y="5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5" name="Google Shape;3277;p66">
                <a:extLst>
                  <a:ext uri="{FF2B5EF4-FFF2-40B4-BE49-F238E27FC236}">
                    <a16:creationId xmlns:a16="http://schemas.microsoft.com/office/drawing/2014/main" id="{40EEEB9A-71E6-56BA-36A6-55BE362E2347}"/>
                  </a:ext>
                </a:extLst>
              </p:cNvPr>
              <p:cNvSpPr/>
              <p:nvPr/>
            </p:nvSpPr>
            <p:spPr>
              <a:xfrm>
                <a:off x="4310925" y="2923600"/>
                <a:ext cx="1275" cy="650"/>
              </a:xfrm>
              <a:custGeom>
                <a:avLst/>
                <a:gdLst/>
                <a:ahLst/>
                <a:cxnLst/>
                <a:rect l="l" t="t" r="r" b="b"/>
                <a:pathLst>
                  <a:path w="51" h="26" extrusionOk="0">
                    <a:moveTo>
                      <a:pt x="51" y="0"/>
                    </a:moveTo>
                    <a:lnTo>
                      <a:pt x="1" y="25"/>
                    </a:lnTo>
                    <a:lnTo>
                      <a:pt x="51" y="25"/>
                    </a:lnTo>
                    <a:lnTo>
                      <a:pt x="51"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6" name="Google Shape;3278;p66">
                <a:extLst>
                  <a:ext uri="{FF2B5EF4-FFF2-40B4-BE49-F238E27FC236}">
                    <a16:creationId xmlns:a16="http://schemas.microsoft.com/office/drawing/2014/main" id="{7FE7D388-1CD0-2B2C-81E1-3D6E55F8C40B}"/>
                  </a:ext>
                </a:extLst>
              </p:cNvPr>
              <p:cNvSpPr/>
              <p:nvPr/>
            </p:nvSpPr>
            <p:spPr>
              <a:xfrm>
                <a:off x="4307175" y="2922350"/>
                <a:ext cx="3925" cy="1275"/>
              </a:xfrm>
              <a:custGeom>
                <a:avLst/>
                <a:gdLst/>
                <a:ahLst/>
                <a:cxnLst/>
                <a:rect l="l" t="t" r="r" b="b"/>
                <a:pathLst>
                  <a:path w="157" h="51" extrusionOk="0">
                    <a:moveTo>
                      <a:pt x="139" y="0"/>
                    </a:moveTo>
                    <a:cubicBezTo>
                      <a:pt x="110" y="0"/>
                      <a:pt x="44" y="37"/>
                      <a:pt x="15" y="37"/>
                    </a:cubicBezTo>
                    <a:cubicBezTo>
                      <a:pt x="6" y="37"/>
                      <a:pt x="0" y="34"/>
                      <a:pt x="0" y="25"/>
                    </a:cubicBezTo>
                    <a:cubicBezTo>
                      <a:pt x="0" y="25"/>
                      <a:pt x="0" y="50"/>
                      <a:pt x="0" y="50"/>
                    </a:cubicBezTo>
                    <a:lnTo>
                      <a:pt x="151" y="25"/>
                    </a:lnTo>
                    <a:cubicBezTo>
                      <a:pt x="157" y="7"/>
                      <a:pt x="151" y="0"/>
                      <a:pt x="139"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7" name="Google Shape;3279;p66">
                <a:extLst>
                  <a:ext uri="{FF2B5EF4-FFF2-40B4-BE49-F238E27FC236}">
                    <a16:creationId xmlns:a16="http://schemas.microsoft.com/office/drawing/2014/main" id="{5FEF86A9-16DC-A218-0F7D-CAF41853B082}"/>
                  </a:ext>
                </a:extLst>
              </p:cNvPr>
              <p:cNvSpPr/>
              <p:nvPr/>
            </p:nvSpPr>
            <p:spPr>
              <a:xfrm>
                <a:off x="4304675" y="2921550"/>
                <a:ext cx="2525" cy="1175"/>
              </a:xfrm>
              <a:custGeom>
                <a:avLst/>
                <a:gdLst/>
                <a:ahLst/>
                <a:cxnLst/>
                <a:rect l="l" t="t" r="r" b="b"/>
                <a:pathLst>
                  <a:path w="101" h="47" extrusionOk="0">
                    <a:moveTo>
                      <a:pt x="50" y="1"/>
                    </a:moveTo>
                    <a:cubicBezTo>
                      <a:pt x="41" y="1"/>
                      <a:pt x="31" y="2"/>
                      <a:pt x="22" y="4"/>
                    </a:cubicBezTo>
                    <a:lnTo>
                      <a:pt x="22" y="4"/>
                    </a:lnTo>
                    <a:cubicBezTo>
                      <a:pt x="20" y="3"/>
                      <a:pt x="18" y="3"/>
                      <a:pt x="15" y="3"/>
                    </a:cubicBezTo>
                    <a:cubicBezTo>
                      <a:pt x="11" y="3"/>
                      <a:pt x="6" y="4"/>
                      <a:pt x="0" y="7"/>
                    </a:cubicBezTo>
                    <a:cubicBezTo>
                      <a:pt x="6" y="7"/>
                      <a:pt x="14" y="5"/>
                      <a:pt x="22" y="4"/>
                    </a:cubicBezTo>
                    <a:lnTo>
                      <a:pt x="22" y="4"/>
                    </a:lnTo>
                    <a:cubicBezTo>
                      <a:pt x="44" y="10"/>
                      <a:pt x="54" y="46"/>
                      <a:pt x="75" y="46"/>
                    </a:cubicBezTo>
                    <a:cubicBezTo>
                      <a:pt x="82" y="46"/>
                      <a:pt x="90" y="42"/>
                      <a:pt x="100" y="32"/>
                    </a:cubicBezTo>
                    <a:cubicBezTo>
                      <a:pt x="88" y="7"/>
                      <a:pt x="69" y="1"/>
                      <a:pt x="5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8" name="Google Shape;3280;p66">
                <a:extLst>
                  <a:ext uri="{FF2B5EF4-FFF2-40B4-BE49-F238E27FC236}">
                    <a16:creationId xmlns:a16="http://schemas.microsoft.com/office/drawing/2014/main" id="{2B8BAF9D-01B2-A61E-7B4C-72D25A0F17E6}"/>
                  </a:ext>
                </a:extLst>
              </p:cNvPr>
              <p:cNvSpPr/>
              <p:nvPr/>
            </p:nvSpPr>
            <p:spPr>
              <a:xfrm>
                <a:off x="4238250" y="28628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9" name="Google Shape;3281;p66">
                <a:extLst>
                  <a:ext uri="{FF2B5EF4-FFF2-40B4-BE49-F238E27FC236}">
                    <a16:creationId xmlns:a16="http://schemas.microsoft.com/office/drawing/2014/main" id="{F2D55EDB-5978-F5FD-7B31-9339F755A5A3}"/>
                  </a:ext>
                </a:extLst>
              </p:cNvPr>
              <p:cNvSpPr/>
              <p:nvPr/>
            </p:nvSpPr>
            <p:spPr>
              <a:xfrm>
                <a:off x="4067825" y="2585875"/>
                <a:ext cx="238125" cy="335225"/>
              </a:xfrm>
              <a:custGeom>
                <a:avLst/>
                <a:gdLst/>
                <a:ahLst/>
                <a:cxnLst/>
                <a:rect l="l" t="t" r="r" b="b"/>
                <a:pathLst>
                  <a:path w="9525" h="13409" extrusionOk="0">
                    <a:moveTo>
                      <a:pt x="8321" y="0"/>
                    </a:moveTo>
                    <a:cubicBezTo>
                      <a:pt x="8321" y="75"/>
                      <a:pt x="8246" y="75"/>
                      <a:pt x="8221" y="101"/>
                    </a:cubicBezTo>
                    <a:lnTo>
                      <a:pt x="8196" y="75"/>
                    </a:lnTo>
                    <a:cubicBezTo>
                      <a:pt x="8188" y="70"/>
                      <a:pt x="8182" y="68"/>
                      <a:pt x="8176" y="68"/>
                    </a:cubicBezTo>
                    <a:cubicBezTo>
                      <a:pt x="8141" y="68"/>
                      <a:pt x="8153" y="164"/>
                      <a:pt x="8142" y="164"/>
                    </a:cubicBezTo>
                    <a:cubicBezTo>
                      <a:pt x="8138" y="164"/>
                      <a:pt x="8132" y="154"/>
                      <a:pt x="8121" y="126"/>
                    </a:cubicBezTo>
                    <a:cubicBezTo>
                      <a:pt x="7995" y="251"/>
                      <a:pt x="7795" y="376"/>
                      <a:pt x="7619" y="476"/>
                    </a:cubicBezTo>
                    <a:cubicBezTo>
                      <a:pt x="7619" y="527"/>
                      <a:pt x="7494" y="577"/>
                      <a:pt x="7569" y="602"/>
                    </a:cubicBezTo>
                    <a:cubicBezTo>
                      <a:pt x="7551" y="597"/>
                      <a:pt x="7532" y="595"/>
                      <a:pt x="7512" y="595"/>
                    </a:cubicBezTo>
                    <a:cubicBezTo>
                      <a:pt x="7426" y="595"/>
                      <a:pt x="7335" y="636"/>
                      <a:pt x="7294" y="677"/>
                    </a:cubicBezTo>
                    <a:cubicBezTo>
                      <a:pt x="7294" y="652"/>
                      <a:pt x="7269" y="652"/>
                      <a:pt x="7294" y="652"/>
                    </a:cubicBezTo>
                    <a:cubicBezTo>
                      <a:pt x="7274" y="646"/>
                      <a:pt x="7258" y="644"/>
                      <a:pt x="7245" y="644"/>
                    </a:cubicBezTo>
                    <a:cubicBezTo>
                      <a:pt x="7156" y="644"/>
                      <a:pt x="7206" y="760"/>
                      <a:pt x="7117" y="760"/>
                    </a:cubicBezTo>
                    <a:cubicBezTo>
                      <a:pt x="7104" y="760"/>
                      <a:pt x="7088" y="758"/>
                      <a:pt x="7068" y="752"/>
                    </a:cubicBezTo>
                    <a:lnTo>
                      <a:pt x="7068" y="752"/>
                    </a:lnTo>
                    <a:cubicBezTo>
                      <a:pt x="7118" y="852"/>
                      <a:pt x="6893" y="827"/>
                      <a:pt x="6918" y="953"/>
                    </a:cubicBezTo>
                    <a:cubicBezTo>
                      <a:pt x="6893" y="953"/>
                      <a:pt x="6868" y="928"/>
                      <a:pt x="6868" y="903"/>
                    </a:cubicBezTo>
                    <a:cubicBezTo>
                      <a:pt x="6692" y="1028"/>
                      <a:pt x="6517" y="1103"/>
                      <a:pt x="6366" y="1178"/>
                    </a:cubicBezTo>
                    <a:cubicBezTo>
                      <a:pt x="6316" y="1329"/>
                      <a:pt x="6066" y="1329"/>
                      <a:pt x="6040" y="1504"/>
                    </a:cubicBezTo>
                    <a:cubicBezTo>
                      <a:pt x="5940" y="1529"/>
                      <a:pt x="5790" y="1579"/>
                      <a:pt x="5690" y="1705"/>
                    </a:cubicBezTo>
                    <a:lnTo>
                      <a:pt x="5690" y="1679"/>
                    </a:lnTo>
                    <a:cubicBezTo>
                      <a:pt x="5589" y="1780"/>
                      <a:pt x="5414" y="1880"/>
                      <a:pt x="5389" y="2005"/>
                    </a:cubicBezTo>
                    <a:cubicBezTo>
                      <a:pt x="5347" y="1980"/>
                      <a:pt x="5316" y="1972"/>
                      <a:pt x="5291" y="1972"/>
                    </a:cubicBezTo>
                    <a:cubicBezTo>
                      <a:pt x="5241" y="1972"/>
                      <a:pt x="5213" y="2005"/>
                      <a:pt x="5163" y="2005"/>
                    </a:cubicBezTo>
                    <a:cubicBezTo>
                      <a:pt x="5088" y="2106"/>
                      <a:pt x="4913" y="2206"/>
                      <a:pt x="4812" y="2356"/>
                    </a:cubicBezTo>
                    <a:cubicBezTo>
                      <a:pt x="4804" y="2348"/>
                      <a:pt x="4796" y="2344"/>
                      <a:pt x="4788" y="2344"/>
                    </a:cubicBezTo>
                    <a:cubicBezTo>
                      <a:pt x="4760" y="2344"/>
                      <a:pt x="4736" y="2393"/>
                      <a:pt x="4697" y="2393"/>
                    </a:cubicBezTo>
                    <a:cubicBezTo>
                      <a:pt x="4686" y="2393"/>
                      <a:pt x="4675" y="2390"/>
                      <a:pt x="4662" y="2381"/>
                    </a:cubicBezTo>
                    <a:cubicBezTo>
                      <a:pt x="4386" y="2757"/>
                      <a:pt x="3910" y="3033"/>
                      <a:pt x="3459" y="3208"/>
                    </a:cubicBezTo>
                    <a:lnTo>
                      <a:pt x="3459" y="3183"/>
                    </a:lnTo>
                    <a:cubicBezTo>
                      <a:pt x="3434" y="3258"/>
                      <a:pt x="3434" y="3384"/>
                      <a:pt x="3434" y="3459"/>
                    </a:cubicBezTo>
                    <a:cubicBezTo>
                      <a:pt x="3409" y="3459"/>
                      <a:pt x="3409" y="3459"/>
                      <a:pt x="3434" y="3434"/>
                    </a:cubicBezTo>
                    <a:lnTo>
                      <a:pt x="3434" y="3434"/>
                    </a:lnTo>
                    <a:cubicBezTo>
                      <a:pt x="3359" y="3509"/>
                      <a:pt x="3258" y="3484"/>
                      <a:pt x="3183" y="3559"/>
                    </a:cubicBezTo>
                    <a:cubicBezTo>
                      <a:pt x="3183" y="3534"/>
                      <a:pt x="3183" y="3534"/>
                      <a:pt x="3183" y="3509"/>
                    </a:cubicBezTo>
                    <a:cubicBezTo>
                      <a:pt x="3133" y="3584"/>
                      <a:pt x="3008" y="3559"/>
                      <a:pt x="2983" y="3659"/>
                    </a:cubicBezTo>
                    <a:lnTo>
                      <a:pt x="2958" y="3659"/>
                    </a:lnTo>
                    <a:lnTo>
                      <a:pt x="2933" y="3710"/>
                    </a:lnTo>
                    <a:cubicBezTo>
                      <a:pt x="2908" y="3685"/>
                      <a:pt x="2883" y="3659"/>
                      <a:pt x="2908" y="3634"/>
                    </a:cubicBezTo>
                    <a:lnTo>
                      <a:pt x="2908" y="3634"/>
                    </a:lnTo>
                    <a:cubicBezTo>
                      <a:pt x="2306" y="4060"/>
                      <a:pt x="1755" y="4612"/>
                      <a:pt x="1153" y="5038"/>
                    </a:cubicBezTo>
                    <a:lnTo>
                      <a:pt x="1153" y="5013"/>
                    </a:lnTo>
                    <a:lnTo>
                      <a:pt x="1053" y="5138"/>
                    </a:lnTo>
                    <a:cubicBezTo>
                      <a:pt x="1053" y="5113"/>
                      <a:pt x="1053" y="5113"/>
                      <a:pt x="1053" y="5113"/>
                    </a:cubicBezTo>
                    <a:cubicBezTo>
                      <a:pt x="878" y="5188"/>
                      <a:pt x="777" y="5364"/>
                      <a:pt x="627" y="5464"/>
                    </a:cubicBezTo>
                    <a:cubicBezTo>
                      <a:pt x="602" y="5439"/>
                      <a:pt x="627" y="5414"/>
                      <a:pt x="577" y="5414"/>
                    </a:cubicBezTo>
                    <a:cubicBezTo>
                      <a:pt x="552" y="5489"/>
                      <a:pt x="502" y="5489"/>
                      <a:pt x="451" y="5514"/>
                    </a:cubicBezTo>
                    <a:cubicBezTo>
                      <a:pt x="426" y="5514"/>
                      <a:pt x="351" y="5564"/>
                      <a:pt x="376" y="5639"/>
                    </a:cubicBezTo>
                    <a:cubicBezTo>
                      <a:pt x="351" y="5639"/>
                      <a:pt x="326" y="5639"/>
                      <a:pt x="326" y="5614"/>
                    </a:cubicBezTo>
                    <a:lnTo>
                      <a:pt x="0" y="5890"/>
                    </a:lnTo>
                    <a:cubicBezTo>
                      <a:pt x="0" y="5890"/>
                      <a:pt x="0" y="5915"/>
                      <a:pt x="0" y="5915"/>
                    </a:cubicBezTo>
                    <a:lnTo>
                      <a:pt x="50" y="5940"/>
                    </a:lnTo>
                    <a:lnTo>
                      <a:pt x="151" y="6015"/>
                    </a:lnTo>
                    <a:lnTo>
                      <a:pt x="301" y="6141"/>
                    </a:lnTo>
                    <a:lnTo>
                      <a:pt x="577" y="6366"/>
                    </a:lnTo>
                    <a:lnTo>
                      <a:pt x="777" y="6542"/>
                    </a:lnTo>
                    <a:cubicBezTo>
                      <a:pt x="1103" y="6642"/>
                      <a:pt x="1304" y="6968"/>
                      <a:pt x="1629" y="7093"/>
                    </a:cubicBezTo>
                    <a:lnTo>
                      <a:pt x="1604" y="7093"/>
                    </a:lnTo>
                    <a:cubicBezTo>
                      <a:pt x="2005" y="7294"/>
                      <a:pt x="2281" y="7669"/>
                      <a:pt x="2632" y="7920"/>
                    </a:cubicBezTo>
                    <a:cubicBezTo>
                      <a:pt x="2757" y="8045"/>
                      <a:pt x="2883" y="8096"/>
                      <a:pt x="3033" y="8221"/>
                    </a:cubicBezTo>
                    <a:lnTo>
                      <a:pt x="3008" y="8246"/>
                    </a:lnTo>
                    <a:cubicBezTo>
                      <a:pt x="3334" y="8346"/>
                      <a:pt x="3434" y="8747"/>
                      <a:pt x="3760" y="8822"/>
                    </a:cubicBezTo>
                    <a:lnTo>
                      <a:pt x="3735" y="8847"/>
                    </a:lnTo>
                    <a:cubicBezTo>
                      <a:pt x="3740" y="8846"/>
                      <a:pt x="3745" y="8845"/>
                      <a:pt x="3750" y="8845"/>
                    </a:cubicBezTo>
                    <a:cubicBezTo>
                      <a:pt x="3801" y="8845"/>
                      <a:pt x="3841" y="8929"/>
                      <a:pt x="3888" y="8929"/>
                    </a:cubicBezTo>
                    <a:cubicBezTo>
                      <a:pt x="3903" y="8929"/>
                      <a:pt x="3918" y="8920"/>
                      <a:pt x="3935" y="8898"/>
                    </a:cubicBezTo>
                    <a:lnTo>
                      <a:pt x="3935" y="8948"/>
                    </a:lnTo>
                    <a:cubicBezTo>
                      <a:pt x="4211" y="8973"/>
                      <a:pt x="4211" y="9274"/>
                      <a:pt x="4487" y="9349"/>
                    </a:cubicBezTo>
                    <a:lnTo>
                      <a:pt x="4436" y="9374"/>
                    </a:lnTo>
                    <a:cubicBezTo>
                      <a:pt x="4512" y="9399"/>
                      <a:pt x="4587" y="9424"/>
                      <a:pt x="4612" y="9474"/>
                    </a:cubicBezTo>
                    <a:cubicBezTo>
                      <a:pt x="4612" y="9474"/>
                      <a:pt x="4612" y="9499"/>
                      <a:pt x="4587" y="9499"/>
                    </a:cubicBezTo>
                    <a:cubicBezTo>
                      <a:pt x="4687" y="9725"/>
                      <a:pt x="4963" y="9775"/>
                      <a:pt x="5138" y="9925"/>
                    </a:cubicBezTo>
                    <a:lnTo>
                      <a:pt x="5088" y="9950"/>
                    </a:lnTo>
                    <a:cubicBezTo>
                      <a:pt x="5213" y="9975"/>
                      <a:pt x="5339" y="10151"/>
                      <a:pt x="5464" y="10226"/>
                    </a:cubicBezTo>
                    <a:lnTo>
                      <a:pt x="5439" y="10226"/>
                    </a:lnTo>
                    <a:lnTo>
                      <a:pt x="5539" y="10251"/>
                    </a:lnTo>
                    <a:lnTo>
                      <a:pt x="5489" y="10301"/>
                    </a:lnTo>
                    <a:cubicBezTo>
                      <a:pt x="5639" y="10426"/>
                      <a:pt x="5815" y="10502"/>
                      <a:pt x="5965" y="10627"/>
                    </a:cubicBezTo>
                    <a:lnTo>
                      <a:pt x="5915" y="10652"/>
                    </a:lnTo>
                    <a:cubicBezTo>
                      <a:pt x="6116" y="10702"/>
                      <a:pt x="6216" y="10878"/>
                      <a:pt x="6391" y="10978"/>
                    </a:cubicBezTo>
                    <a:lnTo>
                      <a:pt x="6366" y="10978"/>
                    </a:lnTo>
                    <a:cubicBezTo>
                      <a:pt x="6717" y="11304"/>
                      <a:pt x="7093" y="11529"/>
                      <a:pt x="7469" y="11830"/>
                    </a:cubicBezTo>
                    <a:lnTo>
                      <a:pt x="7444" y="11830"/>
                    </a:lnTo>
                    <a:cubicBezTo>
                      <a:pt x="7469" y="11830"/>
                      <a:pt x="7494" y="11830"/>
                      <a:pt x="7519" y="11855"/>
                    </a:cubicBezTo>
                    <a:lnTo>
                      <a:pt x="7494" y="11855"/>
                    </a:lnTo>
                    <a:cubicBezTo>
                      <a:pt x="7519" y="11980"/>
                      <a:pt x="7745" y="12005"/>
                      <a:pt x="7745" y="12106"/>
                    </a:cubicBezTo>
                    <a:cubicBezTo>
                      <a:pt x="7770" y="12106"/>
                      <a:pt x="7795" y="12081"/>
                      <a:pt x="7820" y="12055"/>
                    </a:cubicBezTo>
                    <a:cubicBezTo>
                      <a:pt x="8096" y="12281"/>
                      <a:pt x="8396" y="12532"/>
                      <a:pt x="8722" y="12732"/>
                    </a:cubicBezTo>
                    <a:cubicBezTo>
                      <a:pt x="8722" y="12757"/>
                      <a:pt x="8722" y="12782"/>
                      <a:pt x="8697" y="12807"/>
                    </a:cubicBezTo>
                    <a:cubicBezTo>
                      <a:pt x="9023" y="12908"/>
                      <a:pt x="9249" y="13183"/>
                      <a:pt x="9474" y="13409"/>
                    </a:cubicBezTo>
                    <a:cubicBezTo>
                      <a:pt x="9499" y="13384"/>
                      <a:pt x="9474" y="13359"/>
                      <a:pt x="9524" y="13359"/>
                    </a:cubicBezTo>
                    <a:cubicBezTo>
                      <a:pt x="9474" y="13259"/>
                      <a:pt x="9324" y="13284"/>
                      <a:pt x="9299" y="13183"/>
                    </a:cubicBezTo>
                    <a:lnTo>
                      <a:pt x="9324" y="13158"/>
                    </a:lnTo>
                    <a:cubicBezTo>
                      <a:pt x="9313" y="13147"/>
                      <a:pt x="9303" y="13144"/>
                      <a:pt x="9294" y="13144"/>
                    </a:cubicBezTo>
                    <a:cubicBezTo>
                      <a:pt x="9275" y="13144"/>
                      <a:pt x="9260" y="13162"/>
                      <a:pt x="9246" y="13162"/>
                    </a:cubicBezTo>
                    <a:cubicBezTo>
                      <a:pt x="9238" y="13162"/>
                      <a:pt x="9231" y="13155"/>
                      <a:pt x="9223" y="13133"/>
                    </a:cubicBezTo>
                    <a:cubicBezTo>
                      <a:pt x="9223" y="13112"/>
                      <a:pt x="9233" y="13104"/>
                      <a:pt x="9241" y="13102"/>
                    </a:cubicBezTo>
                    <a:lnTo>
                      <a:pt x="9241" y="13102"/>
                    </a:lnTo>
                    <a:cubicBezTo>
                      <a:pt x="9244" y="13104"/>
                      <a:pt x="9246" y="13106"/>
                      <a:pt x="9249" y="13108"/>
                    </a:cubicBezTo>
                    <a:cubicBezTo>
                      <a:pt x="9261" y="13108"/>
                      <a:pt x="9255" y="13102"/>
                      <a:pt x="9245" y="13102"/>
                    </a:cubicBezTo>
                    <a:cubicBezTo>
                      <a:pt x="9244" y="13102"/>
                      <a:pt x="9243" y="13102"/>
                      <a:pt x="9241" y="13102"/>
                    </a:cubicBezTo>
                    <a:lnTo>
                      <a:pt x="9241" y="13102"/>
                    </a:lnTo>
                    <a:cubicBezTo>
                      <a:pt x="9120" y="13003"/>
                      <a:pt x="9045" y="12882"/>
                      <a:pt x="8873" y="12857"/>
                    </a:cubicBezTo>
                    <a:cubicBezTo>
                      <a:pt x="8898" y="12782"/>
                      <a:pt x="8772" y="12757"/>
                      <a:pt x="8772" y="12657"/>
                    </a:cubicBezTo>
                    <a:cubicBezTo>
                      <a:pt x="8739" y="12657"/>
                      <a:pt x="8717" y="12646"/>
                      <a:pt x="8691" y="12646"/>
                    </a:cubicBezTo>
                    <a:cubicBezTo>
                      <a:pt x="8678" y="12646"/>
                      <a:pt x="8664" y="12649"/>
                      <a:pt x="8647" y="12657"/>
                    </a:cubicBezTo>
                    <a:cubicBezTo>
                      <a:pt x="8296" y="12281"/>
                      <a:pt x="7845" y="11980"/>
                      <a:pt x="7444" y="11629"/>
                    </a:cubicBezTo>
                    <a:cubicBezTo>
                      <a:pt x="7168" y="11579"/>
                      <a:pt x="7068" y="11253"/>
                      <a:pt x="6817" y="11103"/>
                    </a:cubicBezTo>
                    <a:cubicBezTo>
                      <a:pt x="6817" y="11078"/>
                      <a:pt x="6817" y="11078"/>
                      <a:pt x="6817" y="11078"/>
                    </a:cubicBezTo>
                    <a:cubicBezTo>
                      <a:pt x="6717" y="11053"/>
                      <a:pt x="6617" y="10953"/>
                      <a:pt x="6542" y="10878"/>
                    </a:cubicBezTo>
                    <a:lnTo>
                      <a:pt x="6416" y="10852"/>
                    </a:lnTo>
                    <a:cubicBezTo>
                      <a:pt x="5965" y="10326"/>
                      <a:pt x="5364" y="9950"/>
                      <a:pt x="4863" y="9474"/>
                    </a:cubicBezTo>
                    <a:cubicBezTo>
                      <a:pt x="4261" y="8948"/>
                      <a:pt x="3785" y="8421"/>
                      <a:pt x="3058" y="8071"/>
                    </a:cubicBezTo>
                    <a:cubicBezTo>
                      <a:pt x="3066" y="8071"/>
                      <a:pt x="3072" y="8068"/>
                      <a:pt x="3075" y="8065"/>
                    </a:cubicBezTo>
                    <a:lnTo>
                      <a:pt x="3075" y="8065"/>
                    </a:lnTo>
                    <a:cubicBezTo>
                      <a:pt x="3078" y="8067"/>
                      <a:pt x="3081" y="8069"/>
                      <a:pt x="3083" y="8071"/>
                    </a:cubicBezTo>
                    <a:cubicBezTo>
                      <a:pt x="3083" y="8062"/>
                      <a:pt x="3083" y="8059"/>
                      <a:pt x="3082" y="8059"/>
                    </a:cubicBezTo>
                    <a:cubicBezTo>
                      <a:pt x="3081" y="8059"/>
                      <a:pt x="3079" y="8062"/>
                      <a:pt x="3075" y="8065"/>
                    </a:cubicBezTo>
                    <a:lnTo>
                      <a:pt x="3075" y="8065"/>
                    </a:lnTo>
                    <a:cubicBezTo>
                      <a:pt x="2904" y="7940"/>
                      <a:pt x="2780" y="7768"/>
                      <a:pt x="2607" y="7669"/>
                    </a:cubicBezTo>
                    <a:lnTo>
                      <a:pt x="2607" y="7644"/>
                    </a:lnTo>
                    <a:cubicBezTo>
                      <a:pt x="2131" y="7394"/>
                      <a:pt x="1780" y="6943"/>
                      <a:pt x="1304" y="6717"/>
                    </a:cubicBezTo>
                    <a:cubicBezTo>
                      <a:pt x="1078" y="6517"/>
                      <a:pt x="827" y="6316"/>
                      <a:pt x="552" y="6116"/>
                    </a:cubicBezTo>
                    <a:lnTo>
                      <a:pt x="376" y="5990"/>
                    </a:lnTo>
                    <a:lnTo>
                      <a:pt x="301" y="5915"/>
                    </a:lnTo>
                    <a:cubicBezTo>
                      <a:pt x="276" y="5890"/>
                      <a:pt x="301" y="5890"/>
                      <a:pt x="301" y="5890"/>
                    </a:cubicBezTo>
                    <a:lnTo>
                      <a:pt x="351" y="5840"/>
                    </a:lnTo>
                    <a:cubicBezTo>
                      <a:pt x="477" y="5740"/>
                      <a:pt x="602" y="5639"/>
                      <a:pt x="702" y="5539"/>
                    </a:cubicBezTo>
                    <a:lnTo>
                      <a:pt x="727" y="5564"/>
                    </a:lnTo>
                    <a:cubicBezTo>
                      <a:pt x="1103" y="5213"/>
                      <a:pt x="1604" y="5038"/>
                      <a:pt x="1980" y="4687"/>
                    </a:cubicBezTo>
                    <a:cubicBezTo>
                      <a:pt x="2457" y="4436"/>
                      <a:pt x="2782" y="3935"/>
                      <a:pt x="3284" y="3685"/>
                    </a:cubicBezTo>
                    <a:cubicBezTo>
                      <a:pt x="3609" y="3584"/>
                      <a:pt x="3810" y="3108"/>
                      <a:pt x="4161" y="3058"/>
                    </a:cubicBezTo>
                    <a:cubicBezTo>
                      <a:pt x="4787" y="2857"/>
                      <a:pt x="5238" y="2381"/>
                      <a:pt x="5690" y="1930"/>
                    </a:cubicBezTo>
                    <a:cubicBezTo>
                      <a:pt x="6216" y="1654"/>
                      <a:pt x="6617" y="1178"/>
                      <a:pt x="7168" y="978"/>
                    </a:cubicBezTo>
                    <a:cubicBezTo>
                      <a:pt x="7344" y="752"/>
                      <a:pt x="7720" y="777"/>
                      <a:pt x="7945" y="577"/>
                    </a:cubicBezTo>
                    <a:lnTo>
                      <a:pt x="7920" y="552"/>
                    </a:lnTo>
                    <a:lnTo>
                      <a:pt x="7920" y="552"/>
                    </a:lnTo>
                    <a:cubicBezTo>
                      <a:pt x="7927" y="553"/>
                      <a:pt x="7934" y="553"/>
                      <a:pt x="7941" y="553"/>
                    </a:cubicBezTo>
                    <a:cubicBezTo>
                      <a:pt x="8051" y="553"/>
                      <a:pt x="8054" y="387"/>
                      <a:pt x="8145" y="387"/>
                    </a:cubicBezTo>
                    <a:cubicBezTo>
                      <a:pt x="8159" y="387"/>
                      <a:pt x="8176" y="391"/>
                      <a:pt x="8196" y="401"/>
                    </a:cubicBezTo>
                    <a:lnTo>
                      <a:pt x="8171" y="401"/>
                    </a:lnTo>
                    <a:cubicBezTo>
                      <a:pt x="8180" y="406"/>
                      <a:pt x="8188" y="408"/>
                      <a:pt x="8194" y="408"/>
                    </a:cubicBezTo>
                    <a:cubicBezTo>
                      <a:pt x="8252" y="408"/>
                      <a:pt x="8213" y="244"/>
                      <a:pt x="8254" y="244"/>
                    </a:cubicBezTo>
                    <a:cubicBezTo>
                      <a:pt x="8259" y="244"/>
                      <a:pt x="8264" y="246"/>
                      <a:pt x="8271" y="251"/>
                    </a:cubicBezTo>
                    <a:lnTo>
                      <a:pt x="8271" y="201"/>
                    </a:lnTo>
                    <a:cubicBezTo>
                      <a:pt x="8278" y="197"/>
                      <a:pt x="8284" y="196"/>
                      <a:pt x="8289" y="196"/>
                    </a:cubicBezTo>
                    <a:cubicBezTo>
                      <a:pt x="8311" y="196"/>
                      <a:pt x="8306" y="231"/>
                      <a:pt x="8329" y="231"/>
                    </a:cubicBezTo>
                    <a:cubicBezTo>
                      <a:pt x="8333" y="231"/>
                      <a:pt x="8339" y="230"/>
                      <a:pt x="8346" y="226"/>
                    </a:cubicBezTo>
                    <a:cubicBezTo>
                      <a:pt x="8371" y="201"/>
                      <a:pt x="8321" y="176"/>
                      <a:pt x="8371" y="151"/>
                    </a:cubicBezTo>
                    <a:cubicBezTo>
                      <a:pt x="8389" y="180"/>
                      <a:pt x="8405" y="190"/>
                      <a:pt x="8421" y="190"/>
                    </a:cubicBezTo>
                    <a:cubicBezTo>
                      <a:pt x="8457" y="190"/>
                      <a:pt x="8491" y="136"/>
                      <a:pt x="8534" y="136"/>
                    </a:cubicBezTo>
                    <a:cubicBezTo>
                      <a:pt x="8553" y="136"/>
                      <a:pt x="8574" y="147"/>
                      <a:pt x="8597" y="176"/>
                    </a:cubicBezTo>
                    <a:cubicBezTo>
                      <a:pt x="8547" y="201"/>
                      <a:pt x="8672" y="201"/>
                      <a:pt x="8622" y="276"/>
                    </a:cubicBezTo>
                    <a:cubicBezTo>
                      <a:pt x="8647" y="276"/>
                      <a:pt x="8747" y="226"/>
                      <a:pt x="8697" y="151"/>
                    </a:cubicBezTo>
                    <a:cubicBezTo>
                      <a:pt x="8672" y="101"/>
                      <a:pt x="8672" y="0"/>
                      <a:pt x="8572" y="0"/>
                    </a:cubicBezTo>
                    <a:lnTo>
                      <a:pt x="8597" y="50"/>
                    </a:lnTo>
                    <a:cubicBezTo>
                      <a:pt x="8547" y="25"/>
                      <a:pt x="8572" y="50"/>
                      <a:pt x="8522" y="0"/>
                    </a:cubicBezTo>
                    <a:cubicBezTo>
                      <a:pt x="8497" y="17"/>
                      <a:pt x="8474" y="23"/>
                      <a:pt x="8453" y="23"/>
                    </a:cubicBezTo>
                    <a:cubicBezTo>
                      <a:pt x="8410" y="23"/>
                      <a:pt x="8371" y="0"/>
                      <a:pt x="832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0" name="Google Shape;3282;p66">
                <a:extLst>
                  <a:ext uri="{FF2B5EF4-FFF2-40B4-BE49-F238E27FC236}">
                    <a16:creationId xmlns:a16="http://schemas.microsoft.com/office/drawing/2014/main" id="{2F78D717-46D7-044F-0F85-F1F5312EF326}"/>
                  </a:ext>
                </a:extLst>
              </p:cNvPr>
              <p:cNvSpPr/>
              <p:nvPr/>
            </p:nvSpPr>
            <p:spPr>
              <a:xfrm>
                <a:off x="4254550" y="2882225"/>
                <a:ext cx="650" cy="25"/>
              </a:xfrm>
              <a:custGeom>
                <a:avLst/>
                <a:gdLst/>
                <a:ahLst/>
                <a:cxnLst/>
                <a:rect l="l" t="t" r="r" b="b"/>
                <a:pathLst>
                  <a:path w="26" h="1" extrusionOk="0">
                    <a:moveTo>
                      <a:pt x="25" y="1"/>
                    </a:moveTo>
                    <a:lnTo>
                      <a:pt x="25" y="1"/>
                    </a:lnTo>
                    <a:cubicBezTo>
                      <a:pt x="0" y="1"/>
                      <a:pt x="25" y="1"/>
                      <a:pt x="25"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1" name="Google Shape;3283;p66">
                <a:extLst>
                  <a:ext uri="{FF2B5EF4-FFF2-40B4-BE49-F238E27FC236}">
                    <a16:creationId xmlns:a16="http://schemas.microsoft.com/office/drawing/2014/main" id="{B0CCBE79-5F7A-C81C-33E2-8C3CFA8085D8}"/>
                  </a:ext>
                </a:extLst>
              </p:cNvPr>
              <p:cNvSpPr/>
              <p:nvPr/>
            </p:nvSpPr>
            <p:spPr>
              <a:xfrm>
                <a:off x="4275225" y="2585875"/>
                <a:ext cx="650" cy="25"/>
              </a:xfrm>
              <a:custGeom>
                <a:avLst/>
                <a:gdLst/>
                <a:ahLst/>
                <a:cxnLst/>
                <a:rect l="l" t="t" r="r" b="b"/>
                <a:pathLst>
                  <a:path w="26" h="1" extrusionOk="0">
                    <a:moveTo>
                      <a:pt x="0" y="0"/>
                    </a:moveTo>
                    <a:cubicBezTo>
                      <a:pt x="0" y="0"/>
                      <a:pt x="25" y="0"/>
                      <a:pt x="25" y="0"/>
                    </a:cubicBezTo>
                    <a:cubicBezTo>
                      <a:pt x="25" y="0"/>
                      <a:pt x="0" y="0"/>
                      <a:pt x="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2" name="Google Shape;3284;p66">
                <a:extLst>
                  <a:ext uri="{FF2B5EF4-FFF2-40B4-BE49-F238E27FC236}">
                    <a16:creationId xmlns:a16="http://schemas.microsoft.com/office/drawing/2014/main" id="{24621B3B-AF8E-C8F4-6861-A65D2E6D3481}"/>
                  </a:ext>
                </a:extLst>
              </p:cNvPr>
              <p:cNvSpPr/>
              <p:nvPr/>
            </p:nvSpPr>
            <p:spPr>
              <a:xfrm>
                <a:off x="4315325" y="2995025"/>
                <a:ext cx="650" cy="25"/>
              </a:xfrm>
              <a:custGeom>
                <a:avLst/>
                <a:gdLst/>
                <a:ahLst/>
                <a:cxnLst/>
                <a:rect l="l" t="t" r="r" b="b"/>
                <a:pathLst>
                  <a:path w="26" h="1" extrusionOk="0">
                    <a:moveTo>
                      <a:pt x="25" y="0"/>
                    </a:moveTo>
                    <a:lnTo>
                      <a:pt x="25" y="0"/>
                    </a:lnTo>
                    <a:lnTo>
                      <a:pt x="0"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3" name="Google Shape;3285;p66">
                <a:extLst>
                  <a:ext uri="{FF2B5EF4-FFF2-40B4-BE49-F238E27FC236}">
                    <a16:creationId xmlns:a16="http://schemas.microsoft.com/office/drawing/2014/main" id="{2A5D7995-1002-17C2-8278-F7A946B49056}"/>
                  </a:ext>
                </a:extLst>
              </p:cNvPr>
              <p:cNvSpPr/>
              <p:nvPr/>
            </p:nvSpPr>
            <p:spPr>
              <a:xfrm>
                <a:off x="4312175" y="2995025"/>
                <a:ext cx="5050" cy="25"/>
              </a:xfrm>
              <a:custGeom>
                <a:avLst/>
                <a:gdLst/>
                <a:ahLst/>
                <a:cxnLst/>
                <a:rect l="l" t="t" r="r" b="b"/>
                <a:pathLst>
                  <a:path w="202" h="1" extrusionOk="0">
                    <a:moveTo>
                      <a:pt x="51" y="0"/>
                    </a:moveTo>
                    <a:cubicBezTo>
                      <a:pt x="26" y="0"/>
                      <a:pt x="26" y="0"/>
                      <a:pt x="26" y="0"/>
                    </a:cubicBezTo>
                    <a:lnTo>
                      <a:pt x="151" y="0"/>
                    </a:lnTo>
                    <a:cubicBezTo>
                      <a:pt x="201" y="0"/>
                      <a:pt x="1" y="0"/>
                      <a:pt x="5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4" name="Google Shape;3286;p66">
                <a:extLst>
                  <a:ext uri="{FF2B5EF4-FFF2-40B4-BE49-F238E27FC236}">
                    <a16:creationId xmlns:a16="http://schemas.microsoft.com/office/drawing/2014/main" id="{86E232D8-9CA5-2C04-5874-142BB33CF731}"/>
                  </a:ext>
                </a:extLst>
              </p:cNvPr>
              <p:cNvSpPr/>
              <p:nvPr/>
            </p:nvSpPr>
            <p:spPr>
              <a:xfrm>
                <a:off x="4312175" y="2994400"/>
                <a:ext cx="1925" cy="25"/>
              </a:xfrm>
              <a:custGeom>
                <a:avLst/>
                <a:gdLst/>
                <a:ahLst/>
                <a:cxnLst/>
                <a:rect l="l" t="t" r="r" b="b"/>
                <a:pathLst>
                  <a:path w="77" h="1" extrusionOk="0">
                    <a:moveTo>
                      <a:pt x="51" y="0"/>
                    </a:moveTo>
                    <a:cubicBezTo>
                      <a:pt x="76" y="0"/>
                      <a:pt x="26" y="0"/>
                      <a:pt x="1" y="0"/>
                    </a:cubicBezTo>
                    <a:cubicBezTo>
                      <a:pt x="51" y="0"/>
                      <a:pt x="1" y="0"/>
                      <a:pt x="5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5" name="Google Shape;3287;p66">
                <a:extLst>
                  <a:ext uri="{FF2B5EF4-FFF2-40B4-BE49-F238E27FC236}">
                    <a16:creationId xmlns:a16="http://schemas.microsoft.com/office/drawing/2014/main" id="{D1322996-55AB-EE79-8D21-2598759EFD3F}"/>
                  </a:ext>
                </a:extLst>
              </p:cNvPr>
              <p:cNvSpPr/>
              <p:nvPr/>
            </p:nvSpPr>
            <p:spPr>
              <a:xfrm>
                <a:off x="4312800" y="2983750"/>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6" name="Google Shape;3288;p66">
                <a:extLst>
                  <a:ext uri="{FF2B5EF4-FFF2-40B4-BE49-F238E27FC236}">
                    <a16:creationId xmlns:a16="http://schemas.microsoft.com/office/drawing/2014/main" id="{9957BEB9-1802-AC10-BEB1-3327586B5471}"/>
                  </a:ext>
                </a:extLst>
              </p:cNvPr>
              <p:cNvSpPr/>
              <p:nvPr/>
            </p:nvSpPr>
            <p:spPr>
              <a:xfrm>
                <a:off x="4299025" y="2929225"/>
                <a:ext cx="16950" cy="65200"/>
              </a:xfrm>
              <a:custGeom>
                <a:avLst/>
                <a:gdLst/>
                <a:ahLst/>
                <a:cxnLst/>
                <a:rect l="l" t="t" r="r" b="b"/>
                <a:pathLst>
                  <a:path w="678" h="2608" extrusionOk="0">
                    <a:moveTo>
                      <a:pt x="427" y="1"/>
                    </a:moveTo>
                    <a:cubicBezTo>
                      <a:pt x="427" y="9"/>
                      <a:pt x="432" y="12"/>
                      <a:pt x="441" y="12"/>
                    </a:cubicBezTo>
                    <a:cubicBezTo>
                      <a:pt x="460" y="12"/>
                      <a:pt x="493" y="1"/>
                      <a:pt x="527" y="1"/>
                    </a:cubicBezTo>
                    <a:close/>
                    <a:moveTo>
                      <a:pt x="251" y="1"/>
                    </a:moveTo>
                    <a:cubicBezTo>
                      <a:pt x="226" y="26"/>
                      <a:pt x="151" y="26"/>
                      <a:pt x="126" y="26"/>
                    </a:cubicBezTo>
                    <a:cubicBezTo>
                      <a:pt x="201" y="26"/>
                      <a:pt x="151" y="51"/>
                      <a:pt x="151" y="51"/>
                    </a:cubicBezTo>
                    <a:lnTo>
                      <a:pt x="126" y="51"/>
                    </a:lnTo>
                    <a:cubicBezTo>
                      <a:pt x="151" y="76"/>
                      <a:pt x="151" y="101"/>
                      <a:pt x="151" y="126"/>
                    </a:cubicBezTo>
                    <a:cubicBezTo>
                      <a:pt x="201" y="126"/>
                      <a:pt x="151" y="151"/>
                      <a:pt x="226" y="151"/>
                    </a:cubicBezTo>
                    <a:cubicBezTo>
                      <a:pt x="151" y="151"/>
                      <a:pt x="126" y="176"/>
                      <a:pt x="126" y="176"/>
                    </a:cubicBezTo>
                    <a:lnTo>
                      <a:pt x="101" y="176"/>
                    </a:lnTo>
                    <a:cubicBezTo>
                      <a:pt x="1" y="201"/>
                      <a:pt x="226" y="201"/>
                      <a:pt x="76" y="201"/>
                    </a:cubicBezTo>
                    <a:cubicBezTo>
                      <a:pt x="176" y="201"/>
                      <a:pt x="51" y="226"/>
                      <a:pt x="176" y="226"/>
                    </a:cubicBezTo>
                    <a:lnTo>
                      <a:pt x="101" y="226"/>
                    </a:lnTo>
                    <a:cubicBezTo>
                      <a:pt x="101" y="251"/>
                      <a:pt x="76" y="276"/>
                      <a:pt x="51" y="301"/>
                    </a:cubicBezTo>
                    <a:cubicBezTo>
                      <a:pt x="151" y="327"/>
                      <a:pt x="26" y="352"/>
                      <a:pt x="151" y="352"/>
                    </a:cubicBezTo>
                    <a:cubicBezTo>
                      <a:pt x="126" y="377"/>
                      <a:pt x="76" y="377"/>
                      <a:pt x="126" y="402"/>
                    </a:cubicBezTo>
                    <a:lnTo>
                      <a:pt x="101" y="402"/>
                    </a:lnTo>
                    <a:cubicBezTo>
                      <a:pt x="101" y="427"/>
                      <a:pt x="126" y="452"/>
                      <a:pt x="201" y="452"/>
                    </a:cubicBezTo>
                    <a:cubicBezTo>
                      <a:pt x="76" y="452"/>
                      <a:pt x="101" y="477"/>
                      <a:pt x="51" y="477"/>
                    </a:cubicBezTo>
                    <a:cubicBezTo>
                      <a:pt x="126" y="477"/>
                      <a:pt x="101" y="502"/>
                      <a:pt x="151" y="527"/>
                    </a:cubicBezTo>
                    <a:cubicBezTo>
                      <a:pt x="101" y="527"/>
                      <a:pt x="176" y="552"/>
                      <a:pt x="101" y="552"/>
                    </a:cubicBezTo>
                    <a:cubicBezTo>
                      <a:pt x="251" y="602"/>
                      <a:pt x="201" y="652"/>
                      <a:pt x="76" y="728"/>
                    </a:cubicBezTo>
                    <a:lnTo>
                      <a:pt x="251" y="728"/>
                    </a:lnTo>
                    <a:cubicBezTo>
                      <a:pt x="276" y="753"/>
                      <a:pt x="201" y="753"/>
                      <a:pt x="201" y="753"/>
                    </a:cubicBezTo>
                    <a:lnTo>
                      <a:pt x="176" y="753"/>
                    </a:lnTo>
                    <a:cubicBezTo>
                      <a:pt x="226" y="778"/>
                      <a:pt x="126" y="778"/>
                      <a:pt x="176" y="803"/>
                    </a:cubicBezTo>
                    <a:lnTo>
                      <a:pt x="126" y="803"/>
                    </a:lnTo>
                    <a:cubicBezTo>
                      <a:pt x="101" y="878"/>
                      <a:pt x="251" y="978"/>
                      <a:pt x="226" y="1053"/>
                    </a:cubicBezTo>
                    <a:lnTo>
                      <a:pt x="201" y="1053"/>
                    </a:lnTo>
                    <a:lnTo>
                      <a:pt x="251" y="1078"/>
                    </a:lnTo>
                    <a:lnTo>
                      <a:pt x="226" y="1078"/>
                    </a:lnTo>
                    <a:cubicBezTo>
                      <a:pt x="176" y="1103"/>
                      <a:pt x="251" y="1129"/>
                      <a:pt x="251" y="1129"/>
                    </a:cubicBezTo>
                    <a:lnTo>
                      <a:pt x="176" y="1129"/>
                    </a:lnTo>
                    <a:cubicBezTo>
                      <a:pt x="251" y="1154"/>
                      <a:pt x="101" y="1179"/>
                      <a:pt x="251" y="1179"/>
                    </a:cubicBezTo>
                    <a:lnTo>
                      <a:pt x="201" y="1179"/>
                    </a:lnTo>
                    <a:cubicBezTo>
                      <a:pt x="251" y="1229"/>
                      <a:pt x="226" y="1254"/>
                      <a:pt x="226" y="1304"/>
                    </a:cubicBezTo>
                    <a:cubicBezTo>
                      <a:pt x="351" y="1329"/>
                      <a:pt x="226" y="1379"/>
                      <a:pt x="326" y="1429"/>
                    </a:cubicBezTo>
                    <a:lnTo>
                      <a:pt x="301" y="1429"/>
                    </a:lnTo>
                    <a:cubicBezTo>
                      <a:pt x="402" y="1479"/>
                      <a:pt x="301" y="1530"/>
                      <a:pt x="326" y="1580"/>
                    </a:cubicBezTo>
                    <a:cubicBezTo>
                      <a:pt x="326" y="1605"/>
                      <a:pt x="351" y="1605"/>
                      <a:pt x="351" y="1630"/>
                    </a:cubicBezTo>
                    <a:lnTo>
                      <a:pt x="326" y="1630"/>
                    </a:lnTo>
                    <a:cubicBezTo>
                      <a:pt x="452" y="1680"/>
                      <a:pt x="201" y="1705"/>
                      <a:pt x="351" y="1755"/>
                    </a:cubicBezTo>
                    <a:lnTo>
                      <a:pt x="301" y="1755"/>
                    </a:lnTo>
                    <a:cubicBezTo>
                      <a:pt x="351" y="1755"/>
                      <a:pt x="324" y="1766"/>
                      <a:pt x="337" y="1766"/>
                    </a:cubicBezTo>
                    <a:cubicBezTo>
                      <a:pt x="343" y="1766"/>
                      <a:pt x="360" y="1763"/>
                      <a:pt x="402" y="1755"/>
                    </a:cubicBezTo>
                    <a:lnTo>
                      <a:pt x="402" y="1755"/>
                    </a:lnTo>
                    <a:lnTo>
                      <a:pt x="351" y="1780"/>
                    </a:lnTo>
                    <a:cubicBezTo>
                      <a:pt x="527" y="1805"/>
                      <a:pt x="276" y="1830"/>
                      <a:pt x="402" y="1855"/>
                    </a:cubicBezTo>
                    <a:lnTo>
                      <a:pt x="351" y="1855"/>
                    </a:lnTo>
                    <a:cubicBezTo>
                      <a:pt x="376" y="1855"/>
                      <a:pt x="402" y="1855"/>
                      <a:pt x="376" y="1880"/>
                    </a:cubicBezTo>
                    <a:lnTo>
                      <a:pt x="351" y="1880"/>
                    </a:lnTo>
                    <a:cubicBezTo>
                      <a:pt x="251" y="1905"/>
                      <a:pt x="376" y="1931"/>
                      <a:pt x="351" y="1956"/>
                    </a:cubicBezTo>
                    <a:lnTo>
                      <a:pt x="301" y="1956"/>
                    </a:lnTo>
                    <a:cubicBezTo>
                      <a:pt x="376" y="1956"/>
                      <a:pt x="301" y="1981"/>
                      <a:pt x="351" y="2006"/>
                    </a:cubicBezTo>
                    <a:lnTo>
                      <a:pt x="301" y="2006"/>
                    </a:lnTo>
                    <a:cubicBezTo>
                      <a:pt x="301" y="2031"/>
                      <a:pt x="351" y="2056"/>
                      <a:pt x="351" y="2081"/>
                    </a:cubicBezTo>
                    <a:lnTo>
                      <a:pt x="301" y="2081"/>
                    </a:lnTo>
                    <a:cubicBezTo>
                      <a:pt x="376" y="2106"/>
                      <a:pt x="301" y="2131"/>
                      <a:pt x="351" y="2156"/>
                    </a:cubicBezTo>
                    <a:lnTo>
                      <a:pt x="326" y="2156"/>
                    </a:lnTo>
                    <a:cubicBezTo>
                      <a:pt x="301" y="2206"/>
                      <a:pt x="376" y="2256"/>
                      <a:pt x="427" y="2306"/>
                    </a:cubicBezTo>
                    <a:lnTo>
                      <a:pt x="402" y="2306"/>
                    </a:lnTo>
                    <a:cubicBezTo>
                      <a:pt x="326" y="2332"/>
                      <a:pt x="452" y="2357"/>
                      <a:pt x="402" y="2357"/>
                    </a:cubicBezTo>
                    <a:lnTo>
                      <a:pt x="477" y="2357"/>
                    </a:lnTo>
                    <a:cubicBezTo>
                      <a:pt x="477" y="2407"/>
                      <a:pt x="502" y="2432"/>
                      <a:pt x="552" y="2482"/>
                    </a:cubicBezTo>
                    <a:lnTo>
                      <a:pt x="502" y="2482"/>
                    </a:lnTo>
                    <a:cubicBezTo>
                      <a:pt x="627" y="2532"/>
                      <a:pt x="577" y="2557"/>
                      <a:pt x="552" y="2607"/>
                    </a:cubicBezTo>
                    <a:lnTo>
                      <a:pt x="627" y="2607"/>
                    </a:lnTo>
                    <a:cubicBezTo>
                      <a:pt x="677" y="2582"/>
                      <a:pt x="552" y="2582"/>
                      <a:pt x="602" y="2582"/>
                    </a:cubicBezTo>
                    <a:lnTo>
                      <a:pt x="652" y="2582"/>
                    </a:lnTo>
                    <a:cubicBezTo>
                      <a:pt x="652" y="2570"/>
                      <a:pt x="627" y="2570"/>
                      <a:pt x="608" y="2570"/>
                    </a:cubicBezTo>
                    <a:cubicBezTo>
                      <a:pt x="589" y="2570"/>
                      <a:pt x="577" y="2570"/>
                      <a:pt x="602" y="2557"/>
                    </a:cubicBezTo>
                    <a:lnTo>
                      <a:pt x="652" y="2557"/>
                    </a:lnTo>
                    <a:cubicBezTo>
                      <a:pt x="627" y="2532"/>
                      <a:pt x="652" y="2532"/>
                      <a:pt x="577" y="2507"/>
                    </a:cubicBezTo>
                    <a:cubicBezTo>
                      <a:pt x="652" y="2507"/>
                      <a:pt x="577" y="2482"/>
                      <a:pt x="652" y="2482"/>
                    </a:cubicBezTo>
                    <a:lnTo>
                      <a:pt x="577" y="2482"/>
                    </a:lnTo>
                    <a:cubicBezTo>
                      <a:pt x="627" y="2407"/>
                      <a:pt x="552" y="2357"/>
                      <a:pt x="552" y="2281"/>
                    </a:cubicBezTo>
                    <a:cubicBezTo>
                      <a:pt x="427" y="2256"/>
                      <a:pt x="577" y="2231"/>
                      <a:pt x="527" y="2181"/>
                    </a:cubicBezTo>
                    <a:lnTo>
                      <a:pt x="552" y="2181"/>
                    </a:lnTo>
                    <a:cubicBezTo>
                      <a:pt x="527" y="2181"/>
                      <a:pt x="502" y="2156"/>
                      <a:pt x="527" y="2156"/>
                    </a:cubicBezTo>
                    <a:lnTo>
                      <a:pt x="452" y="2131"/>
                    </a:lnTo>
                    <a:cubicBezTo>
                      <a:pt x="577" y="2056"/>
                      <a:pt x="502" y="1981"/>
                      <a:pt x="527" y="1880"/>
                    </a:cubicBezTo>
                    <a:cubicBezTo>
                      <a:pt x="577" y="1805"/>
                      <a:pt x="652" y="1705"/>
                      <a:pt x="477" y="1630"/>
                    </a:cubicBezTo>
                    <a:lnTo>
                      <a:pt x="502" y="1630"/>
                    </a:lnTo>
                    <a:cubicBezTo>
                      <a:pt x="477" y="1605"/>
                      <a:pt x="527" y="1580"/>
                      <a:pt x="502" y="1555"/>
                    </a:cubicBezTo>
                    <a:lnTo>
                      <a:pt x="527" y="1555"/>
                    </a:lnTo>
                    <a:cubicBezTo>
                      <a:pt x="402" y="1479"/>
                      <a:pt x="527" y="1429"/>
                      <a:pt x="402" y="1354"/>
                    </a:cubicBezTo>
                    <a:cubicBezTo>
                      <a:pt x="427" y="1304"/>
                      <a:pt x="402" y="1204"/>
                      <a:pt x="376" y="1129"/>
                    </a:cubicBezTo>
                    <a:lnTo>
                      <a:pt x="402" y="1129"/>
                    </a:lnTo>
                    <a:cubicBezTo>
                      <a:pt x="351" y="1078"/>
                      <a:pt x="477" y="1003"/>
                      <a:pt x="452" y="953"/>
                    </a:cubicBezTo>
                    <a:cubicBezTo>
                      <a:pt x="502" y="878"/>
                      <a:pt x="276" y="828"/>
                      <a:pt x="376" y="753"/>
                    </a:cubicBezTo>
                    <a:cubicBezTo>
                      <a:pt x="502" y="728"/>
                      <a:pt x="226" y="677"/>
                      <a:pt x="351" y="627"/>
                    </a:cubicBezTo>
                    <a:cubicBezTo>
                      <a:pt x="552" y="552"/>
                      <a:pt x="427" y="477"/>
                      <a:pt x="301" y="402"/>
                    </a:cubicBezTo>
                    <a:cubicBezTo>
                      <a:pt x="376" y="352"/>
                      <a:pt x="176" y="276"/>
                      <a:pt x="326" y="201"/>
                    </a:cubicBezTo>
                    <a:cubicBezTo>
                      <a:pt x="226" y="176"/>
                      <a:pt x="452" y="126"/>
                      <a:pt x="427" y="101"/>
                    </a:cubicBezTo>
                    <a:lnTo>
                      <a:pt x="376" y="101"/>
                    </a:lnTo>
                    <a:cubicBezTo>
                      <a:pt x="477" y="76"/>
                      <a:pt x="251" y="76"/>
                      <a:pt x="402" y="76"/>
                    </a:cubicBezTo>
                    <a:cubicBezTo>
                      <a:pt x="477" y="51"/>
                      <a:pt x="226" y="51"/>
                      <a:pt x="301" y="51"/>
                    </a:cubicBezTo>
                    <a:lnTo>
                      <a:pt x="326" y="51"/>
                    </a:lnTo>
                    <a:cubicBezTo>
                      <a:pt x="326" y="38"/>
                      <a:pt x="314" y="38"/>
                      <a:pt x="301" y="38"/>
                    </a:cubicBezTo>
                    <a:cubicBezTo>
                      <a:pt x="289" y="38"/>
                      <a:pt x="276" y="38"/>
                      <a:pt x="276" y="26"/>
                    </a:cubicBezTo>
                    <a:cubicBezTo>
                      <a:pt x="427" y="26"/>
                      <a:pt x="251" y="26"/>
                      <a:pt x="427"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7" name="Google Shape;3289;p66">
                <a:extLst>
                  <a:ext uri="{FF2B5EF4-FFF2-40B4-BE49-F238E27FC236}">
                    <a16:creationId xmlns:a16="http://schemas.microsoft.com/office/drawing/2014/main" id="{DB7201ED-6752-0732-804E-8C96281EDD34}"/>
                  </a:ext>
                </a:extLst>
              </p:cNvPr>
              <p:cNvSpPr/>
              <p:nvPr/>
            </p:nvSpPr>
            <p:spPr>
              <a:xfrm>
                <a:off x="4309050" y="2986875"/>
                <a:ext cx="25" cy="25"/>
              </a:xfrm>
              <a:custGeom>
                <a:avLst/>
                <a:gdLst/>
                <a:ahLst/>
                <a:cxnLst/>
                <a:rect l="l" t="t" r="r" b="b"/>
                <a:pathLst>
                  <a:path w="1" h="1" extrusionOk="0">
                    <a:moveTo>
                      <a:pt x="1" y="0"/>
                    </a:moveTo>
                    <a:lnTo>
                      <a:pt x="1" y="0"/>
                    </a:lnTo>
                    <a:cubicBezTo>
                      <a:pt x="1" y="0"/>
                      <a:pt x="1" y="0"/>
                      <a:pt x="1"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8" name="Google Shape;3290;p66">
                <a:extLst>
                  <a:ext uri="{FF2B5EF4-FFF2-40B4-BE49-F238E27FC236}">
                    <a16:creationId xmlns:a16="http://schemas.microsoft.com/office/drawing/2014/main" id="{8311AFBB-DEF5-DF79-1F1F-DE33768FEA79}"/>
                  </a:ext>
                </a:extLst>
              </p:cNvPr>
              <p:cNvSpPr/>
              <p:nvPr/>
            </p:nvSpPr>
            <p:spPr>
              <a:xfrm>
                <a:off x="4301525" y="2929850"/>
                <a:ext cx="650" cy="25"/>
              </a:xfrm>
              <a:custGeom>
                <a:avLst/>
                <a:gdLst/>
                <a:ahLst/>
                <a:cxnLst/>
                <a:rect l="l" t="t" r="r" b="b"/>
                <a:pathLst>
                  <a:path w="26" h="1" extrusionOk="0">
                    <a:moveTo>
                      <a:pt x="1" y="1"/>
                    </a:moveTo>
                    <a:lnTo>
                      <a:pt x="26" y="1"/>
                    </a:lnTo>
                    <a:cubicBezTo>
                      <a:pt x="1" y="1"/>
                      <a:pt x="26" y="1"/>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9" name="Google Shape;3291;p66">
                <a:extLst>
                  <a:ext uri="{FF2B5EF4-FFF2-40B4-BE49-F238E27FC236}">
                    <a16:creationId xmlns:a16="http://schemas.microsoft.com/office/drawing/2014/main" id="{4D1BA46A-B784-97A3-0E39-9448BDD3A031}"/>
                  </a:ext>
                </a:extLst>
              </p:cNvPr>
              <p:cNvSpPr/>
              <p:nvPr/>
            </p:nvSpPr>
            <p:spPr>
              <a:xfrm>
                <a:off x="4393625" y="2999400"/>
                <a:ext cx="1300" cy="650"/>
              </a:xfrm>
              <a:custGeom>
                <a:avLst/>
                <a:gdLst/>
                <a:ahLst/>
                <a:cxnLst/>
                <a:rect l="l" t="t" r="r" b="b"/>
                <a:pathLst>
                  <a:path w="52" h="26" extrusionOk="0">
                    <a:moveTo>
                      <a:pt x="51" y="1"/>
                    </a:moveTo>
                    <a:lnTo>
                      <a:pt x="1" y="26"/>
                    </a:lnTo>
                    <a:lnTo>
                      <a:pt x="51" y="26"/>
                    </a:lnTo>
                    <a:lnTo>
                      <a:pt x="51"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0" name="Google Shape;3292;p66">
                <a:extLst>
                  <a:ext uri="{FF2B5EF4-FFF2-40B4-BE49-F238E27FC236}">
                    <a16:creationId xmlns:a16="http://schemas.microsoft.com/office/drawing/2014/main" id="{6FF1335F-A1DB-70FC-AB8F-F1579DAF26F7}"/>
                  </a:ext>
                </a:extLst>
              </p:cNvPr>
              <p:cNvSpPr/>
              <p:nvPr/>
            </p:nvSpPr>
            <p:spPr>
              <a:xfrm>
                <a:off x="4389875" y="2998800"/>
                <a:ext cx="3950" cy="1250"/>
              </a:xfrm>
              <a:custGeom>
                <a:avLst/>
                <a:gdLst/>
                <a:ahLst/>
                <a:cxnLst/>
                <a:rect l="l" t="t" r="r" b="b"/>
                <a:pathLst>
                  <a:path w="158" h="50" extrusionOk="0">
                    <a:moveTo>
                      <a:pt x="140" y="0"/>
                    </a:moveTo>
                    <a:cubicBezTo>
                      <a:pt x="111" y="0"/>
                      <a:pt x="48" y="37"/>
                      <a:pt x="29" y="37"/>
                    </a:cubicBezTo>
                    <a:cubicBezTo>
                      <a:pt x="23" y="37"/>
                      <a:pt x="21" y="34"/>
                      <a:pt x="26" y="25"/>
                    </a:cubicBezTo>
                    <a:lnTo>
                      <a:pt x="26" y="25"/>
                    </a:lnTo>
                    <a:cubicBezTo>
                      <a:pt x="26" y="25"/>
                      <a:pt x="1" y="50"/>
                      <a:pt x="1" y="50"/>
                    </a:cubicBezTo>
                    <a:lnTo>
                      <a:pt x="151" y="25"/>
                    </a:lnTo>
                    <a:cubicBezTo>
                      <a:pt x="157" y="6"/>
                      <a:pt x="151" y="0"/>
                      <a:pt x="140"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1" name="Google Shape;3293;p66">
                <a:extLst>
                  <a:ext uri="{FF2B5EF4-FFF2-40B4-BE49-F238E27FC236}">
                    <a16:creationId xmlns:a16="http://schemas.microsoft.com/office/drawing/2014/main" id="{D27699FA-A647-3130-70DA-3B0A997F0FFC}"/>
                  </a:ext>
                </a:extLst>
              </p:cNvPr>
              <p:cNvSpPr/>
              <p:nvPr/>
            </p:nvSpPr>
            <p:spPr>
              <a:xfrm>
                <a:off x="4388000" y="2998225"/>
                <a:ext cx="1900" cy="1025"/>
              </a:xfrm>
              <a:custGeom>
                <a:avLst/>
                <a:gdLst/>
                <a:ahLst/>
                <a:cxnLst/>
                <a:rect l="l" t="t" r="r" b="b"/>
                <a:pathLst>
                  <a:path w="76" h="41" extrusionOk="0">
                    <a:moveTo>
                      <a:pt x="19" y="17"/>
                    </a:moveTo>
                    <a:cubicBezTo>
                      <a:pt x="14" y="18"/>
                      <a:pt x="8" y="19"/>
                      <a:pt x="0" y="23"/>
                    </a:cubicBezTo>
                    <a:cubicBezTo>
                      <a:pt x="6" y="23"/>
                      <a:pt x="12" y="20"/>
                      <a:pt x="19" y="17"/>
                    </a:cubicBezTo>
                    <a:close/>
                    <a:moveTo>
                      <a:pt x="62" y="0"/>
                    </a:moveTo>
                    <a:cubicBezTo>
                      <a:pt x="50" y="0"/>
                      <a:pt x="34" y="11"/>
                      <a:pt x="19" y="17"/>
                    </a:cubicBezTo>
                    <a:lnTo>
                      <a:pt x="19" y="17"/>
                    </a:lnTo>
                    <a:cubicBezTo>
                      <a:pt x="19" y="17"/>
                      <a:pt x="20" y="17"/>
                      <a:pt x="20" y="17"/>
                    </a:cubicBezTo>
                    <a:cubicBezTo>
                      <a:pt x="42" y="17"/>
                      <a:pt x="50" y="40"/>
                      <a:pt x="60" y="40"/>
                    </a:cubicBezTo>
                    <a:cubicBezTo>
                      <a:pt x="64" y="40"/>
                      <a:pt x="69" y="36"/>
                      <a:pt x="76" y="23"/>
                    </a:cubicBezTo>
                    <a:cubicBezTo>
                      <a:pt x="76" y="6"/>
                      <a:pt x="70" y="0"/>
                      <a:pt x="62"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2" name="Google Shape;3294;p66">
                <a:extLst>
                  <a:ext uri="{FF2B5EF4-FFF2-40B4-BE49-F238E27FC236}">
                    <a16:creationId xmlns:a16="http://schemas.microsoft.com/office/drawing/2014/main" id="{C95F70FB-11E6-1869-FB90-7558BF7C8DBB}"/>
                  </a:ext>
                </a:extLst>
              </p:cNvPr>
              <p:cNvSpPr/>
              <p:nvPr/>
            </p:nvSpPr>
            <p:spPr>
              <a:xfrm>
                <a:off x="4335375" y="2949275"/>
                <a:ext cx="650" cy="25"/>
              </a:xfrm>
              <a:custGeom>
                <a:avLst/>
                <a:gdLst/>
                <a:ahLst/>
                <a:cxnLst/>
                <a:rect l="l" t="t" r="r" b="b"/>
                <a:pathLst>
                  <a:path w="26" h="1" extrusionOk="0">
                    <a:moveTo>
                      <a:pt x="0" y="1"/>
                    </a:moveTo>
                    <a:cubicBezTo>
                      <a:pt x="25" y="1"/>
                      <a:pt x="25" y="1"/>
                      <a:pt x="25" y="1"/>
                    </a:cubicBezTo>
                    <a:cubicBezTo>
                      <a:pt x="25" y="1"/>
                      <a:pt x="25" y="1"/>
                      <a:pt x="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3" name="Google Shape;3295;p66">
                <a:extLst>
                  <a:ext uri="{FF2B5EF4-FFF2-40B4-BE49-F238E27FC236}">
                    <a16:creationId xmlns:a16="http://schemas.microsoft.com/office/drawing/2014/main" id="{A09A61E6-42A2-E5DB-2AC4-3C5E7C42FB65}"/>
                  </a:ext>
                </a:extLst>
              </p:cNvPr>
              <p:cNvSpPr/>
              <p:nvPr/>
            </p:nvSpPr>
            <p:spPr>
              <a:xfrm>
                <a:off x="4277450" y="2587025"/>
                <a:ext cx="111825" cy="410525"/>
              </a:xfrm>
              <a:custGeom>
                <a:avLst/>
                <a:gdLst/>
                <a:ahLst/>
                <a:cxnLst/>
                <a:rect l="l" t="t" r="r" b="b"/>
                <a:pathLst>
                  <a:path w="4473" h="16421" extrusionOk="0">
                    <a:moveTo>
                      <a:pt x="563" y="5468"/>
                    </a:moveTo>
                    <a:cubicBezTo>
                      <a:pt x="563" y="5469"/>
                      <a:pt x="563" y="5470"/>
                      <a:pt x="563" y="5471"/>
                    </a:cubicBezTo>
                    <a:lnTo>
                      <a:pt x="563" y="5471"/>
                    </a:lnTo>
                    <a:cubicBezTo>
                      <a:pt x="563" y="5470"/>
                      <a:pt x="563" y="5469"/>
                      <a:pt x="563" y="5468"/>
                    </a:cubicBezTo>
                    <a:close/>
                    <a:moveTo>
                      <a:pt x="1262" y="11161"/>
                    </a:moveTo>
                    <a:lnTo>
                      <a:pt x="1262" y="11161"/>
                    </a:lnTo>
                    <a:cubicBezTo>
                      <a:pt x="1263" y="11168"/>
                      <a:pt x="1264" y="11175"/>
                      <a:pt x="1265" y="11182"/>
                    </a:cubicBezTo>
                    <a:cubicBezTo>
                      <a:pt x="1265" y="11171"/>
                      <a:pt x="1265" y="11165"/>
                      <a:pt x="1262" y="11161"/>
                    </a:cubicBezTo>
                    <a:close/>
                    <a:moveTo>
                      <a:pt x="274" y="0"/>
                    </a:moveTo>
                    <a:cubicBezTo>
                      <a:pt x="231" y="0"/>
                      <a:pt x="192" y="9"/>
                      <a:pt x="162" y="55"/>
                    </a:cubicBezTo>
                    <a:lnTo>
                      <a:pt x="212" y="55"/>
                    </a:lnTo>
                    <a:cubicBezTo>
                      <a:pt x="187" y="67"/>
                      <a:pt x="181" y="67"/>
                      <a:pt x="177" y="67"/>
                    </a:cubicBezTo>
                    <a:cubicBezTo>
                      <a:pt x="174" y="67"/>
                      <a:pt x="174" y="67"/>
                      <a:pt x="162" y="80"/>
                    </a:cubicBezTo>
                    <a:cubicBezTo>
                      <a:pt x="162" y="155"/>
                      <a:pt x="87" y="180"/>
                      <a:pt x="36" y="230"/>
                    </a:cubicBezTo>
                    <a:lnTo>
                      <a:pt x="62" y="230"/>
                    </a:lnTo>
                    <a:cubicBezTo>
                      <a:pt x="137" y="255"/>
                      <a:pt x="87" y="305"/>
                      <a:pt x="87" y="330"/>
                    </a:cubicBezTo>
                    <a:lnTo>
                      <a:pt x="62" y="355"/>
                    </a:lnTo>
                    <a:cubicBezTo>
                      <a:pt x="1" y="376"/>
                      <a:pt x="120" y="412"/>
                      <a:pt x="115" y="412"/>
                    </a:cubicBezTo>
                    <a:cubicBezTo>
                      <a:pt x="114" y="412"/>
                      <a:pt x="106" y="410"/>
                      <a:pt x="87" y="405"/>
                    </a:cubicBezTo>
                    <a:lnTo>
                      <a:pt x="87" y="405"/>
                    </a:lnTo>
                    <a:cubicBezTo>
                      <a:pt x="137" y="556"/>
                      <a:pt x="137" y="731"/>
                      <a:pt x="162" y="907"/>
                    </a:cubicBezTo>
                    <a:cubicBezTo>
                      <a:pt x="202" y="927"/>
                      <a:pt x="194" y="996"/>
                      <a:pt x="228" y="996"/>
                    </a:cubicBezTo>
                    <a:cubicBezTo>
                      <a:pt x="233" y="996"/>
                      <a:pt x="240" y="994"/>
                      <a:pt x="247" y="991"/>
                    </a:cubicBezTo>
                    <a:lnTo>
                      <a:pt x="247" y="991"/>
                    </a:lnTo>
                    <a:cubicBezTo>
                      <a:pt x="162" y="1047"/>
                      <a:pt x="162" y="1184"/>
                      <a:pt x="162" y="1207"/>
                    </a:cubicBezTo>
                    <a:lnTo>
                      <a:pt x="137" y="1207"/>
                    </a:lnTo>
                    <a:cubicBezTo>
                      <a:pt x="36" y="1308"/>
                      <a:pt x="262" y="1308"/>
                      <a:pt x="137" y="1408"/>
                    </a:cubicBezTo>
                    <a:cubicBezTo>
                      <a:pt x="237" y="1408"/>
                      <a:pt x="112" y="1558"/>
                      <a:pt x="237" y="1608"/>
                    </a:cubicBezTo>
                    <a:lnTo>
                      <a:pt x="187" y="1608"/>
                    </a:lnTo>
                    <a:cubicBezTo>
                      <a:pt x="212" y="1759"/>
                      <a:pt x="187" y="1934"/>
                      <a:pt x="187" y="2060"/>
                    </a:cubicBezTo>
                    <a:cubicBezTo>
                      <a:pt x="287" y="2160"/>
                      <a:pt x="187" y="2335"/>
                      <a:pt x="312" y="2410"/>
                    </a:cubicBezTo>
                    <a:cubicBezTo>
                      <a:pt x="287" y="2511"/>
                      <a:pt x="262" y="2636"/>
                      <a:pt x="312" y="2736"/>
                    </a:cubicBezTo>
                    <a:lnTo>
                      <a:pt x="287" y="2736"/>
                    </a:lnTo>
                    <a:cubicBezTo>
                      <a:pt x="312" y="2862"/>
                      <a:pt x="337" y="3012"/>
                      <a:pt x="437" y="3087"/>
                    </a:cubicBezTo>
                    <a:cubicBezTo>
                      <a:pt x="312" y="3137"/>
                      <a:pt x="337" y="3187"/>
                      <a:pt x="312" y="3238"/>
                    </a:cubicBezTo>
                    <a:cubicBezTo>
                      <a:pt x="362" y="3313"/>
                      <a:pt x="362" y="3488"/>
                      <a:pt x="437" y="3613"/>
                    </a:cubicBezTo>
                    <a:cubicBezTo>
                      <a:pt x="387" y="3639"/>
                      <a:pt x="463" y="3714"/>
                      <a:pt x="387" y="3739"/>
                    </a:cubicBezTo>
                    <a:cubicBezTo>
                      <a:pt x="563" y="4065"/>
                      <a:pt x="563" y="4516"/>
                      <a:pt x="463" y="4892"/>
                    </a:cubicBezTo>
                    <a:cubicBezTo>
                      <a:pt x="513" y="4942"/>
                      <a:pt x="613" y="4992"/>
                      <a:pt x="688" y="5042"/>
                    </a:cubicBezTo>
                    <a:lnTo>
                      <a:pt x="663" y="5042"/>
                    </a:lnTo>
                    <a:cubicBezTo>
                      <a:pt x="688" y="5092"/>
                      <a:pt x="613" y="5167"/>
                      <a:pt x="613" y="5243"/>
                    </a:cubicBezTo>
                    <a:cubicBezTo>
                      <a:pt x="613" y="5243"/>
                      <a:pt x="613" y="5243"/>
                      <a:pt x="588" y="5217"/>
                    </a:cubicBezTo>
                    <a:lnTo>
                      <a:pt x="588" y="5217"/>
                    </a:lnTo>
                    <a:cubicBezTo>
                      <a:pt x="638" y="5293"/>
                      <a:pt x="538" y="5368"/>
                      <a:pt x="613" y="5443"/>
                    </a:cubicBezTo>
                    <a:lnTo>
                      <a:pt x="588" y="5443"/>
                    </a:lnTo>
                    <a:lnTo>
                      <a:pt x="613" y="5493"/>
                    </a:lnTo>
                    <a:cubicBezTo>
                      <a:pt x="589" y="5493"/>
                      <a:pt x="565" y="5493"/>
                      <a:pt x="563" y="5471"/>
                    </a:cubicBezTo>
                    <a:lnTo>
                      <a:pt x="563" y="5471"/>
                    </a:lnTo>
                    <a:cubicBezTo>
                      <a:pt x="588" y="6072"/>
                      <a:pt x="763" y="6672"/>
                      <a:pt x="788" y="7273"/>
                    </a:cubicBezTo>
                    <a:lnTo>
                      <a:pt x="763" y="7248"/>
                    </a:lnTo>
                    <a:lnTo>
                      <a:pt x="813" y="7373"/>
                    </a:lnTo>
                    <a:lnTo>
                      <a:pt x="788" y="7373"/>
                    </a:lnTo>
                    <a:cubicBezTo>
                      <a:pt x="763" y="7523"/>
                      <a:pt x="838" y="7674"/>
                      <a:pt x="838" y="7824"/>
                    </a:cubicBezTo>
                    <a:cubicBezTo>
                      <a:pt x="822" y="7824"/>
                      <a:pt x="805" y="7813"/>
                      <a:pt x="796" y="7813"/>
                    </a:cubicBezTo>
                    <a:cubicBezTo>
                      <a:pt x="791" y="7813"/>
                      <a:pt x="788" y="7816"/>
                      <a:pt x="788" y="7824"/>
                    </a:cubicBezTo>
                    <a:cubicBezTo>
                      <a:pt x="864" y="7924"/>
                      <a:pt x="688" y="7999"/>
                      <a:pt x="838" y="8050"/>
                    </a:cubicBezTo>
                    <a:lnTo>
                      <a:pt x="788" y="8050"/>
                    </a:lnTo>
                    <a:cubicBezTo>
                      <a:pt x="864" y="8350"/>
                      <a:pt x="889" y="8651"/>
                      <a:pt x="864" y="8952"/>
                    </a:cubicBezTo>
                    <a:cubicBezTo>
                      <a:pt x="1014" y="9202"/>
                      <a:pt x="914" y="9503"/>
                      <a:pt x="1039" y="9754"/>
                    </a:cubicBezTo>
                    <a:lnTo>
                      <a:pt x="1014" y="9754"/>
                    </a:lnTo>
                    <a:cubicBezTo>
                      <a:pt x="1114" y="10105"/>
                      <a:pt x="1039" y="10456"/>
                      <a:pt x="1064" y="10806"/>
                    </a:cubicBezTo>
                    <a:cubicBezTo>
                      <a:pt x="1064" y="10957"/>
                      <a:pt x="1089" y="11057"/>
                      <a:pt x="1114" y="11207"/>
                    </a:cubicBezTo>
                    <a:lnTo>
                      <a:pt x="1064" y="11207"/>
                    </a:lnTo>
                    <a:cubicBezTo>
                      <a:pt x="1214" y="11458"/>
                      <a:pt x="989" y="11734"/>
                      <a:pt x="1139" y="12009"/>
                    </a:cubicBezTo>
                    <a:lnTo>
                      <a:pt x="1089" y="11984"/>
                    </a:lnTo>
                    <a:lnTo>
                      <a:pt x="1089" y="11984"/>
                    </a:lnTo>
                    <a:cubicBezTo>
                      <a:pt x="1164" y="12035"/>
                      <a:pt x="1064" y="12135"/>
                      <a:pt x="1189" y="12135"/>
                    </a:cubicBezTo>
                    <a:lnTo>
                      <a:pt x="1139" y="12160"/>
                    </a:lnTo>
                    <a:cubicBezTo>
                      <a:pt x="1315" y="12335"/>
                      <a:pt x="1089" y="12486"/>
                      <a:pt x="1189" y="12711"/>
                    </a:cubicBezTo>
                    <a:lnTo>
                      <a:pt x="1164" y="12686"/>
                    </a:lnTo>
                    <a:lnTo>
                      <a:pt x="1164" y="12686"/>
                    </a:lnTo>
                    <a:cubicBezTo>
                      <a:pt x="1189" y="12761"/>
                      <a:pt x="1214" y="12811"/>
                      <a:pt x="1189" y="12862"/>
                    </a:cubicBezTo>
                    <a:cubicBezTo>
                      <a:pt x="1189" y="12862"/>
                      <a:pt x="1164" y="12862"/>
                      <a:pt x="1164" y="12837"/>
                    </a:cubicBezTo>
                    <a:lnTo>
                      <a:pt x="1164" y="12837"/>
                    </a:lnTo>
                    <a:cubicBezTo>
                      <a:pt x="1064" y="13037"/>
                      <a:pt x="1189" y="13238"/>
                      <a:pt x="1189" y="13413"/>
                    </a:cubicBezTo>
                    <a:lnTo>
                      <a:pt x="1139" y="13388"/>
                    </a:lnTo>
                    <a:lnTo>
                      <a:pt x="1139" y="13388"/>
                    </a:lnTo>
                    <a:cubicBezTo>
                      <a:pt x="1164" y="13438"/>
                      <a:pt x="1164" y="13513"/>
                      <a:pt x="1164" y="13588"/>
                    </a:cubicBezTo>
                    <a:lnTo>
                      <a:pt x="1164" y="13689"/>
                    </a:lnTo>
                    <a:cubicBezTo>
                      <a:pt x="1189" y="13739"/>
                      <a:pt x="1214" y="13764"/>
                      <a:pt x="1239" y="13764"/>
                    </a:cubicBezTo>
                    <a:lnTo>
                      <a:pt x="1214" y="13789"/>
                    </a:lnTo>
                    <a:cubicBezTo>
                      <a:pt x="1239" y="13789"/>
                      <a:pt x="1265" y="13789"/>
                      <a:pt x="1290" y="13814"/>
                    </a:cubicBezTo>
                    <a:lnTo>
                      <a:pt x="1265" y="13839"/>
                    </a:lnTo>
                    <a:cubicBezTo>
                      <a:pt x="1390" y="13964"/>
                      <a:pt x="1515" y="14015"/>
                      <a:pt x="1640" y="14115"/>
                    </a:cubicBezTo>
                    <a:lnTo>
                      <a:pt x="1590" y="14140"/>
                    </a:lnTo>
                    <a:cubicBezTo>
                      <a:pt x="1766" y="14190"/>
                      <a:pt x="1816" y="14365"/>
                      <a:pt x="1941" y="14441"/>
                    </a:cubicBezTo>
                    <a:cubicBezTo>
                      <a:pt x="2217" y="14716"/>
                      <a:pt x="2518" y="14892"/>
                      <a:pt x="2818" y="15117"/>
                    </a:cubicBezTo>
                    <a:cubicBezTo>
                      <a:pt x="2818" y="15117"/>
                      <a:pt x="2793" y="15142"/>
                      <a:pt x="2793" y="15142"/>
                    </a:cubicBezTo>
                    <a:cubicBezTo>
                      <a:pt x="2810" y="15142"/>
                      <a:pt x="2827" y="15131"/>
                      <a:pt x="2843" y="15131"/>
                    </a:cubicBezTo>
                    <a:cubicBezTo>
                      <a:pt x="2852" y="15131"/>
                      <a:pt x="2860" y="15134"/>
                      <a:pt x="2869" y="15142"/>
                    </a:cubicBezTo>
                    <a:cubicBezTo>
                      <a:pt x="2869" y="15167"/>
                      <a:pt x="2843" y="15167"/>
                      <a:pt x="2843" y="15167"/>
                    </a:cubicBezTo>
                    <a:cubicBezTo>
                      <a:pt x="2843" y="15268"/>
                      <a:pt x="3044" y="15268"/>
                      <a:pt x="3044" y="15368"/>
                    </a:cubicBezTo>
                    <a:cubicBezTo>
                      <a:pt x="3069" y="15368"/>
                      <a:pt x="3094" y="15343"/>
                      <a:pt x="3094" y="15318"/>
                    </a:cubicBezTo>
                    <a:cubicBezTo>
                      <a:pt x="3345" y="15518"/>
                      <a:pt x="3570" y="15719"/>
                      <a:pt x="3846" y="15869"/>
                    </a:cubicBezTo>
                    <a:cubicBezTo>
                      <a:pt x="3846" y="15894"/>
                      <a:pt x="3821" y="15919"/>
                      <a:pt x="3821" y="15919"/>
                    </a:cubicBezTo>
                    <a:cubicBezTo>
                      <a:pt x="4097" y="16020"/>
                      <a:pt x="4247" y="16245"/>
                      <a:pt x="4447" y="16421"/>
                    </a:cubicBezTo>
                    <a:cubicBezTo>
                      <a:pt x="4473" y="16421"/>
                      <a:pt x="4447" y="16395"/>
                      <a:pt x="4473" y="16370"/>
                    </a:cubicBezTo>
                    <a:cubicBezTo>
                      <a:pt x="4447" y="16295"/>
                      <a:pt x="4322" y="16345"/>
                      <a:pt x="4297" y="16245"/>
                    </a:cubicBezTo>
                    <a:lnTo>
                      <a:pt x="4322" y="16220"/>
                    </a:lnTo>
                    <a:cubicBezTo>
                      <a:pt x="4317" y="16209"/>
                      <a:pt x="4311" y="16205"/>
                      <a:pt x="4306" y="16205"/>
                    </a:cubicBezTo>
                    <a:cubicBezTo>
                      <a:pt x="4294" y="16205"/>
                      <a:pt x="4281" y="16224"/>
                      <a:pt x="4269" y="16224"/>
                    </a:cubicBezTo>
                    <a:cubicBezTo>
                      <a:pt x="4262" y="16224"/>
                      <a:pt x="4254" y="16217"/>
                      <a:pt x="4247" y="16195"/>
                    </a:cubicBezTo>
                    <a:cubicBezTo>
                      <a:pt x="4247" y="16170"/>
                      <a:pt x="4272" y="16170"/>
                      <a:pt x="4272" y="16170"/>
                    </a:cubicBezTo>
                    <a:cubicBezTo>
                      <a:pt x="4172" y="16095"/>
                      <a:pt x="4097" y="15994"/>
                      <a:pt x="3971" y="15969"/>
                    </a:cubicBezTo>
                    <a:cubicBezTo>
                      <a:pt x="3996" y="15894"/>
                      <a:pt x="3871" y="15869"/>
                      <a:pt x="3896" y="15794"/>
                    </a:cubicBezTo>
                    <a:cubicBezTo>
                      <a:pt x="3863" y="15794"/>
                      <a:pt x="3840" y="15783"/>
                      <a:pt x="3822" y="15783"/>
                    </a:cubicBezTo>
                    <a:cubicBezTo>
                      <a:pt x="3813" y="15783"/>
                      <a:pt x="3804" y="15786"/>
                      <a:pt x="3796" y="15794"/>
                    </a:cubicBezTo>
                    <a:cubicBezTo>
                      <a:pt x="3495" y="15493"/>
                      <a:pt x="3144" y="15243"/>
                      <a:pt x="2843" y="14942"/>
                    </a:cubicBezTo>
                    <a:cubicBezTo>
                      <a:pt x="2593" y="14917"/>
                      <a:pt x="2518" y="14641"/>
                      <a:pt x="2317" y="14516"/>
                    </a:cubicBezTo>
                    <a:cubicBezTo>
                      <a:pt x="2317" y="14491"/>
                      <a:pt x="2317" y="14491"/>
                      <a:pt x="2317" y="14491"/>
                    </a:cubicBezTo>
                    <a:cubicBezTo>
                      <a:pt x="2242" y="14466"/>
                      <a:pt x="2167" y="14390"/>
                      <a:pt x="2092" y="14315"/>
                    </a:cubicBezTo>
                    <a:lnTo>
                      <a:pt x="1991" y="14315"/>
                    </a:lnTo>
                    <a:cubicBezTo>
                      <a:pt x="1841" y="14090"/>
                      <a:pt x="1640" y="13889"/>
                      <a:pt x="1415" y="13689"/>
                    </a:cubicBezTo>
                    <a:cubicBezTo>
                      <a:pt x="1340" y="13614"/>
                      <a:pt x="1365" y="13588"/>
                      <a:pt x="1340" y="13413"/>
                    </a:cubicBezTo>
                    <a:cubicBezTo>
                      <a:pt x="1340" y="13288"/>
                      <a:pt x="1340" y="13137"/>
                      <a:pt x="1365" y="12987"/>
                    </a:cubicBezTo>
                    <a:cubicBezTo>
                      <a:pt x="1365" y="12360"/>
                      <a:pt x="1440" y="11784"/>
                      <a:pt x="1239" y="11157"/>
                    </a:cubicBezTo>
                    <a:cubicBezTo>
                      <a:pt x="1253" y="11157"/>
                      <a:pt x="1259" y="11157"/>
                      <a:pt x="1262" y="11161"/>
                    </a:cubicBezTo>
                    <a:lnTo>
                      <a:pt x="1262" y="11161"/>
                    </a:lnTo>
                    <a:cubicBezTo>
                      <a:pt x="1243" y="10971"/>
                      <a:pt x="1288" y="10825"/>
                      <a:pt x="1239" y="10656"/>
                    </a:cubicBezTo>
                    <a:lnTo>
                      <a:pt x="1265" y="10656"/>
                    </a:lnTo>
                    <a:cubicBezTo>
                      <a:pt x="1139" y="10230"/>
                      <a:pt x="1239" y="9779"/>
                      <a:pt x="1089" y="9378"/>
                    </a:cubicBezTo>
                    <a:cubicBezTo>
                      <a:pt x="1089" y="8877"/>
                      <a:pt x="1039" y="8325"/>
                      <a:pt x="964" y="7799"/>
                    </a:cubicBezTo>
                    <a:lnTo>
                      <a:pt x="989" y="7799"/>
                    </a:lnTo>
                    <a:cubicBezTo>
                      <a:pt x="914" y="7373"/>
                      <a:pt x="1014" y="6972"/>
                      <a:pt x="964" y="6546"/>
                    </a:cubicBezTo>
                    <a:cubicBezTo>
                      <a:pt x="989" y="6120"/>
                      <a:pt x="738" y="5669"/>
                      <a:pt x="788" y="5243"/>
                    </a:cubicBezTo>
                    <a:cubicBezTo>
                      <a:pt x="889" y="4942"/>
                      <a:pt x="588" y="4616"/>
                      <a:pt x="688" y="4365"/>
                    </a:cubicBezTo>
                    <a:cubicBezTo>
                      <a:pt x="864" y="3814"/>
                      <a:pt x="688" y="3338"/>
                      <a:pt x="513" y="2837"/>
                    </a:cubicBezTo>
                    <a:cubicBezTo>
                      <a:pt x="538" y="2335"/>
                      <a:pt x="287" y="1884"/>
                      <a:pt x="387" y="1408"/>
                    </a:cubicBezTo>
                    <a:cubicBezTo>
                      <a:pt x="262" y="1207"/>
                      <a:pt x="463" y="932"/>
                      <a:pt x="387" y="706"/>
                    </a:cubicBezTo>
                    <a:lnTo>
                      <a:pt x="362" y="706"/>
                    </a:lnTo>
                    <a:cubicBezTo>
                      <a:pt x="463" y="606"/>
                      <a:pt x="212" y="531"/>
                      <a:pt x="337" y="456"/>
                    </a:cubicBezTo>
                    <a:lnTo>
                      <a:pt x="337" y="456"/>
                    </a:lnTo>
                    <a:lnTo>
                      <a:pt x="362" y="481"/>
                    </a:lnTo>
                    <a:cubicBezTo>
                      <a:pt x="412" y="405"/>
                      <a:pt x="162" y="380"/>
                      <a:pt x="262" y="355"/>
                    </a:cubicBezTo>
                    <a:lnTo>
                      <a:pt x="212" y="330"/>
                    </a:lnTo>
                    <a:cubicBezTo>
                      <a:pt x="199" y="305"/>
                      <a:pt x="212" y="305"/>
                      <a:pt x="228" y="305"/>
                    </a:cubicBezTo>
                    <a:cubicBezTo>
                      <a:pt x="243" y="305"/>
                      <a:pt x="262" y="305"/>
                      <a:pt x="262" y="280"/>
                    </a:cubicBezTo>
                    <a:cubicBezTo>
                      <a:pt x="262" y="280"/>
                      <a:pt x="187" y="280"/>
                      <a:pt x="212" y="255"/>
                    </a:cubicBezTo>
                    <a:cubicBezTo>
                      <a:pt x="362" y="230"/>
                      <a:pt x="162" y="130"/>
                      <a:pt x="337" y="105"/>
                    </a:cubicBezTo>
                    <a:lnTo>
                      <a:pt x="337" y="105"/>
                    </a:lnTo>
                    <a:cubicBezTo>
                      <a:pt x="337" y="108"/>
                      <a:pt x="338" y="109"/>
                      <a:pt x="339" y="109"/>
                    </a:cubicBezTo>
                    <a:cubicBezTo>
                      <a:pt x="346" y="109"/>
                      <a:pt x="368" y="76"/>
                      <a:pt x="396" y="76"/>
                    </a:cubicBezTo>
                    <a:cubicBezTo>
                      <a:pt x="409" y="76"/>
                      <a:pt x="423" y="83"/>
                      <a:pt x="437" y="105"/>
                    </a:cubicBezTo>
                    <a:cubicBezTo>
                      <a:pt x="460" y="82"/>
                      <a:pt x="442" y="0"/>
                      <a:pt x="385" y="0"/>
                    </a:cubicBezTo>
                    <a:cubicBezTo>
                      <a:pt x="378" y="0"/>
                      <a:pt x="371" y="2"/>
                      <a:pt x="362" y="4"/>
                    </a:cubicBezTo>
                    <a:cubicBezTo>
                      <a:pt x="332" y="4"/>
                      <a:pt x="302" y="0"/>
                      <a:pt x="274"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4" name="Google Shape;3296;p66">
                <a:extLst>
                  <a:ext uri="{FF2B5EF4-FFF2-40B4-BE49-F238E27FC236}">
                    <a16:creationId xmlns:a16="http://schemas.microsoft.com/office/drawing/2014/main" id="{18B42FCE-3716-2090-A1E1-26BD311DFFC3}"/>
                  </a:ext>
                </a:extLst>
              </p:cNvPr>
              <p:cNvSpPr/>
              <p:nvPr/>
            </p:nvSpPr>
            <p:spPr>
              <a:xfrm>
                <a:off x="4348525" y="2965575"/>
                <a:ext cx="25" cy="650"/>
              </a:xfrm>
              <a:custGeom>
                <a:avLst/>
                <a:gdLst/>
                <a:ahLst/>
                <a:cxnLst/>
                <a:rect l="l" t="t" r="r" b="b"/>
                <a:pathLst>
                  <a:path w="1" h="26" extrusionOk="0">
                    <a:moveTo>
                      <a:pt x="0" y="25"/>
                    </a:moveTo>
                    <a:lnTo>
                      <a:pt x="0" y="0"/>
                    </a:lnTo>
                    <a:cubicBezTo>
                      <a:pt x="0" y="0"/>
                      <a:pt x="0" y="0"/>
                      <a:pt x="0" y="25"/>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5" name="Google Shape;3297;p66">
                <a:extLst>
                  <a:ext uri="{FF2B5EF4-FFF2-40B4-BE49-F238E27FC236}">
                    <a16:creationId xmlns:a16="http://schemas.microsoft.com/office/drawing/2014/main" id="{D9E7DCE4-6948-E788-E173-86F8E9CF79C1}"/>
                  </a:ext>
                </a:extLst>
              </p:cNvPr>
              <p:cNvSpPr/>
              <p:nvPr/>
            </p:nvSpPr>
            <p:spPr>
              <a:xfrm>
                <a:off x="4278350" y="2592750"/>
                <a:ext cx="25" cy="675"/>
              </a:xfrm>
              <a:custGeom>
                <a:avLst/>
                <a:gdLst/>
                <a:ahLst/>
                <a:cxnLst/>
                <a:rect l="l" t="t" r="r" b="b"/>
                <a:pathLst>
                  <a:path w="1" h="27" extrusionOk="0">
                    <a:moveTo>
                      <a:pt x="0" y="26"/>
                    </a:moveTo>
                    <a:cubicBezTo>
                      <a:pt x="0" y="1"/>
                      <a:pt x="0" y="1"/>
                      <a:pt x="0" y="1"/>
                    </a:cubicBezTo>
                    <a:cubicBezTo>
                      <a:pt x="0" y="1"/>
                      <a:pt x="0" y="26"/>
                      <a:pt x="0" y="26"/>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6" name="Google Shape;3298;p66">
                <a:extLst>
                  <a:ext uri="{FF2B5EF4-FFF2-40B4-BE49-F238E27FC236}">
                    <a16:creationId xmlns:a16="http://schemas.microsoft.com/office/drawing/2014/main" id="{D7598C7F-669B-99AC-9207-CF753CAC02C2}"/>
                  </a:ext>
                </a:extLst>
              </p:cNvPr>
              <p:cNvSpPr/>
              <p:nvPr/>
            </p:nvSpPr>
            <p:spPr>
              <a:xfrm>
                <a:off x="4024275" y="2058300"/>
                <a:ext cx="84300" cy="33575"/>
              </a:xfrm>
              <a:custGeom>
                <a:avLst/>
                <a:gdLst/>
                <a:ahLst/>
                <a:cxnLst/>
                <a:rect l="l" t="t" r="r" b="b"/>
                <a:pathLst>
                  <a:path w="3372" h="1343" extrusionOk="0">
                    <a:moveTo>
                      <a:pt x="2936" y="20"/>
                    </a:moveTo>
                    <a:cubicBezTo>
                      <a:pt x="2935" y="20"/>
                      <a:pt x="2938" y="22"/>
                      <a:pt x="2945" y="25"/>
                    </a:cubicBezTo>
                    <a:lnTo>
                      <a:pt x="2952" y="25"/>
                    </a:lnTo>
                    <a:cubicBezTo>
                      <a:pt x="2944" y="22"/>
                      <a:pt x="2938" y="20"/>
                      <a:pt x="2936" y="20"/>
                    </a:cubicBezTo>
                    <a:close/>
                    <a:moveTo>
                      <a:pt x="439" y="652"/>
                    </a:moveTo>
                    <a:cubicBezTo>
                      <a:pt x="441" y="653"/>
                      <a:pt x="443" y="655"/>
                      <a:pt x="445" y="656"/>
                    </a:cubicBezTo>
                    <a:lnTo>
                      <a:pt x="445" y="656"/>
                    </a:lnTo>
                    <a:cubicBezTo>
                      <a:pt x="451" y="654"/>
                      <a:pt x="458" y="652"/>
                      <a:pt x="464" y="652"/>
                    </a:cubicBezTo>
                    <a:close/>
                    <a:moveTo>
                      <a:pt x="2394" y="777"/>
                    </a:moveTo>
                    <a:cubicBezTo>
                      <a:pt x="2389" y="777"/>
                      <a:pt x="2386" y="778"/>
                      <a:pt x="2385" y="780"/>
                    </a:cubicBezTo>
                    <a:lnTo>
                      <a:pt x="2385" y="780"/>
                    </a:lnTo>
                    <a:cubicBezTo>
                      <a:pt x="2388" y="779"/>
                      <a:pt x="2391" y="778"/>
                      <a:pt x="2394" y="777"/>
                    </a:cubicBezTo>
                    <a:close/>
                    <a:moveTo>
                      <a:pt x="2970" y="0"/>
                    </a:moveTo>
                    <a:cubicBezTo>
                      <a:pt x="3046" y="25"/>
                      <a:pt x="2995" y="25"/>
                      <a:pt x="2970" y="25"/>
                    </a:cubicBezTo>
                    <a:lnTo>
                      <a:pt x="2952" y="25"/>
                    </a:lnTo>
                    <a:cubicBezTo>
                      <a:pt x="2957" y="28"/>
                      <a:pt x="2964" y="30"/>
                      <a:pt x="2970" y="33"/>
                    </a:cubicBezTo>
                    <a:lnTo>
                      <a:pt x="2970" y="33"/>
                    </a:lnTo>
                    <a:cubicBezTo>
                      <a:pt x="2970" y="78"/>
                      <a:pt x="2970" y="102"/>
                      <a:pt x="2970" y="126"/>
                    </a:cubicBezTo>
                    <a:cubicBezTo>
                      <a:pt x="2995" y="151"/>
                      <a:pt x="2945" y="151"/>
                      <a:pt x="3021" y="176"/>
                    </a:cubicBezTo>
                    <a:cubicBezTo>
                      <a:pt x="2983" y="163"/>
                      <a:pt x="2952" y="157"/>
                      <a:pt x="2930" y="157"/>
                    </a:cubicBezTo>
                    <a:cubicBezTo>
                      <a:pt x="2908" y="157"/>
                      <a:pt x="2895" y="163"/>
                      <a:pt x="2895" y="176"/>
                    </a:cubicBezTo>
                    <a:cubicBezTo>
                      <a:pt x="2869" y="165"/>
                      <a:pt x="2858" y="161"/>
                      <a:pt x="2856" y="161"/>
                    </a:cubicBezTo>
                    <a:lnTo>
                      <a:pt x="2856" y="161"/>
                    </a:lnTo>
                    <a:cubicBezTo>
                      <a:pt x="2850" y="161"/>
                      <a:pt x="2911" y="190"/>
                      <a:pt x="2897" y="190"/>
                    </a:cubicBezTo>
                    <a:cubicBezTo>
                      <a:pt x="2892" y="190"/>
                      <a:pt x="2877" y="186"/>
                      <a:pt x="2845" y="176"/>
                    </a:cubicBezTo>
                    <a:lnTo>
                      <a:pt x="2845" y="176"/>
                    </a:lnTo>
                    <a:cubicBezTo>
                      <a:pt x="2945" y="226"/>
                      <a:pt x="2795" y="201"/>
                      <a:pt x="2920" y="251"/>
                    </a:cubicBezTo>
                    <a:cubicBezTo>
                      <a:pt x="2895" y="251"/>
                      <a:pt x="2870" y="226"/>
                      <a:pt x="2845" y="226"/>
                    </a:cubicBezTo>
                    <a:cubicBezTo>
                      <a:pt x="2845" y="251"/>
                      <a:pt x="2795" y="251"/>
                      <a:pt x="2770" y="276"/>
                    </a:cubicBezTo>
                    <a:cubicBezTo>
                      <a:pt x="2845" y="351"/>
                      <a:pt x="2720" y="301"/>
                      <a:pt x="2820" y="376"/>
                    </a:cubicBezTo>
                    <a:cubicBezTo>
                      <a:pt x="2795" y="376"/>
                      <a:pt x="2720" y="376"/>
                      <a:pt x="2770" y="401"/>
                    </a:cubicBezTo>
                    <a:lnTo>
                      <a:pt x="2745" y="401"/>
                    </a:lnTo>
                    <a:cubicBezTo>
                      <a:pt x="2745" y="426"/>
                      <a:pt x="2745" y="452"/>
                      <a:pt x="2795" y="502"/>
                    </a:cubicBezTo>
                    <a:cubicBezTo>
                      <a:pt x="2735" y="457"/>
                      <a:pt x="2711" y="448"/>
                      <a:pt x="2696" y="448"/>
                    </a:cubicBezTo>
                    <a:cubicBezTo>
                      <a:pt x="2686" y="448"/>
                      <a:pt x="2680" y="452"/>
                      <a:pt x="2670" y="452"/>
                    </a:cubicBezTo>
                    <a:cubicBezTo>
                      <a:pt x="2695" y="477"/>
                      <a:pt x="2670" y="502"/>
                      <a:pt x="2695" y="552"/>
                    </a:cubicBezTo>
                    <a:cubicBezTo>
                      <a:pt x="2681" y="538"/>
                      <a:pt x="2675" y="534"/>
                      <a:pt x="2671" y="534"/>
                    </a:cubicBezTo>
                    <a:cubicBezTo>
                      <a:pt x="2666" y="534"/>
                      <a:pt x="2668" y="545"/>
                      <a:pt x="2658" y="545"/>
                    </a:cubicBezTo>
                    <a:cubicBezTo>
                      <a:pt x="2652" y="545"/>
                      <a:pt x="2640" y="541"/>
                      <a:pt x="2620" y="527"/>
                    </a:cubicBezTo>
                    <a:lnTo>
                      <a:pt x="2620" y="527"/>
                    </a:lnTo>
                    <a:cubicBezTo>
                      <a:pt x="2657" y="640"/>
                      <a:pt x="2610" y="696"/>
                      <a:pt x="2531" y="696"/>
                    </a:cubicBezTo>
                    <a:cubicBezTo>
                      <a:pt x="2505" y="696"/>
                      <a:pt x="2475" y="690"/>
                      <a:pt x="2444" y="677"/>
                    </a:cubicBezTo>
                    <a:lnTo>
                      <a:pt x="2444" y="677"/>
                    </a:lnTo>
                    <a:cubicBezTo>
                      <a:pt x="2466" y="699"/>
                      <a:pt x="2507" y="779"/>
                      <a:pt x="2534" y="832"/>
                    </a:cubicBezTo>
                    <a:lnTo>
                      <a:pt x="2534" y="832"/>
                    </a:lnTo>
                    <a:cubicBezTo>
                      <a:pt x="2527" y="827"/>
                      <a:pt x="2519" y="827"/>
                      <a:pt x="2519" y="827"/>
                    </a:cubicBezTo>
                    <a:cubicBezTo>
                      <a:pt x="2519" y="831"/>
                      <a:pt x="2518" y="833"/>
                      <a:pt x="2516" y="833"/>
                    </a:cubicBezTo>
                    <a:cubicBezTo>
                      <a:pt x="2508" y="833"/>
                      <a:pt x="2481" y="797"/>
                      <a:pt x="2472" y="797"/>
                    </a:cubicBezTo>
                    <a:cubicBezTo>
                      <a:pt x="2470" y="797"/>
                      <a:pt x="2469" y="799"/>
                      <a:pt x="2469" y="802"/>
                    </a:cubicBezTo>
                    <a:cubicBezTo>
                      <a:pt x="2469" y="802"/>
                      <a:pt x="2469" y="802"/>
                      <a:pt x="2444" y="777"/>
                    </a:cubicBezTo>
                    <a:lnTo>
                      <a:pt x="2444" y="777"/>
                    </a:lnTo>
                    <a:cubicBezTo>
                      <a:pt x="2451" y="791"/>
                      <a:pt x="2450" y="795"/>
                      <a:pt x="2446" y="795"/>
                    </a:cubicBezTo>
                    <a:cubicBezTo>
                      <a:pt x="2439" y="795"/>
                      <a:pt x="2424" y="784"/>
                      <a:pt x="2417" y="784"/>
                    </a:cubicBezTo>
                    <a:cubicBezTo>
                      <a:pt x="2413" y="784"/>
                      <a:pt x="2412" y="789"/>
                      <a:pt x="2419" y="802"/>
                    </a:cubicBezTo>
                    <a:lnTo>
                      <a:pt x="2419" y="827"/>
                    </a:lnTo>
                    <a:cubicBezTo>
                      <a:pt x="2399" y="807"/>
                      <a:pt x="2379" y="787"/>
                      <a:pt x="2385" y="780"/>
                    </a:cubicBezTo>
                    <a:lnTo>
                      <a:pt x="2385" y="780"/>
                    </a:lnTo>
                    <a:cubicBezTo>
                      <a:pt x="2290" y="813"/>
                      <a:pt x="2240" y="979"/>
                      <a:pt x="2118" y="1003"/>
                    </a:cubicBezTo>
                    <a:lnTo>
                      <a:pt x="2118" y="1028"/>
                    </a:lnTo>
                    <a:cubicBezTo>
                      <a:pt x="2093" y="1028"/>
                      <a:pt x="2093" y="1003"/>
                      <a:pt x="2093" y="1003"/>
                    </a:cubicBezTo>
                    <a:cubicBezTo>
                      <a:pt x="2090" y="999"/>
                      <a:pt x="2086" y="998"/>
                      <a:pt x="2082" y="998"/>
                    </a:cubicBezTo>
                    <a:cubicBezTo>
                      <a:pt x="2061" y="998"/>
                      <a:pt x="2040" y="1053"/>
                      <a:pt x="2018" y="1053"/>
                    </a:cubicBezTo>
                    <a:cubicBezTo>
                      <a:pt x="2018" y="1028"/>
                      <a:pt x="2018" y="1003"/>
                      <a:pt x="2018" y="1003"/>
                    </a:cubicBezTo>
                    <a:cubicBezTo>
                      <a:pt x="2013" y="1017"/>
                      <a:pt x="2007" y="1023"/>
                      <a:pt x="2001" y="1023"/>
                    </a:cubicBezTo>
                    <a:cubicBezTo>
                      <a:pt x="1986" y="1023"/>
                      <a:pt x="1970" y="990"/>
                      <a:pt x="1964" y="990"/>
                    </a:cubicBezTo>
                    <a:lnTo>
                      <a:pt x="1964" y="990"/>
                    </a:lnTo>
                    <a:cubicBezTo>
                      <a:pt x="1961" y="990"/>
                      <a:pt x="1960" y="996"/>
                      <a:pt x="1962" y="1011"/>
                    </a:cubicBezTo>
                    <a:lnTo>
                      <a:pt x="1962" y="1011"/>
                    </a:lnTo>
                    <a:cubicBezTo>
                      <a:pt x="1931" y="1053"/>
                      <a:pt x="1892" y="1068"/>
                      <a:pt x="1855" y="1068"/>
                    </a:cubicBezTo>
                    <a:cubicBezTo>
                      <a:pt x="1833" y="1068"/>
                      <a:pt x="1811" y="1062"/>
                      <a:pt x="1792" y="1053"/>
                    </a:cubicBezTo>
                    <a:cubicBezTo>
                      <a:pt x="1767" y="1128"/>
                      <a:pt x="1742" y="1135"/>
                      <a:pt x="1714" y="1135"/>
                    </a:cubicBezTo>
                    <a:cubicBezTo>
                      <a:pt x="1709" y="1135"/>
                      <a:pt x="1703" y="1134"/>
                      <a:pt x="1697" y="1134"/>
                    </a:cubicBezTo>
                    <a:cubicBezTo>
                      <a:pt x="1673" y="1134"/>
                      <a:pt x="1647" y="1138"/>
                      <a:pt x="1617" y="1178"/>
                    </a:cubicBezTo>
                    <a:lnTo>
                      <a:pt x="1617" y="1153"/>
                    </a:lnTo>
                    <a:cubicBezTo>
                      <a:pt x="1596" y="1182"/>
                      <a:pt x="1574" y="1192"/>
                      <a:pt x="1553" y="1192"/>
                    </a:cubicBezTo>
                    <a:cubicBezTo>
                      <a:pt x="1499" y="1192"/>
                      <a:pt x="1445" y="1128"/>
                      <a:pt x="1391" y="1128"/>
                    </a:cubicBezTo>
                    <a:cubicBezTo>
                      <a:pt x="1366" y="1128"/>
                      <a:pt x="1341" y="1153"/>
                      <a:pt x="1316" y="1153"/>
                    </a:cubicBezTo>
                    <a:lnTo>
                      <a:pt x="1316" y="1103"/>
                    </a:lnTo>
                    <a:cubicBezTo>
                      <a:pt x="1300" y="1130"/>
                      <a:pt x="1288" y="1139"/>
                      <a:pt x="1277" y="1139"/>
                    </a:cubicBezTo>
                    <a:cubicBezTo>
                      <a:pt x="1248" y="1139"/>
                      <a:pt x="1234" y="1067"/>
                      <a:pt x="1205" y="1067"/>
                    </a:cubicBezTo>
                    <a:cubicBezTo>
                      <a:pt x="1194" y="1067"/>
                      <a:pt x="1182" y="1077"/>
                      <a:pt x="1166" y="1103"/>
                    </a:cubicBezTo>
                    <a:lnTo>
                      <a:pt x="1166" y="1053"/>
                    </a:lnTo>
                    <a:cubicBezTo>
                      <a:pt x="1160" y="1065"/>
                      <a:pt x="1155" y="1068"/>
                      <a:pt x="1152" y="1068"/>
                    </a:cubicBezTo>
                    <a:cubicBezTo>
                      <a:pt x="1146" y="1068"/>
                      <a:pt x="1143" y="1062"/>
                      <a:pt x="1138" y="1062"/>
                    </a:cubicBezTo>
                    <a:cubicBezTo>
                      <a:pt x="1133" y="1062"/>
                      <a:pt x="1127" y="1074"/>
                      <a:pt x="1116" y="1128"/>
                    </a:cubicBezTo>
                    <a:lnTo>
                      <a:pt x="1116" y="1103"/>
                    </a:lnTo>
                    <a:cubicBezTo>
                      <a:pt x="1093" y="1131"/>
                      <a:pt x="1079" y="1142"/>
                      <a:pt x="1071" y="1142"/>
                    </a:cubicBezTo>
                    <a:cubicBezTo>
                      <a:pt x="1046" y="1142"/>
                      <a:pt x="1060" y="1062"/>
                      <a:pt x="1025" y="1062"/>
                    </a:cubicBezTo>
                    <a:cubicBezTo>
                      <a:pt x="1016" y="1062"/>
                      <a:pt x="1005" y="1067"/>
                      <a:pt x="990" y="1078"/>
                    </a:cubicBezTo>
                    <a:lnTo>
                      <a:pt x="1016" y="1053"/>
                    </a:lnTo>
                    <a:cubicBezTo>
                      <a:pt x="999" y="1053"/>
                      <a:pt x="982" y="1064"/>
                      <a:pt x="973" y="1064"/>
                    </a:cubicBezTo>
                    <a:cubicBezTo>
                      <a:pt x="968" y="1064"/>
                      <a:pt x="965" y="1061"/>
                      <a:pt x="965" y="1053"/>
                    </a:cubicBezTo>
                    <a:cubicBezTo>
                      <a:pt x="965" y="1053"/>
                      <a:pt x="990" y="1028"/>
                      <a:pt x="990" y="1028"/>
                    </a:cubicBezTo>
                    <a:cubicBezTo>
                      <a:pt x="1001" y="977"/>
                      <a:pt x="990" y="963"/>
                      <a:pt x="971" y="963"/>
                    </a:cubicBezTo>
                    <a:cubicBezTo>
                      <a:pt x="948" y="963"/>
                      <a:pt x="913" y="982"/>
                      <a:pt x="885" y="982"/>
                    </a:cubicBezTo>
                    <a:cubicBezTo>
                      <a:pt x="878" y="982"/>
                      <a:pt x="871" y="981"/>
                      <a:pt x="865" y="978"/>
                    </a:cubicBezTo>
                    <a:lnTo>
                      <a:pt x="915" y="928"/>
                    </a:lnTo>
                    <a:lnTo>
                      <a:pt x="915" y="928"/>
                    </a:lnTo>
                    <a:cubicBezTo>
                      <a:pt x="903" y="940"/>
                      <a:pt x="893" y="945"/>
                      <a:pt x="886" y="945"/>
                    </a:cubicBezTo>
                    <a:cubicBezTo>
                      <a:pt x="867" y="945"/>
                      <a:pt x="857" y="919"/>
                      <a:pt x="835" y="907"/>
                    </a:cubicBezTo>
                    <a:lnTo>
                      <a:pt x="835" y="907"/>
                    </a:lnTo>
                    <a:lnTo>
                      <a:pt x="815" y="928"/>
                    </a:lnTo>
                    <a:lnTo>
                      <a:pt x="827" y="904"/>
                    </a:lnTo>
                    <a:lnTo>
                      <a:pt x="827" y="904"/>
                    </a:lnTo>
                    <a:cubicBezTo>
                      <a:pt x="830" y="905"/>
                      <a:pt x="833" y="906"/>
                      <a:pt x="835" y="907"/>
                    </a:cubicBezTo>
                    <a:lnTo>
                      <a:pt x="835" y="907"/>
                    </a:lnTo>
                    <a:lnTo>
                      <a:pt x="840" y="903"/>
                    </a:lnTo>
                    <a:lnTo>
                      <a:pt x="828" y="903"/>
                    </a:lnTo>
                    <a:lnTo>
                      <a:pt x="827" y="904"/>
                    </a:lnTo>
                    <a:lnTo>
                      <a:pt x="827" y="904"/>
                    </a:lnTo>
                    <a:cubicBezTo>
                      <a:pt x="823" y="903"/>
                      <a:pt x="819" y="903"/>
                      <a:pt x="815" y="903"/>
                    </a:cubicBezTo>
                    <a:lnTo>
                      <a:pt x="828" y="903"/>
                    </a:lnTo>
                    <a:lnTo>
                      <a:pt x="840" y="878"/>
                    </a:lnTo>
                    <a:cubicBezTo>
                      <a:pt x="828" y="865"/>
                      <a:pt x="809" y="865"/>
                      <a:pt x="790" y="865"/>
                    </a:cubicBezTo>
                    <a:cubicBezTo>
                      <a:pt x="771" y="865"/>
                      <a:pt x="752" y="865"/>
                      <a:pt x="740" y="853"/>
                    </a:cubicBezTo>
                    <a:lnTo>
                      <a:pt x="765" y="827"/>
                    </a:lnTo>
                    <a:lnTo>
                      <a:pt x="765" y="827"/>
                    </a:lnTo>
                    <a:cubicBezTo>
                      <a:pt x="754" y="831"/>
                      <a:pt x="745" y="833"/>
                      <a:pt x="738" y="833"/>
                    </a:cubicBezTo>
                    <a:cubicBezTo>
                      <a:pt x="695" y="833"/>
                      <a:pt x="708" y="777"/>
                      <a:pt x="665" y="777"/>
                    </a:cubicBezTo>
                    <a:cubicBezTo>
                      <a:pt x="640" y="704"/>
                      <a:pt x="521" y="702"/>
                      <a:pt x="445" y="656"/>
                    </a:cubicBezTo>
                    <a:lnTo>
                      <a:pt x="445" y="656"/>
                    </a:lnTo>
                    <a:cubicBezTo>
                      <a:pt x="436" y="659"/>
                      <a:pt x="427" y="663"/>
                      <a:pt x="421" y="663"/>
                    </a:cubicBezTo>
                    <a:cubicBezTo>
                      <a:pt x="417" y="663"/>
                      <a:pt x="414" y="660"/>
                      <a:pt x="414" y="652"/>
                    </a:cubicBezTo>
                    <a:lnTo>
                      <a:pt x="439" y="652"/>
                    </a:lnTo>
                    <a:cubicBezTo>
                      <a:pt x="464" y="614"/>
                      <a:pt x="445" y="608"/>
                      <a:pt x="427" y="608"/>
                    </a:cubicBezTo>
                    <a:cubicBezTo>
                      <a:pt x="417" y="608"/>
                      <a:pt x="408" y="610"/>
                      <a:pt x="404" y="610"/>
                    </a:cubicBezTo>
                    <a:cubicBezTo>
                      <a:pt x="400" y="610"/>
                      <a:pt x="401" y="608"/>
                      <a:pt x="414" y="602"/>
                    </a:cubicBezTo>
                    <a:cubicBezTo>
                      <a:pt x="389" y="602"/>
                      <a:pt x="364" y="602"/>
                      <a:pt x="364" y="627"/>
                    </a:cubicBezTo>
                    <a:cubicBezTo>
                      <a:pt x="289" y="577"/>
                      <a:pt x="239" y="527"/>
                      <a:pt x="163" y="502"/>
                    </a:cubicBezTo>
                    <a:cubicBezTo>
                      <a:pt x="163" y="477"/>
                      <a:pt x="188" y="477"/>
                      <a:pt x="214" y="477"/>
                    </a:cubicBezTo>
                    <a:cubicBezTo>
                      <a:pt x="63" y="477"/>
                      <a:pt x="88" y="376"/>
                      <a:pt x="88" y="326"/>
                    </a:cubicBezTo>
                    <a:cubicBezTo>
                      <a:pt x="38" y="326"/>
                      <a:pt x="38" y="326"/>
                      <a:pt x="13" y="351"/>
                    </a:cubicBezTo>
                    <a:cubicBezTo>
                      <a:pt x="0" y="364"/>
                      <a:pt x="26" y="364"/>
                      <a:pt x="47" y="364"/>
                    </a:cubicBezTo>
                    <a:cubicBezTo>
                      <a:pt x="69" y="364"/>
                      <a:pt x="88" y="364"/>
                      <a:pt x="63" y="376"/>
                    </a:cubicBezTo>
                    <a:lnTo>
                      <a:pt x="13" y="401"/>
                    </a:lnTo>
                    <a:cubicBezTo>
                      <a:pt x="13" y="407"/>
                      <a:pt x="16" y="409"/>
                      <a:pt x="21" y="409"/>
                    </a:cubicBezTo>
                    <a:cubicBezTo>
                      <a:pt x="35" y="409"/>
                      <a:pt x="62" y="394"/>
                      <a:pt x="67" y="394"/>
                    </a:cubicBezTo>
                    <a:cubicBezTo>
                      <a:pt x="69" y="394"/>
                      <a:pt x="68" y="396"/>
                      <a:pt x="63" y="401"/>
                    </a:cubicBezTo>
                    <a:cubicBezTo>
                      <a:pt x="51" y="414"/>
                      <a:pt x="44" y="414"/>
                      <a:pt x="41" y="414"/>
                    </a:cubicBezTo>
                    <a:cubicBezTo>
                      <a:pt x="38" y="414"/>
                      <a:pt x="38" y="414"/>
                      <a:pt x="38" y="426"/>
                    </a:cubicBezTo>
                    <a:cubicBezTo>
                      <a:pt x="63" y="426"/>
                      <a:pt x="38" y="477"/>
                      <a:pt x="113" y="477"/>
                    </a:cubicBezTo>
                    <a:cubicBezTo>
                      <a:pt x="63" y="502"/>
                      <a:pt x="138" y="502"/>
                      <a:pt x="88" y="552"/>
                    </a:cubicBezTo>
                    <a:cubicBezTo>
                      <a:pt x="101" y="539"/>
                      <a:pt x="107" y="539"/>
                      <a:pt x="116" y="539"/>
                    </a:cubicBezTo>
                    <a:cubicBezTo>
                      <a:pt x="126" y="539"/>
                      <a:pt x="138" y="539"/>
                      <a:pt x="163" y="527"/>
                    </a:cubicBezTo>
                    <a:cubicBezTo>
                      <a:pt x="163" y="627"/>
                      <a:pt x="289" y="677"/>
                      <a:pt x="364" y="777"/>
                    </a:cubicBezTo>
                    <a:cubicBezTo>
                      <a:pt x="384" y="769"/>
                      <a:pt x="400" y="766"/>
                      <a:pt x="411" y="766"/>
                    </a:cubicBezTo>
                    <a:cubicBezTo>
                      <a:pt x="469" y="766"/>
                      <a:pt x="426" y="857"/>
                      <a:pt x="489" y="878"/>
                    </a:cubicBezTo>
                    <a:lnTo>
                      <a:pt x="464" y="878"/>
                    </a:lnTo>
                    <a:cubicBezTo>
                      <a:pt x="514" y="878"/>
                      <a:pt x="539" y="878"/>
                      <a:pt x="539" y="903"/>
                    </a:cubicBezTo>
                    <a:lnTo>
                      <a:pt x="589" y="878"/>
                    </a:lnTo>
                    <a:cubicBezTo>
                      <a:pt x="615" y="1053"/>
                      <a:pt x="765" y="1078"/>
                      <a:pt x="865" y="1178"/>
                    </a:cubicBezTo>
                    <a:cubicBezTo>
                      <a:pt x="952" y="1248"/>
                      <a:pt x="1040" y="1342"/>
                      <a:pt x="1144" y="1342"/>
                    </a:cubicBezTo>
                    <a:cubicBezTo>
                      <a:pt x="1189" y="1342"/>
                      <a:pt x="1238" y="1324"/>
                      <a:pt x="1291" y="1279"/>
                    </a:cubicBezTo>
                    <a:cubicBezTo>
                      <a:pt x="1291" y="1304"/>
                      <a:pt x="1291" y="1304"/>
                      <a:pt x="1291" y="1304"/>
                    </a:cubicBezTo>
                    <a:cubicBezTo>
                      <a:pt x="1331" y="1304"/>
                      <a:pt x="1355" y="1336"/>
                      <a:pt x="1389" y="1336"/>
                    </a:cubicBezTo>
                    <a:cubicBezTo>
                      <a:pt x="1397" y="1336"/>
                      <a:pt x="1407" y="1334"/>
                      <a:pt x="1417" y="1329"/>
                    </a:cubicBezTo>
                    <a:cubicBezTo>
                      <a:pt x="1443" y="1309"/>
                      <a:pt x="1470" y="1303"/>
                      <a:pt x="1497" y="1303"/>
                    </a:cubicBezTo>
                    <a:cubicBezTo>
                      <a:pt x="1533" y="1303"/>
                      <a:pt x="1568" y="1313"/>
                      <a:pt x="1603" y="1313"/>
                    </a:cubicBezTo>
                    <a:cubicBezTo>
                      <a:pt x="1641" y="1313"/>
                      <a:pt x="1679" y="1301"/>
                      <a:pt x="1717" y="1254"/>
                    </a:cubicBezTo>
                    <a:cubicBezTo>
                      <a:pt x="1818" y="1254"/>
                      <a:pt x="1943" y="1228"/>
                      <a:pt x="2043" y="1178"/>
                    </a:cubicBezTo>
                    <a:lnTo>
                      <a:pt x="2068" y="1203"/>
                    </a:lnTo>
                    <a:cubicBezTo>
                      <a:pt x="2092" y="1180"/>
                      <a:pt x="2120" y="1174"/>
                      <a:pt x="2150" y="1174"/>
                    </a:cubicBezTo>
                    <a:cubicBezTo>
                      <a:pt x="2186" y="1174"/>
                      <a:pt x="2226" y="1183"/>
                      <a:pt x="2262" y="1183"/>
                    </a:cubicBezTo>
                    <a:cubicBezTo>
                      <a:pt x="2292" y="1183"/>
                      <a:pt x="2320" y="1177"/>
                      <a:pt x="2344" y="1153"/>
                    </a:cubicBezTo>
                    <a:cubicBezTo>
                      <a:pt x="2469" y="1153"/>
                      <a:pt x="2444" y="928"/>
                      <a:pt x="2569" y="928"/>
                    </a:cubicBezTo>
                    <a:cubicBezTo>
                      <a:pt x="2586" y="938"/>
                      <a:pt x="2598" y="942"/>
                      <a:pt x="2607" y="942"/>
                    </a:cubicBezTo>
                    <a:cubicBezTo>
                      <a:pt x="2660" y="942"/>
                      <a:pt x="2601" y="796"/>
                      <a:pt x="2666" y="796"/>
                    </a:cubicBezTo>
                    <a:cubicBezTo>
                      <a:pt x="2674" y="796"/>
                      <a:pt x="2683" y="798"/>
                      <a:pt x="2695" y="802"/>
                    </a:cubicBezTo>
                    <a:cubicBezTo>
                      <a:pt x="2732" y="815"/>
                      <a:pt x="2762" y="820"/>
                      <a:pt x="2788" y="820"/>
                    </a:cubicBezTo>
                    <a:cubicBezTo>
                      <a:pt x="2920" y="820"/>
                      <a:pt x="2916" y="674"/>
                      <a:pt x="2895" y="527"/>
                    </a:cubicBezTo>
                    <a:cubicBezTo>
                      <a:pt x="3021" y="502"/>
                      <a:pt x="2895" y="326"/>
                      <a:pt x="3071" y="301"/>
                    </a:cubicBezTo>
                    <a:cubicBezTo>
                      <a:pt x="3021" y="226"/>
                      <a:pt x="3221" y="251"/>
                      <a:pt x="3221" y="176"/>
                    </a:cubicBezTo>
                    <a:lnTo>
                      <a:pt x="3196" y="176"/>
                    </a:lnTo>
                    <a:cubicBezTo>
                      <a:pt x="3276" y="176"/>
                      <a:pt x="3148" y="112"/>
                      <a:pt x="3170" y="112"/>
                    </a:cubicBezTo>
                    <a:cubicBezTo>
                      <a:pt x="3176" y="112"/>
                      <a:pt x="3191" y="116"/>
                      <a:pt x="3221" y="126"/>
                    </a:cubicBezTo>
                    <a:cubicBezTo>
                      <a:pt x="3285" y="126"/>
                      <a:pt x="3111" y="70"/>
                      <a:pt x="3122" y="70"/>
                    </a:cubicBezTo>
                    <a:cubicBezTo>
                      <a:pt x="3124" y="70"/>
                      <a:pt x="3132" y="72"/>
                      <a:pt x="3146" y="76"/>
                    </a:cubicBezTo>
                    <a:lnTo>
                      <a:pt x="3096" y="51"/>
                    </a:lnTo>
                    <a:lnTo>
                      <a:pt x="3096" y="51"/>
                    </a:lnTo>
                    <a:cubicBezTo>
                      <a:pt x="3097" y="51"/>
                      <a:pt x="3146" y="76"/>
                      <a:pt x="3171" y="76"/>
                    </a:cubicBezTo>
                    <a:cubicBezTo>
                      <a:pt x="3146" y="51"/>
                      <a:pt x="3096" y="51"/>
                      <a:pt x="3121" y="51"/>
                    </a:cubicBezTo>
                    <a:cubicBezTo>
                      <a:pt x="3143" y="54"/>
                      <a:pt x="3159" y="56"/>
                      <a:pt x="3169" y="56"/>
                    </a:cubicBezTo>
                    <a:cubicBezTo>
                      <a:pt x="3209" y="56"/>
                      <a:pt x="3171" y="33"/>
                      <a:pt x="3193" y="33"/>
                    </a:cubicBezTo>
                    <a:cubicBezTo>
                      <a:pt x="3203" y="33"/>
                      <a:pt x="3225" y="37"/>
                      <a:pt x="3271" y="51"/>
                    </a:cubicBezTo>
                    <a:cubicBezTo>
                      <a:pt x="3246" y="51"/>
                      <a:pt x="3321" y="51"/>
                      <a:pt x="3346" y="76"/>
                    </a:cubicBezTo>
                    <a:cubicBezTo>
                      <a:pt x="3371" y="76"/>
                      <a:pt x="3371" y="51"/>
                      <a:pt x="3296" y="25"/>
                    </a:cubicBezTo>
                    <a:cubicBezTo>
                      <a:pt x="3221" y="25"/>
                      <a:pt x="3171" y="0"/>
                      <a:pt x="309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7" name="Google Shape;3299;p66">
                <a:extLst>
                  <a:ext uri="{FF2B5EF4-FFF2-40B4-BE49-F238E27FC236}">
                    <a16:creationId xmlns:a16="http://schemas.microsoft.com/office/drawing/2014/main" id="{2635DC09-DBF4-118C-16CA-EF45F5EC1A87}"/>
                  </a:ext>
                </a:extLst>
              </p:cNvPr>
              <p:cNvSpPr/>
              <p:nvPr/>
            </p:nvSpPr>
            <p:spPr>
              <a:xfrm>
                <a:off x="4496400" y="2979350"/>
                <a:ext cx="4400" cy="5050"/>
              </a:xfrm>
              <a:custGeom>
                <a:avLst/>
                <a:gdLst/>
                <a:ahLst/>
                <a:cxnLst/>
                <a:rect l="l" t="t" r="r" b="b"/>
                <a:pathLst>
                  <a:path w="176" h="202" extrusionOk="0">
                    <a:moveTo>
                      <a:pt x="176" y="1"/>
                    </a:moveTo>
                    <a:lnTo>
                      <a:pt x="0" y="201"/>
                    </a:lnTo>
                    <a:lnTo>
                      <a:pt x="0" y="201"/>
                    </a:lnTo>
                    <a:lnTo>
                      <a:pt x="75" y="176"/>
                    </a:lnTo>
                    <a:lnTo>
                      <a:pt x="176"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8" name="Google Shape;3300;p66">
                <a:extLst>
                  <a:ext uri="{FF2B5EF4-FFF2-40B4-BE49-F238E27FC236}">
                    <a16:creationId xmlns:a16="http://schemas.microsoft.com/office/drawing/2014/main" id="{424DD824-CFF6-4596-9721-07554EDF32F1}"/>
                  </a:ext>
                </a:extLst>
              </p:cNvPr>
              <p:cNvSpPr/>
              <p:nvPr/>
            </p:nvSpPr>
            <p:spPr>
              <a:xfrm>
                <a:off x="4504550" y="2961175"/>
                <a:ext cx="11925" cy="15075"/>
              </a:xfrm>
              <a:custGeom>
                <a:avLst/>
                <a:gdLst/>
                <a:ahLst/>
                <a:cxnLst/>
                <a:rect l="l" t="t" r="r" b="b"/>
                <a:pathLst>
                  <a:path w="477" h="603" extrusionOk="0">
                    <a:moveTo>
                      <a:pt x="476" y="1"/>
                    </a:moveTo>
                    <a:cubicBezTo>
                      <a:pt x="470" y="4"/>
                      <a:pt x="464" y="8"/>
                      <a:pt x="459" y="12"/>
                    </a:cubicBezTo>
                    <a:lnTo>
                      <a:pt x="459" y="12"/>
                    </a:lnTo>
                    <a:cubicBezTo>
                      <a:pt x="463" y="12"/>
                      <a:pt x="469" y="9"/>
                      <a:pt x="476" y="1"/>
                    </a:cubicBezTo>
                    <a:close/>
                    <a:moveTo>
                      <a:pt x="426" y="1"/>
                    </a:moveTo>
                    <a:lnTo>
                      <a:pt x="0" y="602"/>
                    </a:lnTo>
                    <a:cubicBezTo>
                      <a:pt x="266" y="433"/>
                      <a:pt x="299" y="123"/>
                      <a:pt x="459" y="12"/>
                    </a:cubicBezTo>
                    <a:lnTo>
                      <a:pt x="459" y="12"/>
                    </a:lnTo>
                    <a:cubicBezTo>
                      <a:pt x="458" y="12"/>
                      <a:pt x="458" y="12"/>
                      <a:pt x="458" y="12"/>
                    </a:cubicBezTo>
                    <a:cubicBezTo>
                      <a:pt x="448" y="12"/>
                      <a:pt x="443" y="1"/>
                      <a:pt x="426"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9" name="Google Shape;3301;p66">
                <a:extLst>
                  <a:ext uri="{FF2B5EF4-FFF2-40B4-BE49-F238E27FC236}">
                    <a16:creationId xmlns:a16="http://schemas.microsoft.com/office/drawing/2014/main" id="{0E95CB60-75BF-333D-5C57-6AC22A9F72A4}"/>
                  </a:ext>
                </a:extLst>
              </p:cNvPr>
              <p:cNvSpPr/>
              <p:nvPr/>
            </p:nvSpPr>
            <p:spPr>
              <a:xfrm>
                <a:off x="4518500" y="2948025"/>
                <a:ext cx="9250" cy="9425"/>
              </a:xfrm>
              <a:custGeom>
                <a:avLst/>
                <a:gdLst/>
                <a:ahLst/>
                <a:cxnLst/>
                <a:rect l="l" t="t" r="r" b="b"/>
                <a:pathLst>
                  <a:path w="370" h="377" extrusionOk="0">
                    <a:moveTo>
                      <a:pt x="369" y="1"/>
                    </a:moveTo>
                    <a:cubicBezTo>
                      <a:pt x="366" y="9"/>
                      <a:pt x="363" y="19"/>
                      <a:pt x="359" y="29"/>
                    </a:cubicBezTo>
                    <a:lnTo>
                      <a:pt x="359" y="29"/>
                    </a:lnTo>
                    <a:cubicBezTo>
                      <a:pt x="364" y="19"/>
                      <a:pt x="368" y="10"/>
                      <a:pt x="369" y="1"/>
                    </a:cubicBezTo>
                    <a:close/>
                    <a:moveTo>
                      <a:pt x="359" y="29"/>
                    </a:moveTo>
                    <a:lnTo>
                      <a:pt x="359" y="29"/>
                    </a:lnTo>
                    <a:cubicBezTo>
                      <a:pt x="296" y="161"/>
                      <a:pt x="1" y="377"/>
                      <a:pt x="94" y="377"/>
                    </a:cubicBezTo>
                    <a:cubicBezTo>
                      <a:pt x="270" y="222"/>
                      <a:pt x="330" y="106"/>
                      <a:pt x="359" y="29"/>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0" name="Google Shape;3302;p66">
                <a:extLst>
                  <a:ext uri="{FF2B5EF4-FFF2-40B4-BE49-F238E27FC236}">
                    <a16:creationId xmlns:a16="http://schemas.microsoft.com/office/drawing/2014/main" id="{6EF9F722-7829-747A-D189-DD7A8D8784DA}"/>
                  </a:ext>
                </a:extLst>
              </p:cNvPr>
              <p:cNvSpPr/>
              <p:nvPr/>
            </p:nvSpPr>
            <p:spPr>
              <a:xfrm>
                <a:off x="3302150" y="2009900"/>
                <a:ext cx="1554550" cy="936275"/>
              </a:xfrm>
              <a:custGeom>
                <a:avLst/>
                <a:gdLst/>
                <a:ahLst/>
                <a:cxnLst/>
                <a:rect l="l" t="t" r="r" b="b"/>
                <a:pathLst>
                  <a:path w="62182" h="37451" extrusionOk="0">
                    <a:moveTo>
                      <a:pt x="18697" y="20809"/>
                    </a:moveTo>
                    <a:cubicBezTo>
                      <a:pt x="18713" y="20818"/>
                      <a:pt x="18727" y="20827"/>
                      <a:pt x="18741" y="20835"/>
                    </a:cubicBezTo>
                    <a:lnTo>
                      <a:pt x="18741" y="20835"/>
                    </a:lnTo>
                    <a:cubicBezTo>
                      <a:pt x="18726" y="20826"/>
                      <a:pt x="18712" y="20817"/>
                      <a:pt x="18697" y="20809"/>
                    </a:cubicBezTo>
                    <a:close/>
                    <a:moveTo>
                      <a:pt x="59926" y="23641"/>
                    </a:moveTo>
                    <a:cubicBezTo>
                      <a:pt x="59920" y="23652"/>
                      <a:pt x="59917" y="23662"/>
                      <a:pt x="59915" y="23671"/>
                    </a:cubicBezTo>
                    <a:lnTo>
                      <a:pt x="59915" y="23671"/>
                    </a:lnTo>
                    <a:cubicBezTo>
                      <a:pt x="59919" y="23661"/>
                      <a:pt x="59922" y="23651"/>
                      <a:pt x="59926" y="23641"/>
                    </a:cubicBezTo>
                    <a:close/>
                    <a:moveTo>
                      <a:pt x="6442" y="29505"/>
                    </a:moveTo>
                    <a:cubicBezTo>
                      <a:pt x="6442" y="29506"/>
                      <a:pt x="6462" y="29526"/>
                      <a:pt x="6485" y="29567"/>
                    </a:cubicBezTo>
                    <a:lnTo>
                      <a:pt x="6485" y="29567"/>
                    </a:lnTo>
                    <a:cubicBezTo>
                      <a:pt x="6469" y="29545"/>
                      <a:pt x="6455" y="29524"/>
                      <a:pt x="6442" y="29505"/>
                    </a:cubicBezTo>
                    <a:close/>
                    <a:moveTo>
                      <a:pt x="6485" y="29568"/>
                    </a:moveTo>
                    <a:cubicBezTo>
                      <a:pt x="6488" y="29572"/>
                      <a:pt x="6490" y="29576"/>
                      <a:pt x="6492" y="29581"/>
                    </a:cubicBezTo>
                    <a:cubicBezTo>
                      <a:pt x="6490" y="29577"/>
                      <a:pt x="6488" y="29572"/>
                      <a:pt x="6485" y="29568"/>
                    </a:cubicBezTo>
                    <a:close/>
                    <a:moveTo>
                      <a:pt x="50984" y="35640"/>
                    </a:moveTo>
                    <a:lnTo>
                      <a:pt x="50984" y="35640"/>
                    </a:lnTo>
                    <a:cubicBezTo>
                      <a:pt x="50982" y="35642"/>
                      <a:pt x="50980" y="35644"/>
                      <a:pt x="50978" y="35646"/>
                    </a:cubicBezTo>
                    <a:cubicBezTo>
                      <a:pt x="50970" y="35658"/>
                      <a:pt x="50967" y="35663"/>
                      <a:pt x="50968" y="35663"/>
                    </a:cubicBezTo>
                    <a:cubicBezTo>
                      <a:pt x="50968" y="35663"/>
                      <a:pt x="50976" y="35652"/>
                      <a:pt x="50984" y="35640"/>
                    </a:cubicBezTo>
                    <a:close/>
                    <a:moveTo>
                      <a:pt x="30554" y="0"/>
                    </a:moveTo>
                    <a:cubicBezTo>
                      <a:pt x="30148" y="0"/>
                      <a:pt x="29738" y="144"/>
                      <a:pt x="29424" y="458"/>
                    </a:cubicBezTo>
                    <a:cubicBezTo>
                      <a:pt x="29224" y="658"/>
                      <a:pt x="29073" y="934"/>
                      <a:pt x="28998" y="1235"/>
                    </a:cubicBezTo>
                    <a:cubicBezTo>
                      <a:pt x="28973" y="1385"/>
                      <a:pt x="28973" y="1535"/>
                      <a:pt x="28973" y="1686"/>
                    </a:cubicBezTo>
                    <a:cubicBezTo>
                      <a:pt x="28973" y="1836"/>
                      <a:pt x="29023" y="2012"/>
                      <a:pt x="29048" y="2112"/>
                    </a:cubicBezTo>
                    <a:cubicBezTo>
                      <a:pt x="28973" y="2187"/>
                      <a:pt x="28873" y="2262"/>
                      <a:pt x="28773" y="2337"/>
                    </a:cubicBezTo>
                    <a:cubicBezTo>
                      <a:pt x="28647" y="2413"/>
                      <a:pt x="28572" y="2513"/>
                      <a:pt x="28472" y="2613"/>
                    </a:cubicBezTo>
                    <a:cubicBezTo>
                      <a:pt x="28271" y="2789"/>
                      <a:pt x="28096" y="2989"/>
                      <a:pt x="27921" y="3215"/>
                    </a:cubicBezTo>
                    <a:cubicBezTo>
                      <a:pt x="27570" y="3641"/>
                      <a:pt x="27294" y="4092"/>
                      <a:pt x="27018" y="4568"/>
                    </a:cubicBezTo>
                    <a:cubicBezTo>
                      <a:pt x="26492" y="5520"/>
                      <a:pt x="26066" y="6548"/>
                      <a:pt x="25690" y="7550"/>
                    </a:cubicBezTo>
                    <a:lnTo>
                      <a:pt x="25665" y="7525"/>
                    </a:lnTo>
                    <a:cubicBezTo>
                      <a:pt x="25063" y="9205"/>
                      <a:pt x="24562" y="10859"/>
                      <a:pt x="24136" y="12538"/>
                    </a:cubicBezTo>
                    <a:cubicBezTo>
                      <a:pt x="23685" y="14217"/>
                      <a:pt x="23309" y="15921"/>
                      <a:pt x="23008" y="17651"/>
                    </a:cubicBezTo>
                    <a:cubicBezTo>
                      <a:pt x="22833" y="18478"/>
                      <a:pt x="22708" y="19330"/>
                      <a:pt x="22582" y="20182"/>
                    </a:cubicBezTo>
                    <a:cubicBezTo>
                      <a:pt x="22507" y="20608"/>
                      <a:pt x="22457" y="21059"/>
                      <a:pt x="22407" y="21485"/>
                    </a:cubicBezTo>
                    <a:cubicBezTo>
                      <a:pt x="22357" y="21886"/>
                      <a:pt x="22306" y="22312"/>
                      <a:pt x="22256" y="22713"/>
                    </a:cubicBezTo>
                    <a:lnTo>
                      <a:pt x="21053" y="21962"/>
                    </a:lnTo>
                    <a:cubicBezTo>
                      <a:pt x="20627" y="21711"/>
                      <a:pt x="20201" y="21460"/>
                      <a:pt x="19775" y="21210"/>
                    </a:cubicBezTo>
                    <a:cubicBezTo>
                      <a:pt x="18923" y="20683"/>
                      <a:pt x="18096" y="20182"/>
                      <a:pt x="17269" y="19681"/>
                    </a:cubicBezTo>
                    <a:cubicBezTo>
                      <a:pt x="15364" y="18453"/>
                      <a:pt x="12607" y="17325"/>
                      <a:pt x="10702" y="16373"/>
                    </a:cubicBezTo>
                    <a:cubicBezTo>
                      <a:pt x="9725" y="15871"/>
                      <a:pt x="8722" y="15470"/>
                      <a:pt x="7695" y="15119"/>
                    </a:cubicBezTo>
                    <a:cubicBezTo>
                      <a:pt x="6692" y="14743"/>
                      <a:pt x="5640" y="14468"/>
                      <a:pt x="4562" y="14342"/>
                    </a:cubicBezTo>
                    <a:cubicBezTo>
                      <a:pt x="4282" y="14316"/>
                      <a:pt x="3996" y="14301"/>
                      <a:pt x="3711" y="14301"/>
                    </a:cubicBezTo>
                    <a:cubicBezTo>
                      <a:pt x="2898" y="14301"/>
                      <a:pt x="2084" y="14429"/>
                      <a:pt x="1379" y="14819"/>
                    </a:cubicBezTo>
                    <a:cubicBezTo>
                      <a:pt x="903" y="15094"/>
                      <a:pt x="527" y="15520"/>
                      <a:pt x="301" y="15997"/>
                    </a:cubicBezTo>
                    <a:cubicBezTo>
                      <a:pt x="76" y="16498"/>
                      <a:pt x="1" y="17049"/>
                      <a:pt x="26" y="17576"/>
                    </a:cubicBezTo>
                    <a:cubicBezTo>
                      <a:pt x="26" y="18578"/>
                      <a:pt x="326" y="19556"/>
                      <a:pt x="677" y="20483"/>
                    </a:cubicBezTo>
                    <a:cubicBezTo>
                      <a:pt x="1028" y="21410"/>
                      <a:pt x="1504" y="22312"/>
                      <a:pt x="1981" y="23190"/>
                    </a:cubicBezTo>
                    <a:cubicBezTo>
                      <a:pt x="2958" y="24919"/>
                      <a:pt x="4086" y="26548"/>
                      <a:pt x="5164" y="28152"/>
                    </a:cubicBezTo>
                    <a:cubicBezTo>
                      <a:pt x="6316" y="29606"/>
                      <a:pt x="7419" y="31335"/>
                      <a:pt x="8773" y="32889"/>
                    </a:cubicBezTo>
                    <a:lnTo>
                      <a:pt x="8748" y="32814"/>
                    </a:lnTo>
                    <a:lnTo>
                      <a:pt x="8748" y="32814"/>
                    </a:lnTo>
                    <a:cubicBezTo>
                      <a:pt x="9149" y="33440"/>
                      <a:pt x="9925" y="33967"/>
                      <a:pt x="10101" y="34418"/>
                    </a:cubicBezTo>
                    <a:lnTo>
                      <a:pt x="10051" y="34343"/>
                    </a:lnTo>
                    <a:lnTo>
                      <a:pt x="10051" y="34343"/>
                    </a:lnTo>
                    <a:cubicBezTo>
                      <a:pt x="10251" y="34693"/>
                      <a:pt x="10778" y="34919"/>
                      <a:pt x="10878" y="35145"/>
                    </a:cubicBezTo>
                    <a:lnTo>
                      <a:pt x="10953" y="35170"/>
                    </a:lnTo>
                    <a:cubicBezTo>
                      <a:pt x="11279" y="35521"/>
                      <a:pt x="10953" y="35245"/>
                      <a:pt x="11179" y="35521"/>
                    </a:cubicBezTo>
                    <a:cubicBezTo>
                      <a:pt x="11279" y="35621"/>
                      <a:pt x="11279" y="35521"/>
                      <a:pt x="11454" y="35746"/>
                    </a:cubicBezTo>
                    <a:cubicBezTo>
                      <a:pt x="11379" y="35896"/>
                      <a:pt x="12256" y="36573"/>
                      <a:pt x="12156" y="36724"/>
                    </a:cubicBezTo>
                    <a:cubicBezTo>
                      <a:pt x="12126" y="36689"/>
                      <a:pt x="12113" y="36676"/>
                      <a:pt x="12110" y="36676"/>
                    </a:cubicBezTo>
                    <a:lnTo>
                      <a:pt x="12110" y="36676"/>
                    </a:lnTo>
                    <a:cubicBezTo>
                      <a:pt x="12099" y="36676"/>
                      <a:pt x="12186" y="36804"/>
                      <a:pt x="12152" y="36804"/>
                    </a:cubicBezTo>
                    <a:cubicBezTo>
                      <a:pt x="12134" y="36804"/>
                      <a:pt x="12080" y="36766"/>
                      <a:pt x="11956" y="36648"/>
                    </a:cubicBezTo>
                    <a:lnTo>
                      <a:pt x="11956" y="36648"/>
                    </a:lnTo>
                    <a:cubicBezTo>
                      <a:pt x="12048" y="36764"/>
                      <a:pt x="12523" y="37262"/>
                      <a:pt x="12597" y="37262"/>
                    </a:cubicBezTo>
                    <a:cubicBezTo>
                      <a:pt x="12604" y="37262"/>
                      <a:pt x="12607" y="37258"/>
                      <a:pt x="12607" y="37250"/>
                    </a:cubicBezTo>
                    <a:cubicBezTo>
                      <a:pt x="12656" y="37250"/>
                      <a:pt x="12745" y="37291"/>
                      <a:pt x="12790" y="37291"/>
                    </a:cubicBezTo>
                    <a:cubicBezTo>
                      <a:pt x="12839" y="37291"/>
                      <a:pt x="12838" y="37244"/>
                      <a:pt x="12682" y="37049"/>
                    </a:cubicBezTo>
                    <a:lnTo>
                      <a:pt x="12582" y="36999"/>
                    </a:lnTo>
                    <a:cubicBezTo>
                      <a:pt x="12507" y="36849"/>
                      <a:pt x="12507" y="36899"/>
                      <a:pt x="12507" y="36824"/>
                    </a:cubicBezTo>
                    <a:cubicBezTo>
                      <a:pt x="12081" y="36373"/>
                      <a:pt x="12081" y="36247"/>
                      <a:pt x="11805" y="35896"/>
                    </a:cubicBezTo>
                    <a:cubicBezTo>
                      <a:pt x="11555" y="35721"/>
                      <a:pt x="11279" y="35370"/>
                      <a:pt x="11128" y="35195"/>
                    </a:cubicBezTo>
                    <a:lnTo>
                      <a:pt x="11103" y="35094"/>
                    </a:lnTo>
                    <a:cubicBezTo>
                      <a:pt x="11059" y="34960"/>
                      <a:pt x="10635" y="34707"/>
                      <a:pt x="10686" y="34707"/>
                    </a:cubicBezTo>
                    <a:cubicBezTo>
                      <a:pt x="10693" y="34707"/>
                      <a:pt x="10706" y="34710"/>
                      <a:pt x="10727" y="34719"/>
                    </a:cubicBezTo>
                    <a:cubicBezTo>
                      <a:pt x="9875" y="33791"/>
                      <a:pt x="8898" y="32663"/>
                      <a:pt x="8021" y="31561"/>
                    </a:cubicBezTo>
                    <a:cubicBezTo>
                      <a:pt x="7875" y="31456"/>
                      <a:pt x="7487" y="30937"/>
                      <a:pt x="7446" y="30937"/>
                    </a:cubicBezTo>
                    <a:cubicBezTo>
                      <a:pt x="7438" y="30937"/>
                      <a:pt x="7444" y="30958"/>
                      <a:pt x="7469" y="31009"/>
                    </a:cubicBezTo>
                    <a:cubicBezTo>
                      <a:pt x="7304" y="30702"/>
                      <a:pt x="6739" y="29929"/>
                      <a:pt x="6485" y="29567"/>
                    </a:cubicBezTo>
                    <a:lnTo>
                      <a:pt x="6485" y="29567"/>
                    </a:lnTo>
                    <a:cubicBezTo>
                      <a:pt x="6137" y="28904"/>
                      <a:pt x="5863" y="28925"/>
                      <a:pt x="5565" y="28252"/>
                    </a:cubicBezTo>
                    <a:cubicBezTo>
                      <a:pt x="5414" y="28227"/>
                      <a:pt x="4838" y="27175"/>
                      <a:pt x="4487" y="26924"/>
                    </a:cubicBezTo>
                    <a:cubicBezTo>
                      <a:pt x="4466" y="26862"/>
                      <a:pt x="4463" y="26817"/>
                      <a:pt x="4476" y="26817"/>
                    </a:cubicBezTo>
                    <a:cubicBezTo>
                      <a:pt x="4479" y="26817"/>
                      <a:pt x="4482" y="26819"/>
                      <a:pt x="4487" y="26824"/>
                    </a:cubicBezTo>
                    <a:cubicBezTo>
                      <a:pt x="3760" y="25746"/>
                      <a:pt x="3033" y="24543"/>
                      <a:pt x="2482" y="23616"/>
                    </a:cubicBezTo>
                    <a:cubicBezTo>
                      <a:pt x="1930" y="22839"/>
                      <a:pt x="1454" y="21611"/>
                      <a:pt x="1028" y="20934"/>
                    </a:cubicBezTo>
                    <a:cubicBezTo>
                      <a:pt x="803" y="20333"/>
                      <a:pt x="477" y="19305"/>
                      <a:pt x="301" y="18428"/>
                    </a:cubicBezTo>
                    <a:lnTo>
                      <a:pt x="301" y="18428"/>
                    </a:lnTo>
                    <a:lnTo>
                      <a:pt x="326" y="18528"/>
                    </a:lnTo>
                    <a:cubicBezTo>
                      <a:pt x="251" y="18027"/>
                      <a:pt x="176" y="17450"/>
                      <a:pt x="251" y="16949"/>
                    </a:cubicBezTo>
                    <a:cubicBezTo>
                      <a:pt x="326" y="16448"/>
                      <a:pt x="477" y="15997"/>
                      <a:pt x="677" y="15696"/>
                    </a:cubicBezTo>
                    <a:cubicBezTo>
                      <a:pt x="928" y="15546"/>
                      <a:pt x="1204" y="15245"/>
                      <a:pt x="1580" y="15069"/>
                    </a:cubicBezTo>
                    <a:cubicBezTo>
                      <a:pt x="1855" y="14919"/>
                      <a:pt x="2306" y="14718"/>
                      <a:pt x="2858" y="14668"/>
                    </a:cubicBezTo>
                    <a:cubicBezTo>
                      <a:pt x="3133" y="14618"/>
                      <a:pt x="3434" y="14643"/>
                      <a:pt x="3710" y="14618"/>
                    </a:cubicBezTo>
                    <a:cubicBezTo>
                      <a:pt x="3986" y="14618"/>
                      <a:pt x="4261" y="14618"/>
                      <a:pt x="4537" y="14643"/>
                    </a:cubicBezTo>
                    <a:cubicBezTo>
                      <a:pt x="4687" y="14718"/>
                      <a:pt x="5389" y="14743"/>
                      <a:pt x="5439" y="14844"/>
                    </a:cubicBezTo>
                    <a:cubicBezTo>
                      <a:pt x="6893" y="15069"/>
                      <a:pt x="8472" y="15596"/>
                      <a:pt x="10026" y="16247"/>
                    </a:cubicBezTo>
                    <a:cubicBezTo>
                      <a:pt x="11593" y="16919"/>
                      <a:pt x="13111" y="17714"/>
                      <a:pt x="14481" y="18486"/>
                    </a:cubicBezTo>
                    <a:lnTo>
                      <a:pt x="14481" y="18486"/>
                    </a:lnTo>
                    <a:cubicBezTo>
                      <a:pt x="14475" y="18483"/>
                      <a:pt x="14468" y="18480"/>
                      <a:pt x="14462" y="18478"/>
                    </a:cubicBezTo>
                    <a:lnTo>
                      <a:pt x="14462" y="18478"/>
                    </a:lnTo>
                    <a:lnTo>
                      <a:pt x="14512" y="18503"/>
                    </a:lnTo>
                    <a:cubicBezTo>
                      <a:pt x="14502" y="18497"/>
                      <a:pt x="14491" y="18491"/>
                      <a:pt x="14481" y="18486"/>
                    </a:cubicBezTo>
                    <a:lnTo>
                      <a:pt x="14481" y="18486"/>
                    </a:lnTo>
                    <a:cubicBezTo>
                      <a:pt x="14854" y="18633"/>
                      <a:pt x="15321" y="18781"/>
                      <a:pt x="15715" y="18929"/>
                    </a:cubicBezTo>
                    <a:cubicBezTo>
                      <a:pt x="15728" y="18942"/>
                      <a:pt x="15734" y="18948"/>
                      <a:pt x="15728" y="18948"/>
                    </a:cubicBezTo>
                    <a:cubicBezTo>
                      <a:pt x="15721" y="18948"/>
                      <a:pt x="15702" y="18942"/>
                      <a:pt x="15665" y="18929"/>
                    </a:cubicBezTo>
                    <a:lnTo>
                      <a:pt x="15665" y="18929"/>
                    </a:lnTo>
                    <a:cubicBezTo>
                      <a:pt x="16166" y="19180"/>
                      <a:pt x="16617" y="19530"/>
                      <a:pt x="17119" y="19806"/>
                    </a:cubicBezTo>
                    <a:cubicBezTo>
                      <a:pt x="17119" y="19806"/>
                      <a:pt x="17119" y="19806"/>
                      <a:pt x="17018" y="19781"/>
                    </a:cubicBezTo>
                    <a:lnTo>
                      <a:pt x="17018" y="19781"/>
                    </a:lnTo>
                    <a:cubicBezTo>
                      <a:pt x="17520" y="20007"/>
                      <a:pt x="17971" y="20383"/>
                      <a:pt x="18547" y="20658"/>
                    </a:cubicBezTo>
                    <a:lnTo>
                      <a:pt x="18572" y="20708"/>
                    </a:lnTo>
                    <a:lnTo>
                      <a:pt x="18948" y="20884"/>
                    </a:lnTo>
                    <a:cubicBezTo>
                      <a:pt x="18938" y="20894"/>
                      <a:pt x="18928" y="20904"/>
                      <a:pt x="18905" y="20904"/>
                    </a:cubicBezTo>
                    <a:cubicBezTo>
                      <a:pt x="18877" y="20904"/>
                      <a:pt x="18831" y="20888"/>
                      <a:pt x="18741" y="20835"/>
                    </a:cubicBezTo>
                    <a:lnTo>
                      <a:pt x="18741" y="20835"/>
                    </a:lnTo>
                    <a:cubicBezTo>
                      <a:pt x="19303" y="21177"/>
                      <a:pt x="19865" y="21520"/>
                      <a:pt x="20427" y="21886"/>
                    </a:cubicBezTo>
                    <a:cubicBezTo>
                      <a:pt x="20728" y="22062"/>
                      <a:pt x="21003" y="22237"/>
                      <a:pt x="21304" y="22413"/>
                    </a:cubicBezTo>
                    <a:cubicBezTo>
                      <a:pt x="21680" y="22663"/>
                      <a:pt x="22081" y="22914"/>
                      <a:pt x="22457" y="23165"/>
                    </a:cubicBezTo>
                    <a:cubicBezTo>
                      <a:pt x="22532" y="22588"/>
                      <a:pt x="22607" y="22012"/>
                      <a:pt x="22682" y="21435"/>
                    </a:cubicBezTo>
                    <a:cubicBezTo>
                      <a:pt x="22758" y="20984"/>
                      <a:pt x="22808" y="20533"/>
                      <a:pt x="22883" y="20057"/>
                    </a:cubicBezTo>
                    <a:cubicBezTo>
                      <a:pt x="23008" y="19155"/>
                      <a:pt x="23159" y="18227"/>
                      <a:pt x="23309" y="17300"/>
                    </a:cubicBezTo>
                    <a:cubicBezTo>
                      <a:pt x="23635" y="15445"/>
                      <a:pt x="24036" y="13616"/>
                      <a:pt x="24512" y="11811"/>
                    </a:cubicBezTo>
                    <a:lnTo>
                      <a:pt x="24512" y="11811"/>
                    </a:lnTo>
                    <a:lnTo>
                      <a:pt x="24487" y="11987"/>
                    </a:lnTo>
                    <a:lnTo>
                      <a:pt x="24713" y="11009"/>
                    </a:lnTo>
                    <a:cubicBezTo>
                      <a:pt x="24713" y="11034"/>
                      <a:pt x="24713" y="11059"/>
                      <a:pt x="24713" y="11109"/>
                    </a:cubicBezTo>
                    <a:cubicBezTo>
                      <a:pt x="25088" y="9906"/>
                      <a:pt x="25414" y="8628"/>
                      <a:pt x="25865" y="7475"/>
                    </a:cubicBezTo>
                    <a:lnTo>
                      <a:pt x="25865" y="7475"/>
                    </a:lnTo>
                    <a:cubicBezTo>
                      <a:pt x="25865" y="7493"/>
                      <a:pt x="25840" y="7586"/>
                      <a:pt x="25852" y="7586"/>
                    </a:cubicBezTo>
                    <a:cubicBezTo>
                      <a:pt x="25857" y="7586"/>
                      <a:pt x="25868" y="7570"/>
                      <a:pt x="25890" y="7525"/>
                    </a:cubicBezTo>
                    <a:cubicBezTo>
                      <a:pt x="26166" y="6648"/>
                      <a:pt x="26542" y="6197"/>
                      <a:pt x="26592" y="5721"/>
                    </a:cubicBezTo>
                    <a:cubicBezTo>
                      <a:pt x="26603" y="5710"/>
                      <a:pt x="26620" y="5698"/>
                      <a:pt x="26632" y="5698"/>
                    </a:cubicBezTo>
                    <a:cubicBezTo>
                      <a:pt x="26647" y="5698"/>
                      <a:pt x="26656" y="5716"/>
                      <a:pt x="26642" y="5771"/>
                    </a:cubicBezTo>
                    <a:cubicBezTo>
                      <a:pt x="26918" y="5094"/>
                      <a:pt x="27269" y="4443"/>
                      <a:pt x="27695" y="3841"/>
                    </a:cubicBezTo>
                    <a:cubicBezTo>
                      <a:pt x="27896" y="3540"/>
                      <a:pt x="28121" y="3240"/>
                      <a:pt x="28372" y="2964"/>
                    </a:cubicBezTo>
                    <a:cubicBezTo>
                      <a:pt x="28472" y="2839"/>
                      <a:pt x="28622" y="2713"/>
                      <a:pt x="28748" y="2588"/>
                    </a:cubicBezTo>
                    <a:cubicBezTo>
                      <a:pt x="28823" y="2513"/>
                      <a:pt x="28898" y="2463"/>
                      <a:pt x="28973" y="2413"/>
                    </a:cubicBezTo>
                    <a:cubicBezTo>
                      <a:pt x="29023" y="2362"/>
                      <a:pt x="29174" y="2262"/>
                      <a:pt x="29274" y="2187"/>
                    </a:cubicBezTo>
                    <a:cubicBezTo>
                      <a:pt x="29224" y="2087"/>
                      <a:pt x="29199" y="1961"/>
                      <a:pt x="29174" y="1911"/>
                    </a:cubicBezTo>
                    <a:cubicBezTo>
                      <a:pt x="29174" y="1836"/>
                      <a:pt x="29174" y="1786"/>
                      <a:pt x="29149" y="1711"/>
                    </a:cubicBezTo>
                    <a:cubicBezTo>
                      <a:pt x="29149" y="1586"/>
                      <a:pt x="29149" y="1460"/>
                      <a:pt x="29174" y="1335"/>
                    </a:cubicBezTo>
                    <a:cubicBezTo>
                      <a:pt x="29224" y="1109"/>
                      <a:pt x="29324" y="884"/>
                      <a:pt x="29474" y="683"/>
                    </a:cubicBezTo>
                    <a:cubicBezTo>
                      <a:pt x="29741" y="355"/>
                      <a:pt x="30142" y="211"/>
                      <a:pt x="30540" y="211"/>
                    </a:cubicBezTo>
                    <a:cubicBezTo>
                      <a:pt x="30628" y="211"/>
                      <a:pt x="30716" y="219"/>
                      <a:pt x="30803" y="232"/>
                    </a:cubicBezTo>
                    <a:cubicBezTo>
                      <a:pt x="31304" y="257"/>
                      <a:pt x="31755" y="633"/>
                      <a:pt x="31931" y="1134"/>
                    </a:cubicBezTo>
                    <a:cubicBezTo>
                      <a:pt x="31981" y="1260"/>
                      <a:pt x="32006" y="1385"/>
                      <a:pt x="32031" y="1510"/>
                    </a:cubicBezTo>
                    <a:cubicBezTo>
                      <a:pt x="32031" y="1586"/>
                      <a:pt x="32031" y="1636"/>
                      <a:pt x="32006" y="1711"/>
                    </a:cubicBezTo>
                    <a:lnTo>
                      <a:pt x="31981" y="1961"/>
                    </a:lnTo>
                    <a:cubicBezTo>
                      <a:pt x="32031" y="2037"/>
                      <a:pt x="32131" y="2087"/>
                      <a:pt x="32206" y="2112"/>
                    </a:cubicBezTo>
                    <a:lnTo>
                      <a:pt x="32382" y="2237"/>
                    </a:lnTo>
                    <a:cubicBezTo>
                      <a:pt x="32507" y="2312"/>
                      <a:pt x="32607" y="2413"/>
                      <a:pt x="32708" y="2488"/>
                    </a:cubicBezTo>
                    <a:cubicBezTo>
                      <a:pt x="33560" y="3215"/>
                      <a:pt x="34186" y="4217"/>
                      <a:pt x="34738" y="5170"/>
                    </a:cubicBezTo>
                    <a:lnTo>
                      <a:pt x="34713" y="5170"/>
                    </a:lnTo>
                    <a:cubicBezTo>
                      <a:pt x="35414" y="6423"/>
                      <a:pt x="35941" y="7826"/>
                      <a:pt x="36392" y="9255"/>
                    </a:cubicBezTo>
                    <a:cubicBezTo>
                      <a:pt x="36818" y="10683"/>
                      <a:pt x="37194" y="12137"/>
                      <a:pt x="37545" y="13591"/>
                    </a:cubicBezTo>
                    <a:cubicBezTo>
                      <a:pt x="37820" y="14794"/>
                      <a:pt x="38021" y="15596"/>
                      <a:pt x="38246" y="16824"/>
                    </a:cubicBezTo>
                    <a:lnTo>
                      <a:pt x="38221" y="16874"/>
                    </a:lnTo>
                    <a:cubicBezTo>
                      <a:pt x="38472" y="17851"/>
                      <a:pt x="38622" y="18879"/>
                      <a:pt x="38773" y="19931"/>
                    </a:cubicBezTo>
                    <a:cubicBezTo>
                      <a:pt x="38848" y="20483"/>
                      <a:pt x="38898" y="21009"/>
                      <a:pt x="38973" y="21536"/>
                    </a:cubicBezTo>
                    <a:cubicBezTo>
                      <a:pt x="39048" y="22087"/>
                      <a:pt x="39124" y="22538"/>
                      <a:pt x="39224" y="23190"/>
                    </a:cubicBezTo>
                    <a:cubicBezTo>
                      <a:pt x="39299" y="23114"/>
                      <a:pt x="39399" y="23064"/>
                      <a:pt x="39475" y="23014"/>
                    </a:cubicBezTo>
                    <a:lnTo>
                      <a:pt x="39475" y="23014"/>
                    </a:lnTo>
                    <a:lnTo>
                      <a:pt x="39324" y="23165"/>
                    </a:lnTo>
                    <a:cubicBezTo>
                      <a:pt x="39424" y="23089"/>
                      <a:pt x="39550" y="22989"/>
                      <a:pt x="39675" y="22914"/>
                    </a:cubicBezTo>
                    <a:cubicBezTo>
                      <a:pt x="39800" y="22839"/>
                      <a:pt x="39926" y="22739"/>
                      <a:pt x="40026" y="22663"/>
                    </a:cubicBezTo>
                    <a:cubicBezTo>
                      <a:pt x="40277" y="22538"/>
                      <a:pt x="40452" y="22413"/>
                      <a:pt x="40352" y="22388"/>
                    </a:cubicBezTo>
                    <a:lnTo>
                      <a:pt x="40703" y="22237"/>
                    </a:lnTo>
                    <a:cubicBezTo>
                      <a:pt x="41881" y="21310"/>
                      <a:pt x="43058" y="20884"/>
                      <a:pt x="44612" y="19931"/>
                    </a:cubicBezTo>
                    <a:lnTo>
                      <a:pt x="44612" y="19931"/>
                    </a:lnTo>
                    <a:lnTo>
                      <a:pt x="44512" y="20007"/>
                    </a:lnTo>
                    <a:cubicBezTo>
                      <a:pt x="44913" y="19756"/>
                      <a:pt x="45414" y="19480"/>
                      <a:pt x="45740" y="19330"/>
                    </a:cubicBezTo>
                    <a:lnTo>
                      <a:pt x="45740" y="19330"/>
                    </a:lnTo>
                    <a:cubicBezTo>
                      <a:pt x="45690" y="19355"/>
                      <a:pt x="45715" y="19355"/>
                      <a:pt x="45615" y="19405"/>
                    </a:cubicBezTo>
                    <a:cubicBezTo>
                      <a:pt x="47018" y="18804"/>
                      <a:pt x="48472" y="17952"/>
                      <a:pt x="49926" y="17300"/>
                    </a:cubicBezTo>
                    <a:lnTo>
                      <a:pt x="49926" y="17300"/>
                    </a:lnTo>
                    <a:lnTo>
                      <a:pt x="49775" y="17425"/>
                    </a:lnTo>
                    <a:cubicBezTo>
                      <a:pt x="50452" y="17024"/>
                      <a:pt x="51780" y="16548"/>
                      <a:pt x="52733" y="16147"/>
                    </a:cubicBezTo>
                    <a:lnTo>
                      <a:pt x="52733" y="16147"/>
                    </a:lnTo>
                    <a:lnTo>
                      <a:pt x="52683" y="16197"/>
                    </a:lnTo>
                    <a:cubicBezTo>
                      <a:pt x="52833" y="16122"/>
                      <a:pt x="52983" y="16072"/>
                      <a:pt x="53159" y="15997"/>
                    </a:cubicBezTo>
                    <a:lnTo>
                      <a:pt x="53184" y="16047"/>
                    </a:lnTo>
                    <a:cubicBezTo>
                      <a:pt x="54412" y="15596"/>
                      <a:pt x="55615" y="15195"/>
                      <a:pt x="56868" y="14994"/>
                    </a:cubicBezTo>
                    <a:lnTo>
                      <a:pt x="56868" y="14994"/>
                    </a:lnTo>
                    <a:lnTo>
                      <a:pt x="56818" y="15069"/>
                    </a:lnTo>
                    <a:cubicBezTo>
                      <a:pt x="57283" y="14958"/>
                      <a:pt x="57794" y="14892"/>
                      <a:pt x="58311" y="14892"/>
                    </a:cubicBezTo>
                    <a:cubicBezTo>
                      <a:pt x="59059" y="14892"/>
                      <a:pt x="59822" y="15030"/>
                      <a:pt x="60485" y="15373"/>
                    </a:cubicBezTo>
                    <a:lnTo>
                      <a:pt x="60485" y="15373"/>
                    </a:lnTo>
                    <a:cubicBezTo>
                      <a:pt x="60470" y="15370"/>
                      <a:pt x="60451" y="15370"/>
                      <a:pt x="60427" y="15370"/>
                    </a:cubicBezTo>
                    <a:cubicBezTo>
                      <a:pt x="61154" y="15721"/>
                      <a:pt x="61605" y="16423"/>
                      <a:pt x="61780" y="17175"/>
                    </a:cubicBezTo>
                    <a:cubicBezTo>
                      <a:pt x="61956" y="17926"/>
                      <a:pt x="61856" y="18703"/>
                      <a:pt x="61705" y="19455"/>
                    </a:cubicBezTo>
                    <a:cubicBezTo>
                      <a:pt x="61356" y="20952"/>
                      <a:pt x="60684" y="22349"/>
                      <a:pt x="59912" y="23721"/>
                    </a:cubicBezTo>
                    <a:lnTo>
                      <a:pt x="59912" y="23721"/>
                    </a:lnTo>
                    <a:cubicBezTo>
                      <a:pt x="59915" y="23708"/>
                      <a:pt x="59911" y="23692"/>
                      <a:pt x="59915" y="23671"/>
                    </a:cubicBezTo>
                    <a:lnTo>
                      <a:pt x="59915" y="23671"/>
                    </a:lnTo>
                    <a:cubicBezTo>
                      <a:pt x="59865" y="23811"/>
                      <a:pt x="59795" y="23952"/>
                      <a:pt x="59725" y="24092"/>
                    </a:cubicBezTo>
                    <a:cubicBezTo>
                      <a:pt x="59718" y="24095"/>
                      <a:pt x="59713" y="24097"/>
                      <a:pt x="59710" y="24097"/>
                    </a:cubicBezTo>
                    <a:cubicBezTo>
                      <a:pt x="59688" y="24097"/>
                      <a:pt x="59729" y="24035"/>
                      <a:pt x="59750" y="23992"/>
                    </a:cubicBezTo>
                    <a:lnTo>
                      <a:pt x="59750" y="23992"/>
                    </a:lnTo>
                    <a:cubicBezTo>
                      <a:pt x="59349" y="24543"/>
                      <a:pt x="58748" y="25696"/>
                      <a:pt x="58447" y="26022"/>
                    </a:cubicBezTo>
                    <a:cubicBezTo>
                      <a:pt x="58370" y="26137"/>
                      <a:pt x="58338" y="26223"/>
                      <a:pt x="58372" y="26223"/>
                    </a:cubicBezTo>
                    <a:cubicBezTo>
                      <a:pt x="58382" y="26223"/>
                      <a:pt x="58399" y="26215"/>
                      <a:pt x="58422" y="26197"/>
                    </a:cubicBezTo>
                    <a:lnTo>
                      <a:pt x="58422" y="26197"/>
                    </a:lnTo>
                    <a:cubicBezTo>
                      <a:pt x="57018" y="28277"/>
                      <a:pt x="55389" y="30408"/>
                      <a:pt x="53760" y="32388"/>
                    </a:cubicBezTo>
                    <a:cubicBezTo>
                      <a:pt x="53713" y="32435"/>
                      <a:pt x="53685" y="32453"/>
                      <a:pt x="53671" y="32453"/>
                    </a:cubicBezTo>
                    <a:cubicBezTo>
                      <a:pt x="53663" y="32453"/>
                      <a:pt x="53660" y="32447"/>
                      <a:pt x="53660" y="32438"/>
                    </a:cubicBezTo>
                    <a:cubicBezTo>
                      <a:pt x="52332" y="34167"/>
                      <a:pt x="50753" y="35821"/>
                      <a:pt x="49174" y="37425"/>
                    </a:cubicBezTo>
                    <a:cubicBezTo>
                      <a:pt x="49170" y="37437"/>
                      <a:pt x="49172" y="37441"/>
                      <a:pt x="49178" y="37441"/>
                    </a:cubicBezTo>
                    <a:cubicBezTo>
                      <a:pt x="49198" y="37441"/>
                      <a:pt x="49268" y="37382"/>
                      <a:pt x="49284" y="37382"/>
                    </a:cubicBezTo>
                    <a:cubicBezTo>
                      <a:pt x="49292" y="37382"/>
                      <a:pt x="49286" y="37399"/>
                      <a:pt x="49249" y="37450"/>
                    </a:cubicBezTo>
                    <a:cubicBezTo>
                      <a:pt x="49775" y="36974"/>
                      <a:pt x="50101" y="36448"/>
                      <a:pt x="50577" y="36022"/>
                    </a:cubicBezTo>
                    <a:lnTo>
                      <a:pt x="50577" y="36022"/>
                    </a:lnTo>
                    <a:lnTo>
                      <a:pt x="50552" y="36097"/>
                    </a:lnTo>
                    <a:cubicBezTo>
                      <a:pt x="50878" y="35771"/>
                      <a:pt x="50552" y="35972"/>
                      <a:pt x="50928" y="35646"/>
                    </a:cubicBezTo>
                    <a:cubicBezTo>
                      <a:pt x="50966" y="35615"/>
                      <a:pt x="50985" y="35604"/>
                      <a:pt x="50992" y="35604"/>
                    </a:cubicBezTo>
                    <a:cubicBezTo>
                      <a:pt x="51003" y="35604"/>
                      <a:pt x="50994" y="35623"/>
                      <a:pt x="50984" y="35640"/>
                    </a:cubicBezTo>
                    <a:lnTo>
                      <a:pt x="50984" y="35640"/>
                    </a:lnTo>
                    <a:cubicBezTo>
                      <a:pt x="51659" y="34890"/>
                      <a:pt x="52383" y="34140"/>
                      <a:pt x="52933" y="33365"/>
                    </a:cubicBezTo>
                    <a:cubicBezTo>
                      <a:pt x="53159" y="33240"/>
                      <a:pt x="53660" y="32563"/>
                      <a:pt x="53936" y="32313"/>
                    </a:cubicBezTo>
                    <a:cubicBezTo>
                      <a:pt x="54086" y="32087"/>
                      <a:pt x="54262" y="31886"/>
                      <a:pt x="54287" y="31786"/>
                    </a:cubicBezTo>
                    <a:cubicBezTo>
                      <a:pt x="55440" y="30458"/>
                      <a:pt x="56542" y="29054"/>
                      <a:pt x="57570" y="27576"/>
                    </a:cubicBezTo>
                    <a:cubicBezTo>
                      <a:pt x="58622" y="26122"/>
                      <a:pt x="59600" y="24618"/>
                      <a:pt x="60452" y="23014"/>
                    </a:cubicBezTo>
                    <a:cubicBezTo>
                      <a:pt x="60803" y="22237"/>
                      <a:pt x="61204" y="21385"/>
                      <a:pt x="61555" y="20483"/>
                    </a:cubicBezTo>
                    <a:cubicBezTo>
                      <a:pt x="61906" y="19581"/>
                      <a:pt x="62181" y="18553"/>
                      <a:pt x="62056" y="17525"/>
                    </a:cubicBezTo>
                    <a:cubicBezTo>
                      <a:pt x="62031" y="17175"/>
                      <a:pt x="61906" y="16774"/>
                      <a:pt x="61705" y="16373"/>
                    </a:cubicBezTo>
                    <a:cubicBezTo>
                      <a:pt x="61655" y="16272"/>
                      <a:pt x="61580" y="16197"/>
                      <a:pt x="61530" y="16097"/>
                    </a:cubicBezTo>
                    <a:cubicBezTo>
                      <a:pt x="61455" y="16022"/>
                      <a:pt x="61404" y="15921"/>
                      <a:pt x="61329" y="15846"/>
                    </a:cubicBezTo>
                    <a:cubicBezTo>
                      <a:pt x="61179" y="15696"/>
                      <a:pt x="61029" y="15520"/>
                      <a:pt x="60853" y="15420"/>
                    </a:cubicBezTo>
                    <a:cubicBezTo>
                      <a:pt x="60753" y="15345"/>
                      <a:pt x="60678" y="15295"/>
                      <a:pt x="60577" y="15245"/>
                    </a:cubicBezTo>
                    <a:lnTo>
                      <a:pt x="60252" y="15119"/>
                    </a:lnTo>
                    <a:cubicBezTo>
                      <a:pt x="59700" y="14894"/>
                      <a:pt x="59099" y="14743"/>
                      <a:pt x="58497" y="14743"/>
                    </a:cubicBezTo>
                    <a:cubicBezTo>
                      <a:pt x="58394" y="14739"/>
                      <a:pt x="58291" y="14737"/>
                      <a:pt x="58188" y="14737"/>
                    </a:cubicBezTo>
                    <a:cubicBezTo>
                      <a:pt x="57690" y="14737"/>
                      <a:pt x="57195" y="14786"/>
                      <a:pt x="56718" y="14869"/>
                    </a:cubicBezTo>
                    <a:cubicBezTo>
                      <a:pt x="55540" y="15044"/>
                      <a:pt x="54387" y="15395"/>
                      <a:pt x="53259" y="15771"/>
                    </a:cubicBezTo>
                    <a:cubicBezTo>
                      <a:pt x="51003" y="16573"/>
                      <a:pt x="48848" y="17601"/>
                      <a:pt x="46693" y="18653"/>
                    </a:cubicBezTo>
                    <a:cubicBezTo>
                      <a:pt x="45339" y="19330"/>
                      <a:pt x="44061" y="20032"/>
                      <a:pt x="42808" y="20734"/>
                    </a:cubicBezTo>
                    <a:cubicBezTo>
                      <a:pt x="42181" y="21084"/>
                      <a:pt x="41555" y="21435"/>
                      <a:pt x="40953" y="21811"/>
                    </a:cubicBezTo>
                    <a:lnTo>
                      <a:pt x="40051" y="22363"/>
                    </a:lnTo>
                    <a:lnTo>
                      <a:pt x="39424" y="22739"/>
                    </a:lnTo>
                    <a:cubicBezTo>
                      <a:pt x="39374" y="22312"/>
                      <a:pt x="39324" y="21861"/>
                      <a:pt x="39249" y="21435"/>
                    </a:cubicBezTo>
                    <a:cubicBezTo>
                      <a:pt x="39174" y="20884"/>
                      <a:pt x="39074" y="20333"/>
                      <a:pt x="38998" y="19781"/>
                    </a:cubicBezTo>
                    <a:cubicBezTo>
                      <a:pt x="38798" y="18653"/>
                      <a:pt x="38572" y="17551"/>
                      <a:pt x="38322" y="16423"/>
                    </a:cubicBezTo>
                    <a:cubicBezTo>
                      <a:pt x="38322" y="16423"/>
                      <a:pt x="38322" y="16415"/>
                      <a:pt x="38325" y="16415"/>
                    </a:cubicBezTo>
                    <a:cubicBezTo>
                      <a:pt x="38330" y="16415"/>
                      <a:pt x="38342" y="16433"/>
                      <a:pt x="38372" y="16523"/>
                    </a:cubicBezTo>
                    <a:cubicBezTo>
                      <a:pt x="38046" y="15019"/>
                      <a:pt x="37795" y="13666"/>
                      <a:pt x="37419" y="12262"/>
                    </a:cubicBezTo>
                    <a:lnTo>
                      <a:pt x="37419" y="12287"/>
                    </a:lnTo>
                    <a:cubicBezTo>
                      <a:pt x="36943" y="10558"/>
                      <a:pt x="36417" y="8779"/>
                      <a:pt x="35740" y="7074"/>
                    </a:cubicBezTo>
                    <a:cubicBezTo>
                      <a:pt x="35389" y="6222"/>
                      <a:pt x="35013" y="5370"/>
                      <a:pt x="34587" y="4593"/>
                    </a:cubicBezTo>
                    <a:cubicBezTo>
                      <a:pt x="34136" y="3816"/>
                      <a:pt x="33585" y="3089"/>
                      <a:pt x="32933" y="2513"/>
                    </a:cubicBezTo>
                    <a:cubicBezTo>
                      <a:pt x="32858" y="2413"/>
                      <a:pt x="32733" y="2337"/>
                      <a:pt x="32632" y="2262"/>
                    </a:cubicBezTo>
                    <a:cubicBezTo>
                      <a:pt x="32532" y="2162"/>
                      <a:pt x="32407" y="2087"/>
                      <a:pt x="32307" y="2037"/>
                    </a:cubicBezTo>
                    <a:lnTo>
                      <a:pt x="32131" y="1936"/>
                    </a:lnTo>
                    <a:cubicBezTo>
                      <a:pt x="32106" y="1886"/>
                      <a:pt x="32131" y="1836"/>
                      <a:pt x="32131" y="1761"/>
                    </a:cubicBezTo>
                    <a:cubicBezTo>
                      <a:pt x="32156" y="1636"/>
                      <a:pt x="32156" y="1485"/>
                      <a:pt x="32131" y="1360"/>
                    </a:cubicBezTo>
                    <a:cubicBezTo>
                      <a:pt x="32056" y="784"/>
                      <a:pt x="31655" y="282"/>
                      <a:pt x="31078" y="82"/>
                    </a:cubicBezTo>
                    <a:cubicBezTo>
                      <a:pt x="30910" y="28"/>
                      <a:pt x="30732" y="0"/>
                      <a:pt x="30554"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1" name="Google Shape;3303;p66">
                <a:extLst>
                  <a:ext uri="{FF2B5EF4-FFF2-40B4-BE49-F238E27FC236}">
                    <a16:creationId xmlns:a16="http://schemas.microsoft.com/office/drawing/2014/main" id="{30EB1800-0A89-5380-ED1E-2C4055C12C04}"/>
                  </a:ext>
                </a:extLst>
              </p:cNvPr>
              <p:cNvSpPr/>
              <p:nvPr/>
            </p:nvSpPr>
            <p:spPr>
              <a:xfrm>
                <a:off x="4795900" y="2608800"/>
                <a:ext cx="600" cy="900"/>
              </a:xfrm>
              <a:custGeom>
                <a:avLst/>
                <a:gdLst/>
                <a:ahLst/>
                <a:cxnLst/>
                <a:rect l="l" t="t" r="r" b="b"/>
                <a:pathLst>
                  <a:path w="24" h="36" extrusionOk="0">
                    <a:moveTo>
                      <a:pt x="16" y="0"/>
                    </a:moveTo>
                    <a:cubicBezTo>
                      <a:pt x="13" y="0"/>
                      <a:pt x="8" y="3"/>
                      <a:pt x="0" y="11"/>
                    </a:cubicBezTo>
                    <a:cubicBezTo>
                      <a:pt x="0" y="36"/>
                      <a:pt x="0" y="36"/>
                      <a:pt x="0" y="36"/>
                    </a:cubicBezTo>
                    <a:cubicBezTo>
                      <a:pt x="18" y="18"/>
                      <a:pt x="23" y="0"/>
                      <a:pt x="16" y="0"/>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2" name="Google Shape;3304;p66">
                <a:extLst>
                  <a:ext uri="{FF2B5EF4-FFF2-40B4-BE49-F238E27FC236}">
                    <a16:creationId xmlns:a16="http://schemas.microsoft.com/office/drawing/2014/main" id="{5ED752F0-9573-359E-DB1E-E3E0149D1D53}"/>
                  </a:ext>
                </a:extLst>
              </p:cNvPr>
              <p:cNvSpPr/>
              <p:nvPr/>
            </p:nvSpPr>
            <p:spPr>
              <a:xfrm>
                <a:off x="3594750" y="2904175"/>
                <a:ext cx="2550" cy="3150"/>
              </a:xfrm>
              <a:custGeom>
                <a:avLst/>
                <a:gdLst/>
                <a:ahLst/>
                <a:cxnLst/>
                <a:rect l="l" t="t" r="r" b="b"/>
                <a:pathLst>
                  <a:path w="102" h="126" extrusionOk="0">
                    <a:moveTo>
                      <a:pt x="1" y="0"/>
                    </a:moveTo>
                    <a:lnTo>
                      <a:pt x="1" y="0"/>
                    </a:lnTo>
                    <a:cubicBezTo>
                      <a:pt x="19" y="37"/>
                      <a:pt x="65" y="74"/>
                      <a:pt x="87" y="101"/>
                    </a:cubicBezTo>
                    <a:lnTo>
                      <a:pt x="87" y="101"/>
                    </a:lnTo>
                    <a:cubicBezTo>
                      <a:pt x="66" y="66"/>
                      <a:pt x="42" y="41"/>
                      <a:pt x="1" y="0"/>
                    </a:cubicBezTo>
                    <a:close/>
                    <a:moveTo>
                      <a:pt x="87" y="101"/>
                    </a:moveTo>
                    <a:cubicBezTo>
                      <a:pt x="92" y="108"/>
                      <a:pt x="97" y="116"/>
                      <a:pt x="101" y="125"/>
                    </a:cubicBezTo>
                    <a:cubicBezTo>
                      <a:pt x="101" y="119"/>
                      <a:pt x="96" y="110"/>
                      <a:pt x="87" y="10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3" name="Google Shape;3305;p66">
                <a:extLst>
                  <a:ext uri="{FF2B5EF4-FFF2-40B4-BE49-F238E27FC236}">
                    <a16:creationId xmlns:a16="http://schemas.microsoft.com/office/drawing/2014/main" id="{A9092882-73D6-71B7-99F6-80EBA1DFB477}"/>
                  </a:ext>
                </a:extLst>
              </p:cNvPr>
              <p:cNvSpPr/>
              <p:nvPr/>
            </p:nvSpPr>
            <p:spPr>
              <a:xfrm>
                <a:off x="3535875" y="3203675"/>
                <a:ext cx="3775" cy="5025"/>
              </a:xfrm>
              <a:custGeom>
                <a:avLst/>
                <a:gdLst/>
                <a:ahLst/>
                <a:cxnLst/>
                <a:rect l="l" t="t" r="r" b="b"/>
                <a:pathLst>
                  <a:path w="151" h="201" extrusionOk="0">
                    <a:moveTo>
                      <a:pt x="150" y="0"/>
                    </a:moveTo>
                    <a:lnTo>
                      <a:pt x="75" y="50"/>
                    </a:lnTo>
                    <a:lnTo>
                      <a:pt x="0" y="201"/>
                    </a:lnTo>
                    <a:lnTo>
                      <a:pt x="150" y="0"/>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4" name="Google Shape;3306;p66">
                <a:extLst>
                  <a:ext uri="{FF2B5EF4-FFF2-40B4-BE49-F238E27FC236}">
                    <a16:creationId xmlns:a16="http://schemas.microsoft.com/office/drawing/2014/main" id="{6B098C78-7891-DBD9-A489-3F4AA1DA6E41}"/>
                  </a:ext>
                </a:extLst>
              </p:cNvPr>
              <p:cNvSpPr/>
              <p:nvPr/>
            </p:nvSpPr>
            <p:spPr>
              <a:xfrm>
                <a:off x="3522075" y="3211175"/>
                <a:ext cx="10675" cy="15075"/>
              </a:xfrm>
              <a:custGeom>
                <a:avLst/>
                <a:gdLst/>
                <a:ahLst/>
                <a:cxnLst/>
                <a:rect l="l" t="t" r="r" b="b"/>
                <a:pathLst>
                  <a:path w="427" h="603" extrusionOk="0">
                    <a:moveTo>
                      <a:pt x="427" y="1"/>
                    </a:moveTo>
                    <a:cubicBezTo>
                      <a:pt x="176" y="201"/>
                      <a:pt x="176" y="502"/>
                      <a:pt x="1" y="602"/>
                    </a:cubicBezTo>
                    <a:lnTo>
                      <a:pt x="76" y="602"/>
                    </a:lnTo>
                    <a:lnTo>
                      <a:pt x="427" y="1"/>
                    </a:ln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5" name="Google Shape;3307;p66">
                <a:extLst>
                  <a:ext uri="{FF2B5EF4-FFF2-40B4-BE49-F238E27FC236}">
                    <a16:creationId xmlns:a16="http://schemas.microsoft.com/office/drawing/2014/main" id="{F18C5890-13BD-549F-5D35-B9F83771BDDC}"/>
                  </a:ext>
                </a:extLst>
              </p:cNvPr>
              <p:cNvSpPr/>
              <p:nvPr/>
            </p:nvSpPr>
            <p:spPr>
              <a:xfrm>
                <a:off x="3512675" y="3229975"/>
                <a:ext cx="8000" cy="8800"/>
              </a:xfrm>
              <a:custGeom>
                <a:avLst/>
                <a:gdLst/>
                <a:ahLst/>
                <a:cxnLst/>
                <a:rect l="l" t="t" r="r" b="b"/>
                <a:pathLst>
                  <a:path w="320" h="352" extrusionOk="0">
                    <a:moveTo>
                      <a:pt x="251" y="1"/>
                    </a:moveTo>
                    <a:cubicBezTo>
                      <a:pt x="84" y="147"/>
                      <a:pt x="39" y="259"/>
                      <a:pt x="14" y="321"/>
                    </a:cubicBezTo>
                    <a:lnTo>
                      <a:pt x="14" y="321"/>
                    </a:lnTo>
                    <a:cubicBezTo>
                      <a:pt x="77" y="208"/>
                      <a:pt x="320" y="1"/>
                      <a:pt x="251" y="1"/>
                    </a:cubicBezTo>
                    <a:close/>
                    <a:moveTo>
                      <a:pt x="14" y="321"/>
                    </a:moveTo>
                    <a:cubicBezTo>
                      <a:pt x="8" y="332"/>
                      <a:pt x="3" y="343"/>
                      <a:pt x="1" y="352"/>
                    </a:cubicBezTo>
                    <a:cubicBezTo>
                      <a:pt x="5" y="343"/>
                      <a:pt x="9" y="333"/>
                      <a:pt x="14" y="32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6" name="Google Shape;3308;p66">
                <a:extLst>
                  <a:ext uri="{FF2B5EF4-FFF2-40B4-BE49-F238E27FC236}">
                    <a16:creationId xmlns:a16="http://schemas.microsoft.com/office/drawing/2014/main" id="{6C2F9B96-DCF2-14CE-F4BD-1AB0E9D6C801}"/>
                  </a:ext>
                </a:extLst>
              </p:cNvPr>
              <p:cNvSpPr/>
              <p:nvPr/>
            </p:nvSpPr>
            <p:spPr>
              <a:xfrm>
                <a:off x="3265175" y="3240625"/>
                <a:ext cx="1588400" cy="790225"/>
              </a:xfrm>
              <a:custGeom>
                <a:avLst/>
                <a:gdLst/>
                <a:ahLst/>
                <a:cxnLst/>
                <a:rect l="l" t="t" r="r" b="b"/>
                <a:pathLst>
                  <a:path w="63536" h="31609" extrusionOk="0">
                    <a:moveTo>
                      <a:pt x="45062" y="12905"/>
                    </a:moveTo>
                    <a:cubicBezTo>
                      <a:pt x="45079" y="12915"/>
                      <a:pt x="45096" y="12924"/>
                      <a:pt x="45114" y="12933"/>
                    </a:cubicBezTo>
                    <a:cubicBezTo>
                      <a:pt x="45089" y="12917"/>
                      <a:pt x="45072" y="12908"/>
                      <a:pt x="45062" y="12905"/>
                    </a:cubicBezTo>
                    <a:close/>
                    <a:moveTo>
                      <a:pt x="38021" y="23009"/>
                    </a:moveTo>
                    <a:lnTo>
                      <a:pt x="38021" y="23009"/>
                    </a:lnTo>
                    <a:cubicBezTo>
                      <a:pt x="37999" y="23031"/>
                      <a:pt x="37996" y="23074"/>
                      <a:pt x="37996" y="23082"/>
                    </a:cubicBezTo>
                    <a:lnTo>
                      <a:pt x="37996" y="23082"/>
                    </a:lnTo>
                    <a:cubicBezTo>
                      <a:pt x="38004" y="23058"/>
                      <a:pt x="38013" y="23033"/>
                      <a:pt x="38021" y="23009"/>
                    </a:cubicBezTo>
                    <a:close/>
                    <a:moveTo>
                      <a:pt x="9700" y="1"/>
                    </a:moveTo>
                    <a:lnTo>
                      <a:pt x="9700" y="1"/>
                    </a:lnTo>
                    <a:cubicBezTo>
                      <a:pt x="9249" y="477"/>
                      <a:pt x="8973" y="978"/>
                      <a:pt x="8547" y="1404"/>
                    </a:cubicBezTo>
                    <a:lnTo>
                      <a:pt x="8572" y="1329"/>
                    </a:lnTo>
                    <a:lnTo>
                      <a:pt x="8572" y="1329"/>
                    </a:lnTo>
                    <a:cubicBezTo>
                      <a:pt x="8272" y="1655"/>
                      <a:pt x="8572" y="1455"/>
                      <a:pt x="8247" y="1780"/>
                    </a:cubicBezTo>
                    <a:cubicBezTo>
                      <a:pt x="8215" y="1812"/>
                      <a:pt x="8200" y="1823"/>
                      <a:pt x="8193" y="1823"/>
                    </a:cubicBezTo>
                    <a:cubicBezTo>
                      <a:pt x="8177" y="1823"/>
                      <a:pt x="8211" y="1763"/>
                      <a:pt x="8209" y="1763"/>
                    </a:cubicBezTo>
                    <a:lnTo>
                      <a:pt x="8209" y="1763"/>
                    </a:lnTo>
                    <a:cubicBezTo>
                      <a:pt x="8208" y="1763"/>
                      <a:pt x="8205" y="1768"/>
                      <a:pt x="8196" y="1780"/>
                    </a:cubicBezTo>
                    <a:cubicBezTo>
                      <a:pt x="7620" y="2507"/>
                      <a:pt x="6993" y="3259"/>
                      <a:pt x="6517" y="3986"/>
                    </a:cubicBezTo>
                    <a:cubicBezTo>
                      <a:pt x="6342" y="4111"/>
                      <a:pt x="5916" y="4788"/>
                      <a:pt x="5665" y="5013"/>
                    </a:cubicBezTo>
                    <a:cubicBezTo>
                      <a:pt x="5540" y="5239"/>
                      <a:pt x="5389" y="5414"/>
                      <a:pt x="5364" y="5540"/>
                    </a:cubicBezTo>
                    <a:cubicBezTo>
                      <a:pt x="4412" y="6843"/>
                      <a:pt x="3485" y="8222"/>
                      <a:pt x="2683" y="9675"/>
                    </a:cubicBezTo>
                    <a:cubicBezTo>
                      <a:pt x="1906" y="11129"/>
                      <a:pt x="1154" y="12658"/>
                      <a:pt x="903" y="14362"/>
                    </a:cubicBezTo>
                    <a:cubicBezTo>
                      <a:pt x="903" y="14587"/>
                      <a:pt x="878" y="14813"/>
                      <a:pt x="903" y="15064"/>
                    </a:cubicBezTo>
                    <a:cubicBezTo>
                      <a:pt x="903" y="15189"/>
                      <a:pt x="878" y="15314"/>
                      <a:pt x="903" y="15440"/>
                    </a:cubicBezTo>
                    <a:lnTo>
                      <a:pt x="928" y="15615"/>
                    </a:lnTo>
                    <a:cubicBezTo>
                      <a:pt x="928" y="15640"/>
                      <a:pt x="953" y="15690"/>
                      <a:pt x="928" y="15715"/>
                    </a:cubicBezTo>
                    <a:cubicBezTo>
                      <a:pt x="878" y="15740"/>
                      <a:pt x="878" y="15740"/>
                      <a:pt x="803" y="15790"/>
                    </a:cubicBezTo>
                    <a:cubicBezTo>
                      <a:pt x="728" y="15841"/>
                      <a:pt x="653" y="15891"/>
                      <a:pt x="602" y="15941"/>
                    </a:cubicBezTo>
                    <a:cubicBezTo>
                      <a:pt x="477" y="16041"/>
                      <a:pt x="377" y="16191"/>
                      <a:pt x="277" y="16342"/>
                    </a:cubicBezTo>
                    <a:cubicBezTo>
                      <a:pt x="101" y="16618"/>
                      <a:pt x="1" y="16968"/>
                      <a:pt x="26" y="17319"/>
                    </a:cubicBezTo>
                    <a:cubicBezTo>
                      <a:pt x="51" y="18046"/>
                      <a:pt x="602" y="18723"/>
                      <a:pt x="1329" y="18873"/>
                    </a:cubicBezTo>
                    <a:cubicBezTo>
                      <a:pt x="1424" y="18888"/>
                      <a:pt x="1527" y="18896"/>
                      <a:pt x="1635" y="18896"/>
                    </a:cubicBezTo>
                    <a:cubicBezTo>
                      <a:pt x="1899" y="18896"/>
                      <a:pt x="2191" y="18847"/>
                      <a:pt x="2457" y="18723"/>
                    </a:cubicBezTo>
                    <a:cubicBezTo>
                      <a:pt x="2633" y="18623"/>
                      <a:pt x="2808" y="18472"/>
                      <a:pt x="2933" y="18322"/>
                    </a:cubicBezTo>
                    <a:lnTo>
                      <a:pt x="3008" y="18247"/>
                    </a:lnTo>
                    <a:cubicBezTo>
                      <a:pt x="3029" y="18226"/>
                      <a:pt x="3049" y="18190"/>
                      <a:pt x="3069" y="18190"/>
                    </a:cubicBezTo>
                    <a:cubicBezTo>
                      <a:pt x="3074" y="18190"/>
                      <a:pt x="3079" y="18192"/>
                      <a:pt x="3084" y="18196"/>
                    </a:cubicBezTo>
                    <a:cubicBezTo>
                      <a:pt x="3159" y="18222"/>
                      <a:pt x="3209" y="18247"/>
                      <a:pt x="3284" y="18272"/>
                    </a:cubicBezTo>
                    <a:cubicBezTo>
                      <a:pt x="3485" y="18297"/>
                      <a:pt x="3710" y="18297"/>
                      <a:pt x="3911" y="18322"/>
                    </a:cubicBezTo>
                    <a:cubicBezTo>
                      <a:pt x="4212" y="18364"/>
                      <a:pt x="4516" y="18382"/>
                      <a:pt x="4823" y="18382"/>
                    </a:cubicBezTo>
                    <a:cubicBezTo>
                      <a:pt x="5612" y="18382"/>
                      <a:pt x="6410" y="18259"/>
                      <a:pt x="7169" y="18096"/>
                    </a:cubicBezTo>
                    <a:cubicBezTo>
                      <a:pt x="8247" y="17846"/>
                      <a:pt x="9299" y="17520"/>
                      <a:pt x="10327" y="17119"/>
                    </a:cubicBezTo>
                    <a:cubicBezTo>
                      <a:pt x="12407" y="16367"/>
                      <a:pt x="14412" y="15415"/>
                      <a:pt x="16367" y="14437"/>
                    </a:cubicBezTo>
                    <a:cubicBezTo>
                      <a:pt x="17720" y="13735"/>
                      <a:pt x="18999" y="13059"/>
                      <a:pt x="20227" y="12357"/>
                    </a:cubicBezTo>
                    <a:cubicBezTo>
                      <a:pt x="20828" y="12006"/>
                      <a:pt x="21455" y="11655"/>
                      <a:pt x="22056" y="11279"/>
                    </a:cubicBezTo>
                    <a:lnTo>
                      <a:pt x="22958" y="10728"/>
                    </a:lnTo>
                    <a:lnTo>
                      <a:pt x="23560" y="10352"/>
                    </a:lnTo>
                    <a:cubicBezTo>
                      <a:pt x="23610" y="10703"/>
                      <a:pt x="23635" y="11054"/>
                      <a:pt x="23685" y="11404"/>
                    </a:cubicBezTo>
                    <a:cubicBezTo>
                      <a:pt x="23760" y="11856"/>
                      <a:pt x="23836" y="12307"/>
                      <a:pt x="23911" y="12783"/>
                    </a:cubicBezTo>
                    <a:cubicBezTo>
                      <a:pt x="24086" y="13710"/>
                      <a:pt x="24262" y="14638"/>
                      <a:pt x="24462" y="15590"/>
                    </a:cubicBezTo>
                    <a:cubicBezTo>
                      <a:pt x="24462" y="15590"/>
                      <a:pt x="24462" y="15600"/>
                      <a:pt x="24458" y="15600"/>
                    </a:cubicBezTo>
                    <a:cubicBezTo>
                      <a:pt x="24452" y="15600"/>
                      <a:pt x="24440" y="15584"/>
                      <a:pt x="24412" y="15515"/>
                    </a:cubicBezTo>
                    <a:lnTo>
                      <a:pt x="24412" y="15515"/>
                    </a:lnTo>
                    <a:cubicBezTo>
                      <a:pt x="24713" y="16893"/>
                      <a:pt x="24913" y="18146"/>
                      <a:pt x="25239" y="19425"/>
                    </a:cubicBezTo>
                    <a:cubicBezTo>
                      <a:pt x="25665" y="21029"/>
                      <a:pt x="26091" y="22683"/>
                      <a:pt x="26618" y="24287"/>
                    </a:cubicBezTo>
                    <a:cubicBezTo>
                      <a:pt x="27144" y="25891"/>
                      <a:pt x="27745" y="27470"/>
                      <a:pt x="28623" y="28823"/>
                    </a:cubicBezTo>
                    <a:cubicBezTo>
                      <a:pt x="29099" y="29650"/>
                      <a:pt x="29700" y="30477"/>
                      <a:pt x="30552" y="31054"/>
                    </a:cubicBezTo>
                    <a:cubicBezTo>
                      <a:pt x="31028" y="31414"/>
                      <a:pt x="31629" y="31609"/>
                      <a:pt x="32229" y="31609"/>
                    </a:cubicBezTo>
                    <a:cubicBezTo>
                      <a:pt x="32673" y="31609"/>
                      <a:pt x="33116" y="31503"/>
                      <a:pt x="33510" y="31279"/>
                    </a:cubicBezTo>
                    <a:lnTo>
                      <a:pt x="33685" y="31204"/>
                    </a:lnTo>
                    <a:lnTo>
                      <a:pt x="33861" y="31079"/>
                    </a:lnTo>
                    <a:cubicBezTo>
                      <a:pt x="33961" y="31004"/>
                      <a:pt x="34086" y="30928"/>
                      <a:pt x="34187" y="30853"/>
                    </a:cubicBezTo>
                    <a:cubicBezTo>
                      <a:pt x="34362" y="30678"/>
                      <a:pt x="34588" y="30527"/>
                      <a:pt x="34738" y="30302"/>
                    </a:cubicBezTo>
                    <a:cubicBezTo>
                      <a:pt x="34913" y="30126"/>
                      <a:pt x="35089" y="29926"/>
                      <a:pt x="35239" y="29700"/>
                    </a:cubicBezTo>
                    <a:cubicBezTo>
                      <a:pt x="35415" y="29500"/>
                      <a:pt x="35540" y="29274"/>
                      <a:pt x="35690" y="29049"/>
                    </a:cubicBezTo>
                    <a:cubicBezTo>
                      <a:pt x="36242" y="28171"/>
                      <a:pt x="36668" y="27219"/>
                      <a:pt x="37044" y="26267"/>
                    </a:cubicBezTo>
                    <a:lnTo>
                      <a:pt x="37069" y="26292"/>
                    </a:lnTo>
                    <a:cubicBezTo>
                      <a:pt x="37645" y="24763"/>
                      <a:pt x="38146" y="23234"/>
                      <a:pt x="38573" y="21705"/>
                    </a:cubicBezTo>
                    <a:cubicBezTo>
                      <a:pt x="39024" y="20151"/>
                      <a:pt x="39400" y="18597"/>
                      <a:pt x="39700" y="16993"/>
                    </a:cubicBezTo>
                    <a:cubicBezTo>
                      <a:pt x="40177" y="14838"/>
                      <a:pt x="40452" y="12557"/>
                      <a:pt x="40703" y="10327"/>
                    </a:cubicBezTo>
                    <a:cubicBezTo>
                      <a:pt x="41705" y="10953"/>
                      <a:pt x="42683" y="11580"/>
                      <a:pt x="43660" y="12181"/>
                    </a:cubicBezTo>
                    <a:cubicBezTo>
                      <a:pt x="45365" y="13384"/>
                      <a:pt x="47896" y="14487"/>
                      <a:pt x="49600" y="15465"/>
                    </a:cubicBezTo>
                    <a:cubicBezTo>
                      <a:pt x="51304" y="16442"/>
                      <a:pt x="53034" y="17244"/>
                      <a:pt x="54863" y="17871"/>
                    </a:cubicBezTo>
                    <a:cubicBezTo>
                      <a:pt x="55766" y="18171"/>
                      <a:pt x="56718" y="18422"/>
                      <a:pt x="57670" y="18597"/>
                    </a:cubicBezTo>
                    <a:cubicBezTo>
                      <a:pt x="58147" y="18673"/>
                      <a:pt x="58623" y="18723"/>
                      <a:pt x="59099" y="18723"/>
                    </a:cubicBezTo>
                    <a:cubicBezTo>
                      <a:pt x="59224" y="18723"/>
                      <a:pt x="59343" y="18729"/>
                      <a:pt x="59462" y="18729"/>
                    </a:cubicBezTo>
                    <a:cubicBezTo>
                      <a:pt x="59581" y="18729"/>
                      <a:pt x="59700" y="18723"/>
                      <a:pt x="59826" y="18698"/>
                    </a:cubicBezTo>
                    <a:cubicBezTo>
                      <a:pt x="60076" y="18698"/>
                      <a:pt x="60277" y="18648"/>
                      <a:pt x="60578" y="18623"/>
                    </a:cubicBezTo>
                    <a:cubicBezTo>
                      <a:pt x="60603" y="18673"/>
                      <a:pt x="60628" y="18748"/>
                      <a:pt x="60678" y="18823"/>
                    </a:cubicBezTo>
                    <a:cubicBezTo>
                      <a:pt x="60703" y="18873"/>
                      <a:pt x="60753" y="18923"/>
                      <a:pt x="60778" y="18973"/>
                    </a:cubicBezTo>
                    <a:cubicBezTo>
                      <a:pt x="61054" y="19324"/>
                      <a:pt x="61505" y="19575"/>
                      <a:pt x="61956" y="19575"/>
                    </a:cubicBezTo>
                    <a:cubicBezTo>
                      <a:pt x="62407" y="19575"/>
                      <a:pt x="62858" y="19374"/>
                      <a:pt x="63134" y="18999"/>
                    </a:cubicBezTo>
                    <a:cubicBezTo>
                      <a:pt x="63435" y="18673"/>
                      <a:pt x="63535" y="18171"/>
                      <a:pt x="63435" y="17745"/>
                    </a:cubicBezTo>
                    <a:cubicBezTo>
                      <a:pt x="63385" y="17520"/>
                      <a:pt x="63284" y="17319"/>
                      <a:pt x="63159" y="17144"/>
                    </a:cubicBezTo>
                    <a:cubicBezTo>
                      <a:pt x="63084" y="17044"/>
                      <a:pt x="63009" y="16993"/>
                      <a:pt x="62909" y="16893"/>
                    </a:cubicBezTo>
                    <a:lnTo>
                      <a:pt x="62833" y="16843"/>
                    </a:lnTo>
                    <a:cubicBezTo>
                      <a:pt x="62808" y="16818"/>
                      <a:pt x="62783" y="16818"/>
                      <a:pt x="62783" y="16793"/>
                    </a:cubicBezTo>
                    <a:lnTo>
                      <a:pt x="62808" y="16743"/>
                    </a:lnTo>
                    <a:lnTo>
                      <a:pt x="62858" y="16542"/>
                    </a:lnTo>
                    <a:cubicBezTo>
                      <a:pt x="63084" y="15665"/>
                      <a:pt x="62909" y="14738"/>
                      <a:pt x="62708" y="13886"/>
                    </a:cubicBezTo>
                    <a:cubicBezTo>
                      <a:pt x="62482" y="13008"/>
                      <a:pt x="62132" y="12156"/>
                      <a:pt x="61781" y="11329"/>
                    </a:cubicBezTo>
                    <a:cubicBezTo>
                      <a:pt x="60979" y="9851"/>
                      <a:pt x="60177" y="8121"/>
                      <a:pt x="59074" y="6567"/>
                    </a:cubicBezTo>
                    <a:lnTo>
                      <a:pt x="59074" y="6567"/>
                    </a:lnTo>
                    <a:lnTo>
                      <a:pt x="59099" y="6643"/>
                    </a:lnTo>
                    <a:cubicBezTo>
                      <a:pt x="58798" y="6016"/>
                      <a:pt x="58096" y="5465"/>
                      <a:pt x="57971" y="5039"/>
                    </a:cubicBezTo>
                    <a:lnTo>
                      <a:pt x="57971" y="5039"/>
                    </a:lnTo>
                    <a:lnTo>
                      <a:pt x="58021" y="5089"/>
                    </a:lnTo>
                    <a:cubicBezTo>
                      <a:pt x="57871" y="4763"/>
                      <a:pt x="57370" y="4537"/>
                      <a:pt x="57320" y="4312"/>
                    </a:cubicBezTo>
                    <a:lnTo>
                      <a:pt x="57269" y="4287"/>
                    </a:lnTo>
                    <a:cubicBezTo>
                      <a:pt x="56994" y="3936"/>
                      <a:pt x="57269" y="4211"/>
                      <a:pt x="57069" y="3936"/>
                    </a:cubicBezTo>
                    <a:cubicBezTo>
                      <a:pt x="56994" y="3836"/>
                      <a:pt x="56994" y="3936"/>
                      <a:pt x="56843" y="3710"/>
                    </a:cubicBezTo>
                    <a:cubicBezTo>
                      <a:pt x="56919" y="3585"/>
                      <a:pt x="56167" y="2883"/>
                      <a:pt x="56292" y="2758"/>
                    </a:cubicBezTo>
                    <a:lnTo>
                      <a:pt x="56292" y="2758"/>
                    </a:lnTo>
                    <a:cubicBezTo>
                      <a:pt x="56317" y="2791"/>
                      <a:pt x="56329" y="2803"/>
                      <a:pt x="56333" y="2803"/>
                    </a:cubicBezTo>
                    <a:cubicBezTo>
                      <a:pt x="56346" y="2803"/>
                      <a:pt x="56276" y="2667"/>
                      <a:pt x="56304" y="2667"/>
                    </a:cubicBezTo>
                    <a:cubicBezTo>
                      <a:pt x="56319" y="2667"/>
                      <a:pt x="56364" y="2707"/>
                      <a:pt x="56467" y="2833"/>
                    </a:cubicBezTo>
                    <a:cubicBezTo>
                      <a:pt x="56398" y="2695"/>
                      <a:pt x="56010" y="2195"/>
                      <a:pt x="55930" y="2195"/>
                    </a:cubicBezTo>
                    <a:cubicBezTo>
                      <a:pt x="55923" y="2195"/>
                      <a:pt x="55918" y="2198"/>
                      <a:pt x="55916" y="2206"/>
                    </a:cubicBezTo>
                    <a:cubicBezTo>
                      <a:pt x="55868" y="2206"/>
                      <a:pt x="55790" y="2166"/>
                      <a:pt x="55748" y="2166"/>
                    </a:cubicBezTo>
                    <a:cubicBezTo>
                      <a:pt x="55703" y="2166"/>
                      <a:pt x="55699" y="2212"/>
                      <a:pt x="55816" y="2407"/>
                    </a:cubicBezTo>
                    <a:lnTo>
                      <a:pt x="55916" y="2457"/>
                    </a:lnTo>
                    <a:cubicBezTo>
                      <a:pt x="55966" y="2607"/>
                      <a:pt x="55966" y="2557"/>
                      <a:pt x="55966" y="2632"/>
                    </a:cubicBezTo>
                    <a:cubicBezTo>
                      <a:pt x="56317" y="3084"/>
                      <a:pt x="56292" y="3209"/>
                      <a:pt x="56518" y="3560"/>
                    </a:cubicBezTo>
                    <a:cubicBezTo>
                      <a:pt x="56743" y="3735"/>
                      <a:pt x="56944" y="4061"/>
                      <a:pt x="57069" y="4262"/>
                    </a:cubicBezTo>
                    <a:lnTo>
                      <a:pt x="57119" y="4337"/>
                    </a:lnTo>
                    <a:cubicBezTo>
                      <a:pt x="57141" y="4471"/>
                      <a:pt x="57503" y="4725"/>
                      <a:pt x="57456" y="4725"/>
                    </a:cubicBezTo>
                    <a:cubicBezTo>
                      <a:pt x="57450" y="4725"/>
                      <a:pt x="57439" y="4721"/>
                      <a:pt x="57420" y="4713"/>
                    </a:cubicBezTo>
                    <a:lnTo>
                      <a:pt x="57420" y="4713"/>
                    </a:lnTo>
                    <a:cubicBezTo>
                      <a:pt x="58147" y="5640"/>
                      <a:pt x="58924" y="6768"/>
                      <a:pt x="59625" y="7871"/>
                    </a:cubicBezTo>
                    <a:cubicBezTo>
                      <a:pt x="59750" y="7975"/>
                      <a:pt x="60031" y="8494"/>
                      <a:pt x="60079" y="8494"/>
                    </a:cubicBezTo>
                    <a:cubicBezTo>
                      <a:pt x="60089" y="8494"/>
                      <a:pt x="60089" y="8473"/>
                      <a:pt x="60076" y="8422"/>
                    </a:cubicBezTo>
                    <a:lnTo>
                      <a:pt x="60076" y="8422"/>
                    </a:lnTo>
                    <a:cubicBezTo>
                      <a:pt x="60177" y="8748"/>
                      <a:pt x="60653" y="9600"/>
                      <a:pt x="60828" y="9926"/>
                    </a:cubicBezTo>
                    <a:cubicBezTo>
                      <a:pt x="60828" y="9926"/>
                      <a:pt x="60803" y="9901"/>
                      <a:pt x="60778" y="9851"/>
                    </a:cubicBezTo>
                    <a:lnTo>
                      <a:pt x="60778" y="9851"/>
                    </a:lnTo>
                    <a:cubicBezTo>
                      <a:pt x="61004" y="10527"/>
                      <a:pt x="61279" y="10527"/>
                      <a:pt x="61430" y="11179"/>
                    </a:cubicBezTo>
                    <a:cubicBezTo>
                      <a:pt x="61580" y="11229"/>
                      <a:pt x="61931" y="12282"/>
                      <a:pt x="62157" y="12582"/>
                    </a:cubicBezTo>
                    <a:cubicBezTo>
                      <a:pt x="62157" y="12639"/>
                      <a:pt x="62157" y="12667"/>
                      <a:pt x="62146" y="12667"/>
                    </a:cubicBezTo>
                    <a:cubicBezTo>
                      <a:pt x="62143" y="12667"/>
                      <a:pt x="62138" y="12664"/>
                      <a:pt x="62132" y="12658"/>
                    </a:cubicBezTo>
                    <a:lnTo>
                      <a:pt x="62132" y="12658"/>
                    </a:lnTo>
                    <a:cubicBezTo>
                      <a:pt x="62558" y="13760"/>
                      <a:pt x="62833" y="15039"/>
                      <a:pt x="62733" y="15991"/>
                    </a:cubicBezTo>
                    <a:cubicBezTo>
                      <a:pt x="62708" y="16091"/>
                      <a:pt x="62708" y="16191"/>
                      <a:pt x="62708" y="16292"/>
                    </a:cubicBezTo>
                    <a:cubicBezTo>
                      <a:pt x="62683" y="16417"/>
                      <a:pt x="62633" y="16567"/>
                      <a:pt x="62608" y="16718"/>
                    </a:cubicBezTo>
                    <a:cubicBezTo>
                      <a:pt x="62608" y="16768"/>
                      <a:pt x="62583" y="16818"/>
                      <a:pt x="62583" y="16868"/>
                    </a:cubicBezTo>
                    <a:lnTo>
                      <a:pt x="62708" y="16993"/>
                    </a:lnTo>
                    <a:lnTo>
                      <a:pt x="62833" y="17094"/>
                    </a:lnTo>
                    <a:cubicBezTo>
                      <a:pt x="62858" y="17119"/>
                      <a:pt x="62883" y="17119"/>
                      <a:pt x="62883" y="17144"/>
                    </a:cubicBezTo>
                    <a:cubicBezTo>
                      <a:pt x="62959" y="17219"/>
                      <a:pt x="63034" y="17319"/>
                      <a:pt x="63084" y="17394"/>
                    </a:cubicBezTo>
                    <a:cubicBezTo>
                      <a:pt x="63284" y="17770"/>
                      <a:pt x="63284" y="18222"/>
                      <a:pt x="63234" y="18522"/>
                    </a:cubicBezTo>
                    <a:cubicBezTo>
                      <a:pt x="63184" y="18648"/>
                      <a:pt x="63109" y="18773"/>
                      <a:pt x="62984" y="18898"/>
                    </a:cubicBezTo>
                    <a:cubicBezTo>
                      <a:pt x="62858" y="19024"/>
                      <a:pt x="62733" y="19124"/>
                      <a:pt x="62558" y="19199"/>
                    </a:cubicBezTo>
                    <a:cubicBezTo>
                      <a:pt x="62386" y="19299"/>
                      <a:pt x="62174" y="19342"/>
                      <a:pt x="61959" y="19342"/>
                    </a:cubicBezTo>
                    <a:cubicBezTo>
                      <a:pt x="61820" y="19342"/>
                      <a:pt x="61679" y="19324"/>
                      <a:pt x="61547" y="19292"/>
                    </a:cubicBezTo>
                    <a:lnTo>
                      <a:pt x="61547" y="19292"/>
                    </a:lnTo>
                    <a:cubicBezTo>
                      <a:pt x="61550" y="19294"/>
                      <a:pt x="61552" y="19297"/>
                      <a:pt x="61555" y="19299"/>
                    </a:cubicBezTo>
                    <a:cubicBezTo>
                      <a:pt x="61545" y="19295"/>
                      <a:pt x="61536" y="19291"/>
                      <a:pt x="61526" y="19287"/>
                    </a:cubicBezTo>
                    <a:lnTo>
                      <a:pt x="61526" y="19287"/>
                    </a:lnTo>
                    <a:cubicBezTo>
                      <a:pt x="61533" y="19288"/>
                      <a:pt x="61540" y="19290"/>
                      <a:pt x="61547" y="19292"/>
                    </a:cubicBezTo>
                    <a:lnTo>
                      <a:pt x="61547" y="19292"/>
                    </a:lnTo>
                    <a:cubicBezTo>
                      <a:pt x="61531" y="19279"/>
                      <a:pt x="61515" y="19276"/>
                      <a:pt x="61499" y="19275"/>
                    </a:cubicBezTo>
                    <a:lnTo>
                      <a:pt x="61499" y="19275"/>
                    </a:lnTo>
                    <a:cubicBezTo>
                      <a:pt x="61508" y="19279"/>
                      <a:pt x="61517" y="19283"/>
                      <a:pt x="61526" y="19287"/>
                    </a:cubicBezTo>
                    <a:lnTo>
                      <a:pt x="61526" y="19287"/>
                    </a:lnTo>
                    <a:cubicBezTo>
                      <a:pt x="61511" y="19283"/>
                      <a:pt x="61495" y="19279"/>
                      <a:pt x="61480" y="19274"/>
                    </a:cubicBezTo>
                    <a:cubicBezTo>
                      <a:pt x="61486" y="19274"/>
                      <a:pt x="61492" y="19274"/>
                      <a:pt x="61499" y="19275"/>
                    </a:cubicBezTo>
                    <a:lnTo>
                      <a:pt x="61499" y="19275"/>
                    </a:lnTo>
                    <a:cubicBezTo>
                      <a:pt x="61347" y="19207"/>
                      <a:pt x="61213" y="19135"/>
                      <a:pt x="61079" y="19024"/>
                    </a:cubicBezTo>
                    <a:cubicBezTo>
                      <a:pt x="61029" y="18948"/>
                      <a:pt x="60954" y="18873"/>
                      <a:pt x="60903" y="18823"/>
                    </a:cubicBezTo>
                    <a:cubicBezTo>
                      <a:pt x="60878" y="18773"/>
                      <a:pt x="60853" y="18748"/>
                      <a:pt x="60803" y="18673"/>
                    </a:cubicBezTo>
                    <a:cubicBezTo>
                      <a:pt x="60778" y="18597"/>
                      <a:pt x="60728" y="18497"/>
                      <a:pt x="60703" y="18397"/>
                    </a:cubicBezTo>
                    <a:cubicBezTo>
                      <a:pt x="60553" y="18422"/>
                      <a:pt x="60427" y="18422"/>
                      <a:pt x="60302" y="18447"/>
                    </a:cubicBezTo>
                    <a:cubicBezTo>
                      <a:pt x="60227" y="18472"/>
                      <a:pt x="60152" y="18472"/>
                      <a:pt x="60101" y="18497"/>
                    </a:cubicBezTo>
                    <a:cubicBezTo>
                      <a:pt x="59951" y="18497"/>
                      <a:pt x="59826" y="18522"/>
                      <a:pt x="59700" y="18522"/>
                    </a:cubicBezTo>
                    <a:cubicBezTo>
                      <a:pt x="59450" y="18547"/>
                      <a:pt x="59224" y="18547"/>
                      <a:pt x="59024" y="18572"/>
                    </a:cubicBezTo>
                    <a:cubicBezTo>
                      <a:pt x="58898" y="18497"/>
                      <a:pt x="58723" y="18447"/>
                      <a:pt x="58548" y="18422"/>
                    </a:cubicBezTo>
                    <a:cubicBezTo>
                      <a:pt x="58372" y="18397"/>
                      <a:pt x="58147" y="18347"/>
                      <a:pt x="57971" y="18297"/>
                    </a:cubicBezTo>
                    <a:cubicBezTo>
                      <a:pt x="57320" y="18272"/>
                      <a:pt x="56091" y="17921"/>
                      <a:pt x="55139" y="17645"/>
                    </a:cubicBezTo>
                    <a:cubicBezTo>
                      <a:pt x="55014" y="17545"/>
                      <a:pt x="54362" y="17394"/>
                      <a:pt x="54362" y="17294"/>
                    </a:cubicBezTo>
                    <a:cubicBezTo>
                      <a:pt x="51731" y="16492"/>
                      <a:pt x="48673" y="14888"/>
                      <a:pt x="46192" y="13334"/>
                    </a:cubicBezTo>
                    <a:lnTo>
                      <a:pt x="46192" y="13334"/>
                    </a:lnTo>
                    <a:lnTo>
                      <a:pt x="46217" y="13359"/>
                    </a:lnTo>
                    <a:cubicBezTo>
                      <a:pt x="45866" y="13209"/>
                      <a:pt x="45440" y="13084"/>
                      <a:pt x="45064" y="12933"/>
                    </a:cubicBezTo>
                    <a:cubicBezTo>
                      <a:pt x="45049" y="12919"/>
                      <a:pt x="45043" y="12904"/>
                      <a:pt x="45055" y="12904"/>
                    </a:cubicBezTo>
                    <a:cubicBezTo>
                      <a:pt x="45057" y="12904"/>
                      <a:pt x="45059" y="12905"/>
                      <a:pt x="45062" y="12905"/>
                    </a:cubicBezTo>
                    <a:lnTo>
                      <a:pt x="45062" y="12905"/>
                    </a:lnTo>
                    <a:cubicBezTo>
                      <a:pt x="44610" y="12659"/>
                      <a:pt x="44244" y="12347"/>
                      <a:pt x="43786" y="12081"/>
                    </a:cubicBezTo>
                    <a:cubicBezTo>
                      <a:pt x="43811" y="12081"/>
                      <a:pt x="43811" y="12081"/>
                      <a:pt x="43886" y="12106"/>
                    </a:cubicBezTo>
                    <a:cubicBezTo>
                      <a:pt x="43435" y="11881"/>
                      <a:pt x="43034" y="11505"/>
                      <a:pt x="42482" y="11254"/>
                    </a:cubicBezTo>
                    <a:lnTo>
                      <a:pt x="42482" y="11204"/>
                    </a:lnTo>
                    <a:lnTo>
                      <a:pt x="42131" y="11029"/>
                    </a:lnTo>
                    <a:cubicBezTo>
                      <a:pt x="42140" y="11029"/>
                      <a:pt x="42148" y="11026"/>
                      <a:pt x="42162" y="11026"/>
                    </a:cubicBezTo>
                    <a:cubicBezTo>
                      <a:pt x="42190" y="11026"/>
                      <a:pt x="42240" y="11037"/>
                      <a:pt x="42357" y="11104"/>
                    </a:cubicBezTo>
                    <a:cubicBezTo>
                      <a:pt x="41756" y="10728"/>
                      <a:pt x="41154" y="10327"/>
                      <a:pt x="40502" y="9926"/>
                    </a:cubicBezTo>
                    <a:cubicBezTo>
                      <a:pt x="40427" y="10552"/>
                      <a:pt x="40352" y="11179"/>
                      <a:pt x="40277" y="11805"/>
                    </a:cubicBezTo>
                    <a:cubicBezTo>
                      <a:pt x="40202" y="12307"/>
                      <a:pt x="40126" y="12808"/>
                      <a:pt x="40051" y="13309"/>
                    </a:cubicBezTo>
                    <a:cubicBezTo>
                      <a:pt x="39926" y="14312"/>
                      <a:pt x="39750" y="15339"/>
                      <a:pt x="39575" y="16342"/>
                    </a:cubicBezTo>
                    <a:cubicBezTo>
                      <a:pt x="39199" y="18372"/>
                      <a:pt x="38773" y="20402"/>
                      <a:pt x="38197" y="22382"/>
                    </a:cubicBezTo>
                    <a:lnTo>
                      <a:pt x="38222" y="22207"/>
                    </a:lnTo>
                    <a:lnTo>
                      <a:pt x="38222" y="22207"/>
                    </a:lnTo>
                    <a:cubicBezTo>
                      <a:pt x="38146" y="22507"/>
                      <a:pt x="38096" y="22808"/>
                      <a:pt x="37996" y="23084"/>
                    </a:cubicBezTo>
                    <a:cubicBezTo>
                      <a:pt x="37996" y="23084"/>
                      <a:pt x="37996" y="23083"/>
                      <a:pt x="37996" y="23082"/>
                    </a:cubicBezTo>
                    <a:lnTo>
                      <a:pt x="37996" y="23082"/>
                    </a:lnTo>
                    <a:cubicBezTo>
                      <a:pt x="37631" y="24164"/>
                      <a:pt x="37309" y="25313"/>
                      <a:pt x="36868" y="26342"/>
                    </a:cubicBezTo>
                    <a:cubicBezTo>
                      <a:pt x="36868" y="26324"/>
                      <a:pt x="36881" y="26232"/>
                      <a:pt x="36870" y="26232"/>
                    </a:cubicBezTo>
                    <a:cubicBezTo>
                      <a:pt x="36866" y="26232"/>
                      <a:pt x="36858" y="26248"/>
                      <a:pt x="36843" y="26292"/>
                    </a:cubicBezTo>
                    <a:cubicBezTo>
                      <a:pt x="36593" y="27094"/>
                      <a:pt x="36192" y="27495"/>
                      <a:pt x="36141" y="27921"/>
                    </a:cubicBezTo>
                    <a:cubicBezTo>
                      <a:pt x="36130" y="27943"/>
                      <a:pt x="36119" y="27956"/>
                      <a:pt x="36112" y="27956"/>
                    </a:cubicBezTo>
                    <a:cubicBezTo>
                      <a:pt x="36104" y="27956"/>
                      <a:pt x="36103" y="27937"/>
                      <a:pt x="36116" y="27896"/>
                    </a:cubicBezTo>
                    <a:lnTo>
                      <a:pt x="36116" y="27896"/>
                    </a:lnTo>
                    <a:cubicBezTo>
                      <a:pt x="35615" y="28923"/>
                      <a:pt x="34964" y="29951"/>
                      <a:pt x="34086" y="30703"/>
                    </a:cubicBezTo>
                    <a:cubicBezTo>
                      <a:pt x="33635" y="31079"/>
                      <a:pt x="33109" y="31329"/>
                      <a:pt x="32532" y="31405"/>
                    </a:cubicBezTo>
                    <a:cubicBezTo>
                      <a:pt x="32428" y="31419"/>
                      <a:pt x="32322" y="31426"/>
                      <a:pt x="32217" y="31426"/>
                    </a:cubicBezTo>
                    <a:cubicBezTo>
                      <a:pt x="31765" y="31426"/>
                      <a:pt x="31309" y="31297"/>
                      <a:pt x="30903" y="31054"/>
                    </a:cubicBezTo>
                    <a:cubicBezTo>
                      <a:pt x="30051" y="30628"/>
                      <a:pt x="29375" y="29776"/>
                      <a:pt x="28823" y="28898"/>
                    </a:cubicBezTo>
                    <a:cubicBezTo>
                      <a:pt x="28272" y="27996"/>
                      <a:pt x="27846" y="27044"/>
                      <a:pt x="27395" y="26116"/>
                    </a:cubicBezTo>
                    <a:lnTo>
                      <a:pt x="27420" y="26116"/>
                    </a:lnTo>
                    <a:cubicBezTo>
                      <a:pt x="26367" y="23660"/>
                      <a:pt x="25765" y="20903"/>
                      <a:pt x="25164" y="18222"/>
                    </a:cubicBezTo>
                    <a:cubicBezTo>
                      <a:pt x="24913" y="17094"/>
                      <a:pt x="24738" y="16342"/>
                      <a:pt x="24537" y="15214"/>
                    </a:cubicBezTo>
                    <a:lnTo>
                      <a:pt x="24562" y="15189"/>
                    </a:lnTo>
                    <a:cubicBezTo>
                      <a:pt x="24362" y="14362"/>
                      <a:pt x="24237" y="13510"/>
                      <a:pt x="24111" y="12633"/>
                    </a:cubicBezTo>
                    <a:cubicBezTo>
                      <a:pt x="24061" y="12181"/>
                      <a:pt x="24011" y="11730"/>
                      <a:pt x="23961" y="11304"/>
                    </a:cubicBezTo>
                    <a:lnTo>
                      <a:pt x="23886" y="10628"/>
                    </a:lnTo>
                    <a:cubicBezTo>
                      <a:pt x="23836" y="10377"/>
                      <a:pt x="23811" y="10126"/>
                      <a:pt x="23785" y="9876"/>
                    </a:cubicBezTo>
                    <a:lnTo>
                      <a:pt x="23359" y="10151"/>
                    </a:lnTo>
                    <a:lnTo>
                      <a:pt x="23009" y="10402"/>
                    </a:lnTo>
                    <a:lnTo>
                      <a:pt x="23109" y="10277"/>
                    </a:lnTo>
                    <a:lnTo>
                      <a:pt x="23109" y="10277"/>
                    </a:lnTo>
                    <a:cubicBezTo>
                      <a:pt x="22883" y="10502"/>
                      <a:pt x="22056" y="10903"/>
                      <a:pt x="22207" y="10953"/>
                    </a:cubicBezTo>
                    <a:lnTo>
                      <a:pt x="21906" y="11104"/>
                    </a:lnTo>
                    <a:cubicBezTo>
                      <a:pt x="20803" y="11956"/>
                      <a:pt x="19725" y="12332"/>
                      <a:pt x="18297" y="13234"/>
                    </a:cubicBezTo>
                    <a:lnTo>
                      <a:pt x="18372" y="13159"/>
                    </a:lnTo>
                    <a:lnTo>
                      <a:pt x="18372" y="13159"/>
                    </a:lnTo>
                    <a:cubicBezTo>
                      <a:pt x="17996" y="13384"/>
                      <a:pt x="17545" y="13660"/>
                      <a:pt x="17244" y="13785"/>
                    </a:cubicBezTo>
                    <a:cubicBezTo>
                      <a:pt x="17294" y="13760"/>
                      <a:pt x="17269" y="13760"/>
                      <a:pt x="17344" y="13710"/>
                    </a:cubicBezTo>
                    <a:lnTo>
                      <a:pt x="17344" y="13710"/>
                    </a:lnTo>
                    <a:cubicBezTo>
                      <a:pt x="16066" y="14262"/>
                      <a:pt x="14738" y="15064"/>
                      <a:pt x="13384" y="15690"/>
                    </a:cubicBezTo>
                    <a:lnTo>
                      <a:pt x="13510" y="15565"/>
                    </a:lnTo>
                    <a:lnTo>
                      <a:pt x="13510" y="15565"/>
                    </a:lnTo>
                    <a:cubicBezTo>
                      <a:pt x="12908" y="15916"/>
                      <a:pt x="11680" y="16392"/>
                      <a:pt x="10803" y="16743"/>
                    </a:cubicBezTo>
                    <a:lnTo>
                      <a:pt x="10853" y="16718"/>
                    </a:lnTo>
                    <a:lnTo>
                      <a:pt x="10427" y="16918"/>
                    </a:lnTo>
                    <a:lnTo>
                      <a:pt x="10402" y="16868"/>
                    </a:lnTo>
                    <a:cubicBezTo>
                      <a:pt x="9249" y="17294"/>
                      <a:pt x="8171" y="17695"/>
                      <a:pt x="7018" y="17946"/>
                    </a:cubicBezTo>
                    <a:lnTo>
                      <a:pt x="7069" y="17896"/>
                    </a:lnTo>
                    <a:lnTo>
                      <a:pt x="7069" y="17896"/>
                    </a:lnTo>
                    <a:cubicBezTo>
                      <a:pt x="6542" y="18046"/>
                      <a:pt x="5966" y="18171"/>
                      <a:pt x="5364" y="18196"/>
                    </a:cubicBezTo>
                    <a:cubicBezTo>
                      <a:pt x="5115" y="18217"/>
                      <a:pt x="4866" y="18229"/>
                      <a:pt x="4619" y="18229"/>
                    </a:cubicBezTo>
                    <a:cubicBezTo>
                      <a:pt x="4269" y="18229"/>
                      <a:pt x="3923" y="18205"/>
                      <a:pt x="3585" y="18146"/>
                    </a:cubicBezTo>
                    <a:lnTo>
                      <a:pt x="3660" y="18146"/>
                    </a:lnTo>
                    <a:cubicBezTo>
                      <a:pt x="3535" y="18121"/>
                      <a:pt x="3409" y="18096"/>
                      <a:pt x="3284" y="18046"/>
                    </a:cubicBezTo>
                    <a:lnTo>
                      <a:pt x="3059" y="17996"/>
                    </a:lnTo>
                    <a:lnTo>
                      <a:pt x="2983" y="17971"/>
                    </a:lnTo>
                    <a:cubicBezTo>
                      <a:pt x="2983" y="17996"/>
                      <a:pt x="2958" y="18021"/>
                      <a:pt x="2958" y="18021"/>
                    </a:cubicBezTo>
                    <a:lnTo>
                      <a:pt x="2858" y="18121"/>
                    </a:lnTo>
                    <a:cubicBezTo>
                      <a:pt x="2683" y="18347"/>
                      <a:pt x="2507" y="18497"/>
                      <a:pt x="2257" y="18597"/>
                    </a:cubicBezTo>
                    <a:cubicBezTo>
                      <a:pt x="2087" y="18660"/>
                      <a:pt x="1904" y="18691"/>
                      <a:pt x="1722" y="18691"/>
                    </a:cubicBezTo>
                    <a:cubicBezTo>
                      <a:pt x="1392" y="18691"/>
                      <a:pt x="1061" y="18591"/>
                      <a:pt x="803" y="18397"/>
                    </a:cubicBezTo>
                    <a:cubicBezTo>
                      <a:pt x="577" y="18222"/>
                      <a:pt x="427" y="18021"/>
                      <a:pt x="327" y="17795"/>
                    </a:cubicBezTo>
                    <a:cubicBezTo>
                      <a:pt x="226" y="17545"/>
                      <a:pt x="176" y="17294"/>
                      <a:pt x="201" y="17019"/>
                    </a:cubicBezTo>
                    <a:cubicBezTo>
                      <a:pt x="226" y="16492"/>
                      <a:pt x="577" y="16016"/>
                      <a:pt x="1054" y="15790"/>
                    </a:cubicBezTo>
                    <a:cubicBezTo>
                      <a:pt x="953" y="15064"/>
                      <a:pt x="1028" y="14287"/>
                      <a:pt x="1204" y="13535"/>
                    </a:cubicBezTo>
                    <a:cubicBezTo>
                      <a:pt x="1204" y="13585"/>
                      <a:pt x="1204" y="13610"/>
                      <a:pt x="1204" y="13660"/>
                    </a:cubicBezTo>
                    <a:cubicBezTo>
                      <a:pt x="1229" y="13510"/>
                      <a:pt x="1229" y="13359"/>
                      <a:pt x="1279" y="13184"/>
                    </a:cubicBezTo>
                    <a:cubicBezTo>
                      <a:pt x="1283" y="13181"/>
                      <a:pt x="1285" y="13179"/>
                      <a:pt x="1287" y="13179"/>
                    </a:cubicBezTo>
                    <a:cubicBezTo>
                      <a:pt x="1298" y="13179"/>
                      <a:pt x="1279" y="13241"/>
                      <a:pt x="1279" y="13284"/>
                    </a:cubicBezTo>
                    <a:cubicBezTo>
                      <a:pt x="1505" y="12708"/>
                      <a:pt x="1856" y="11555"/>
                      <a:pt x="2081" y="11229"/>
                    </a:cubicBezTo>
                    <a:cubicBezTo>
                      <a:pt x="2137" y="11099"/>
                      <a:pt x="2151" y="11025"/>
                      <a:pt x="2135" y="11025"/>
                    </a:cubicBezTo>
                    <a:cubicBezTo>
                      <a:pt x="2129" y="11025"/>
                      <a:pt x="2119" y="11034"/>
                      <a:pt x="2106" y="11054"/>
                    </a:cubicBezTo>
                    <a:cubicBezTo>
                      <a:pt x="3084" y="8948"/>
                      <a:pt x="4462" y="6893"/>
                      <a:pt x="5815" y="4963"/>
                    </a:cubicBezTo>
                    <a:cubicBezTo>
                      <a:pt x="5860" y="4905"/>
                      <a:pt x="5886" y="4880"/>
                      <a:pt x="5906" y="4880"/>
                    </a:cubicBezTo>
                    <a:cubicBezTo>
                      <a:pt x="5920" y="4880"/>
                      <a:pt x="5930" y="4892"/>
                      <a:pt x="5941" y="4913"/>
                    </a:cubicBezTo>
                    <a:cubicBezTo>
                      <a:pt x="7018" y="3209"/>
                      <a:pt x="8397" y="1605"/>
                      <a:pt x="9775" y="51"/>
                    </a:cubicBezTo>
                    <a:cubicBezTo>
                      <a:pt x="9780" y="38"/>
                      <a:pt x="9777" y="33"/>
                      <a:pt x="9771" y="33"/>
                    </a:cubicBezTo>
                    <a:cubicBezTo>
                      <a:pt x="9753" y="33"/>
                      <a:pt x="9700" y="75"/>
                      <a:pt x="9680" y="75"/>
                    </a:cubicBezTo>
                    <a:cubicBezTo>
                      <a:pt x="9667" y="75"/>
                      <a:pt x="9668" y="58"/>
                      <a:pt x="9700"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7" name="Google Shape;3309;p66">
                <a:extLst>
                  <a:ext uri="{FF2B5EF4-FFF2-40B4-BE49-F238E27FC236}">
                    <a16:creationId xmlns:a16="http://schemas.microsoft.com/office/drawing/2014/main" id="{C4B42601-8F2F-8FE5-9CC7-4A5D1E27BC16}"/>
                  </a:ext>
                </a:extLst>
              </p:cNvPr>
              <p:cNvSpPr/>
              <p:nvPr/>
            </p:nvSpPr>
            <p:spPr>
              <a:xfrm>
                <a:off x="4678100" y="3329600"/>
                <a:ext cx="1900" cy="3175"/>
              </a:xfrm>
              <a:custGeom>
                <a:avLst/>
                <a:gdLst/>
                <a:ahLst/>
                <a:cxnLst/>
                <a:rect l="l" t="t" r="r" b="b"/>
                <a:pathLst>
                  <a:path w="76" h="127" extrusionOk="0">
                    <a:moveTo>
                      <a:pt x="1" y="1"/>
                    </a:moveTo>
                    <a:cubicBezTo>
                      <a:pt x="1" y="1"/>
                      <a:pt x="51" y="76"/>
                      <a:pt x="76" y="126"/>
                    </a:cubicBezTo>
                    <a:cubicBezTo>
                      <a:pt x="51" y="76"/>
                      <a:pt x="26" y="26"/>
                      <a:pt x="1" y="1"/>
                    </a:cubicBezTo>
                    <a:close/>
                  </a:path>
                </a:pathLst>
              </a:custGeom>
              <a:grpFill/>
              <a:ln w="2857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grpSp>
        <p:nvGrpSpPr>
          <p:cNvPr id="698" name="Google Shape;2054;p54">
            <a:extLst>
              <a:ext uri="{FF2B5EF4-FFF2-40B4-BE49-F238E27FC236}">
                <a16:creationId xmlns:a16="http://schemas.microsoft.com/office/drawing/2014/main" id="{4AB05332-974F-CB6B-80D4-4EB3C26C045C}"/>
              </a:ext>
            </a:extLst>
          </p:cNvPr>
          <p:cNvGrpSpPr/>
          <p:nvPr/>
        </p:nvGrpSpPr>
        <p:grpSpPr>
          <a:xfrm>
            <a:off x="4588886" y="4336951"/>
            <a:ext cx="1257462" cy="1596389"/>
            <a:chOff x="6617225" y="1425800"/>
            <a:chExt cx="762950" cy="925125"/>
          </a:xfrm>
          <a:solidFill>
            <a:schemeClr val="accent2">
              <a:lumMod val="75000"/>
            </a:schemeClr>
          </a:solidFill>
        </p:grpSpPr>
        <p:sp>
          <p:nvSpPr>
            <p:cNvPr id="699" name="Google Shape;2055;p54">
              <a:extLst>
                <a:ext uri="{FF2B5EF4-FFF2-40B4-BE49-F238E27FC236}">
                  <a16:creationId xmlns:a16="http://schemas.microsoft.com/office/drawing/2014/main" id="{64A88C23-63AA-ED71-9295-F7F95A656A01}"/>
                </a:ext>
              </a:extLst>
            </p:cNvPr>
            <p:cNvSpPr/>
            <p:nvPr/>
          </p:nvSpPr>
          <p:spPr>
            <a:xfrm>
              <a:off x="6617225" y="1425800"/>
              <a:ext cx="762950" cy="925125"/>
            </a:xfrm>
            <a:custGeom>
              <a:avLst/>
              <a:gdLst/>
              <a:ahLst/>
              <a:cxnLst/>
              <a:rect l="l" t="t" r="r" b="b"/>
              <a:pathLst>
                <a:path w="30518" h="37005" extrusionOk="0">
                  <a:moveTo>
                    <a:pt x="21414" y="994"/>
                  </a:moveTo>
                  <a:cubicBezTo>
                    <a:pt x="21724" y="994"/>
                    <a:pt x="22035" y="1014"/>
                    <a:pt x="22346" y="1061"/>
                  </a:cubicBezTo>
                  <a:cubicBezTo>
                    <a:pt x="23282" y="1175"/>
                    <a:pt x="23967" y="1609"/>
                    <a:pt x="24537" y="2316"/>
                  </a:cubicBezTo>
                  <a:cubicBezTo>
                    <a:pt x="25085" y="2978"/>
                    <a:pt x="25519" y="3731"/>
                    <a:pt x="25816" y="4530"/>
                  </a:cubicBezTo>
                  <a:cubicBezTo>
                    <a:pt x="26204" y="5603"/>
                    <a:pt x="26500" y="6721"/>
                    <a:pt x="26706" y="7840"/>
                  </a:cubicBezTo>
                  <a:cubicBezTo>
                    <a:pt x="27025" y="9506"/>
                    <a:pt x="27299" y="11172"/>
                    <a:pt x="27596" y="12839"/>
                  </a:cubicBezTo>
                  <a:cubicBezTo>
                    <a:pt x="27893" y="14551"/>
                    <a:pt x="28189" y="16240"/>
                    <a:pt x="28463" y="17951"/>
                  </a:cubicBezTo>
                  <a:cubicBezTo>
                    <a:pt x="28874" y="20531"/>
                    <a:pt x="29331" y="23087"/>
                    <a:pt x="29536" y="25689"/>
                  </a:cubicBezTo>
                  <a:cubicBezTo>
                    <a:pt x="29627" y="26922"/>
                    <a:pt x="29719" y="28132"/>
                    <a:pt x="29445" y="29341"/>
                  </a:cubicBezTo>
                  <a:cubicBezTo>
                    <a:pt x="29353" y="29821"/>
                    <a:pt x="29148" y="30300"/>
                    <a:pt x="28988" y="30779"/>
                  </a:cubicBezTo>
                  <a:cubicBezTo>
                    <a:pt x="28828" y="31167"/>
                    <a:pt x="28555" y="31464"/>
                    <a:pt x="28167" y="31647"/>
                  </a:cubicBezTo>
                  <a:cubicBezTo>
                    <a:pt x="27847" y="31784"/>
                    <a:pt x="27505" y="31921"/>
                    <a:pt x="27185" y="32035"/>
                  </a:cubicBezTo>
                  <a:cubicBezTo>
                    <a:pt x="24560" y="32834"/>
                    <a:pt x="21935" y="33564"/>
                    <a:pt x="19287" y="34272"/>
                  </a:cubicBezTo>
                  <a:cubicBezTo>
                    <a:pt x="18032" y="34591"/>
                    <a:pt x="16800" y="34979"/>
                    <a:pt x="15567" y="35344"/>
                  </a:cubicBezTo>
                  <a:cubicBezTo>
                    <a:pt x="14197" y="35755"/>
                    <a:pt x="12805" y="35961"/>
                    <a:pt x="11367" y="36029"/>
                  </a:cubicBezTo>
                  <a:cubicBezTo>
                    <a:pt x="11287" y="36036"/>
                    <a:pt x="11207" y="36039"/>
                    <a:pt x="11126" y="36039"/>
                  </a:cubicBezTo>
                  <a:cubicBezTo>
                    <a:pt x="10933" y="36039"/>
                    <a:pt x="10739" y="36022"/>
                    <a:pt x="10545" y="36006"/>
                  </a:cubicBezTo>
                  <a:cubicBezTo>
                    <a:pt x="9792" y="35915"/>
                    <a:pt x="9199" y="35595"/>
                    <a:pt x="8697" y="35025"/>
                  </a:cubicBezTo>
                  <a:cubicBezTo>
                    <a:pt x="8012" y="34249"/>
                    <a:pt x="7510" y="33336"/>
                    <a:pt x="7099" y="32377"/>
                  </a:cubicBezTo>
                  <a:cubicBezTo>
                    <a:pt x="6277" y="30437"/>
                    <a:pt x="5684" y="28428"/>
                    <a:pt x="5136" y="26374"/>
                  </a:cubicBezTo>
                  <a:cubicBezTo>
                    <a:pt x="4383" y="23498"/>
                    <a:pt x="3698" y="20576"/>
                    <a:pt x="3173" y="17632"/>
                  </a:cubicBezTo>
                  <a:cubicBezTo>
                    <a:pt x="2899" y="15966"/>
                    <a:pt x="2648" y="14277"/>
                    <a:pt x="2351" y="12610"/>
                  </a:cubicBezTo>
                  <a:cubicBezTo>
                    <a:pt x="2054" y="10807"/>
                    <a:pt x="1780" y="9004"/>
                    <a:pt x="1324" y="7246"/>
                  </a:cubicBezTo>
                  <a:cubicBezTo>
                    <a:pt x="1164" y="6699"/>
                    <a:pt x="1004" y="6174"/>
                    <a:pt x="845" y="5580"/>
                  </a:cubicBezTo>
                  <a:cubicBezTo>
                    <a:pt x="1073" y="5283"/>
                    <a:pt x="1301" y="4964"/>
                    <a:pt x="1552" y="4644"/>
                  </a:cubicBezTo>
                  <a:cubicBezTo>
                    <a:pt x="1826" y="4325"/>
                    <a:pt x="2146" y="4142"/>
                    <a:pt x="2557" y="4005"/>
                  </a:cubicBezTo>
                  <a:cubicBezTo>
                    <a:pt x="3378" y="3731"/>
                    <a:pt x="4223" y="3549"/>
                    <a:pt x="5067" y="3480"/>
                  </a:cubicBezTo>
                  <a:cubicBezTo>
                    <a:pt x="6049" y="3366"/>
                    <a:pt x="7030" y="3206"/>
                    <a:pt x="8012" y="3069"/>
                  </a:cubicBezTo>
                  <a:cubicBezTo>
                    <a:pt x="9222" y="2932"/>
                    <a:pt x="10431" y="2796"/>
                    <a:pt x="11641" y="2636"/>
                  </a:cubicBezTo>
                  <a:cubicBezTo>
                    <a:pt x="12394" y="2544"/>
                    <a:pt x="13147" y="2407"/>
                    <a:pt x="13878" y="2271"/>
                  </a:cubicBezTo>
                  <a:cubicBezTo>
                    <a:pt x="15795" y="1928"/>
                    <a:pt x="17713" y="1540"/>
                    <a:pt x="19630" y="1175"/>
                  </a:cubicBezTo>
                  <a:cubicBezTo>
                    <a:pt x="20217" y="1070"/>
                    <a:pt x="20814" y="994"/>
                    <a:pt x="21414" y="994"/>
                  </a:cubicBezTo>
                  <a:close/>
                  <a:moveTo>
                    <a:pt x="22299" y="0"/>
                  </a:moveTo>
                  <a:cubicBezTo>
                    <a:pt x="21873" y="0"/>
                    <a:pt x="21448" y="36"/>
                    <a:pt x="21022" y="102"/>
                  </a:cubicBezTo>
                  <a:cubicBezTo>
                    <a:pt x="19402" y="353"/>
                    <a:pt x="17781" y="650"/>
                    <a:pt x="16160" y="947"/>
                  </a:cubicBezTo>
                  <a:cubicBezTo>
                    <a:pt x="14722" y="1221"/>
                    <a:pt x="13262" y="1472"/>
                    <a:pt x="11801" y="1631"/>
                  </a:cubicBezTo>
                  <a:cubicBezTo>
                    <a:pt x="10888" y="1723"/>
                    <a:pt x="9998" y="1791"/>
                    <a:pt x="9085" y="1905"/>
                  </a:cubicBezTo>
                  <a:cubicBezTo>
                    <a:pt x="8377" y="1974"/>
                    <a:pt x="7692" y="2134"/>
                    <a:pt x="6985" y="2179"/>
                  </a:cubicBezTo>
                  <a:cubicBezTo>
                    <a:pt x="5296" y="2271"/>
                    <a:pt x="3743" y="2796"/>
                    <a:pt x="2237" y="3435"/>
                  </a:cubicBezTo>
                  <a:cubicBezTo>
                    <a:pt x="1415" y="3800"/>
                    <a:pt x="616" y="4211"/>
                    <a:pt x="365" y="5192"/>
                  </a:cubicBezTo>
                  <a:cubicBezTo>
                    <a:pt x="0" y="5420"/>
                    <a:pt x="114" y="5740"/>
                    <a:pt x="183" y="6082"/>
                  </a:cubicBezTo>
                  <a:cubicBezTo>
                    <a:pt x="548" y="8502"/>
                    <a:pt x="913" y="10921"/>
                    <a:pt x="1301" y="13364"/>
                  </a:cubicBezTo>
                  <a:cubicBezTo>
                    <a:pt x="1575" y="15144"/>
                    <a:pt x="1826" y="16924"/>
                    <a:pt x="2146" y="18682"/>
                  </a:cubicBezTo>
                  <a:cubicBezTo>
                    <a:pt x="2716" y="21832"/>
                    <a:pt x="3561" y="24913"/>
                    <a:pt x="4428" y="27995"/>
                  </a:cubicBezTo>
                  <a:cubicBezTo>
                    <a:pt x="4908" y="29684"/>
                    <a:pt x="5478" y="31373"/>
                    <a:pt x="6163" y="33016"/>
                  </a:cubicBezTo>
                  <a:cubicBezTo>
                    <a:pt x="6551" y="33975"/>
                    <a:pt x="7053" y="34888"/>
                    <a:pt x="7669" y="35732"/>
                  </a:cubicBezTo>
                  <a:cubicBezTo>
                    <a:pt x="8263" y="36508"/>
                    <a:pt x="9039" y="36896"/>
                    <a:pt x="9998" y="36988"/>
                  </a:cubicBezTo>
                  <a:cubicBezTo>
                    <a:pt x="10135" y="36999"/>
                    <a:pt x="10271" y="37005"/>
                    <a:pt x="10411" y="37005"/>
                  </a:cubicBezTo>
                  <a:cubicBezTo>
                    <a:pt x="10551" y="37005"/>
                    <a:pt x="10694" y="36999"/>
                    <a:pt x="10842" y="36988"/>
                  </a:cubicBezTo>
                  <a:cubicBezTo>
                    <a:pt x="12234" y="36942"/>
                    <a:pt x="13604" y="36714"/>
                    <a:pt x="14951" y="36326"/>
                  </a:cubicBezTo>
                  <a:cubicBezTo>
                    <a:pt x="16571" y="35892"/>
                    <a:pt x="18192" y="35481"/>
                    <a:pt x="19790" y="35025"/>
                  </a:cubicBezTo>
                  <a:cubicBezTo>
                    <a:pt x="21981" y="34409"/>
                    <a:pt x="24172" y="33769"/>
                    <a:pt x="26341" y="33107"/>
                  </a:cubicBezTo>
                  <a:cubicBezTo>
                    <a:pt x="27345" y="32811"/>
                    <a:pt x="28189" y="32263"/>
                    <a:pt x="28920" y="31555"/>
                  </a:cubicBezTo>
                  <a:cubicBezTo>
                    <a:pt x="29582" y="30916"/>
                    <a:pt x="30038" y="30186"/>
                    <a:pt x="30244" y="29296"/>
                  </a:cubicBezTo>
                  <a:cubicBezTo>
                    <a:pt x="30472" y="28337"/>
                    <a:pt x="30518" y="27378"/>
                    <a:pt x="30518" y="26420"/>
                  </a:cubicBezTo>
                  <a:cubicBezTo>
                    <a:pt x="30495" y="26009"/>
                    <a:pt x="30472" y="25598"/>
                    <a:pt x="30449" y="25210"/>
                  </a:cubicBezTo>
                  <a:cubicBezTo>
                    <a:pt x="30312" y="23156"/>
                    <a:pt x="30015" y="21124"/>
                    <a:pt x="29673" y="19093"/>
                  </a:cubicBezTo>
                  <a:cubicBezTo>
                    <a:pt x="29057" y="15372"/>
                    <a:pt x="28395" y="11652"/>
                    <a:pt x="27893" y="7908"/>
                  </a:cubicBezTo>
                  <a:cubicBezTo>
                    <a:pt x="27710" y="6630"/>
                    <a:pt x="27436" y="5375"/>
                    <a:pt x="27025" y="4142"/>
                  </a:cubicBezTo>
                  <a:cubicBezTo>
                    <a:pt x="26683" y="3092"/>
                    <a:pt x="26181" y="2134"/>
                    <a:pt x="25496" y="1266"/>
                  </a:cubicBezTo>
                  <a:cubicBezTo>
                    <a:pt x="24903" y="536"/>
                    <a:pt x="24149" y="148"/>
                    <a:pt x="23213" y="56"/>
                  </a:cubicBezTo>
                  <a:cubicBezTo>
                    <a:pt x="22909" y="18"/>
                    <a:pt x="22604" y="0"/>
                    <a:pt x="2229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00" name="Google Shape;2056;p54">
              <a:extLst>
                <a:ext uri="{FF2B5EF4-FFF2-40B4-BE49-F238E27FC236}">
                  <a16:creationId xmlns:a16="http://schemas.microsoft.com/office/drawing/2014/main" id="{95396A99-19B1-F574-4A6A-3C3D604BBE18}"/>
                </a:ext>
              </a:extLst>
            </p:cNvPr>
            <p:cNvSpPr/>
            <p:nvPr/>
          </p:nvSpPr>
          <p:spPr>
            <a:xfrm>
              <a:off x="6727925" y="1742650"/>
              <a:ext cx="588350" cy="517700"/>
            </a:xfrm>
            <a:custGeom>
              <a:avLst/>
              <a:gdLst/>
              <a:ahLst/>
              <a:cxnLst/>
              <a:rect l="l" t="t" r="r" b="b"/>
              <a:pathLst>
                <a:path w="23534" h="20708" extrusionOk="0">
                  <a:moveTo>
                    <a:pt x="19516" y="439"/>
                  </a:moveTo>
                  <a:cubicBezTo>
                    <a:pt x="19927" y="1032"/>
                    <a:pt x="19995" y="1740"/>
                    <a:pt x="20201" y="2402"/>
                  </a:cubicBezTo>
                  <a:cubicBezTo>
                    <a:pt x="20086" y="2470"/>
                    <a:pt x="20018" y="2538"/>
                    <a:pt x="19927" y="2561"/>
                  </a:cubicBezTo>
                  <a:cubicBezTo>
                    <a:pt x="18808" y="2790"/>
                    <a:pt x="17690" y="2995"/>
                    <a:pt x="16571" y="3200"/>
                  </a:cubicBezTo>
                  <a:cubicBezTo>
                    <a:pt x="16551" y="3207"/>
                    <a:pt x="16531" y="3210"/>
                    <a:pt x="16509" y="3210"/>
                  </a:cubicBezTo>
                  <a:cubicBezTo>
                    <a:pt x="16455" y="3210"/>
                    <a:pt x="16388" y="3194"/>
                    <a:pt x="16275" y="3178"/>
                  </a:cubicBezTo>
                  <a:cubicBezTo>
                    <a:pt x="16046" y="2470"/>
                    <a:pt x="15841" y="1808"/>
                    <a:pt x="15613" y="1100"/>
                  </a:cubicBezTo>
                  <a:cubicBezTo>
                    <a:pt x="16275" y="872"/>
                    <a:pt x="16937" y="895"/>
                    <a:pt x="17576" y="781"/>
                  </a:cubicBezTo>
                  <a:cubicBezTo>
                    <a:pt x="18215" y="644"/>
                    <a:pt x="18854" y="553"/>
                    <a:pt x="19516" y="439"/>
                  </a:cubicBezTo>
                  <a:close/>
                  <a:moveTo>
                    <a:pt x="15248" y="1078"/>
                  </a:moveTo>
                  <a:cubicBezTo>
                    <a:pt x="15453" y="1831"/>
                    <a:pt x="15658" y="2538"/>
                    <a:pt x="15864" y="3269"/>
                  </a:cubicBezTo>
                  <a:cubicBezTo>
                    <a:pt x="15658" y="3337"/>
                    <a:pt x="15476" y="3429"/>
                    <a:pt x="15293" y="3474"/>
                  </a:cubicBezTo>
                  <a:cubicBezTo>
                    <a:pt x="13764" y="3771"/>
                    <a:pt x="12212" y="4068"/>
                    <a:pt x="10660" y="4387"/>
                  </a:cubicBezTo>
                  <a:cubicBezTo>
                    <a:pt x="10363" y="4045"/>
                    <a:pt x="10340" y="3611"/>
                    <a:pt x="10180" y="3223"/>
                  </a:cubicBezTo>
                  <a:cubicBezTo>
                    <a:pt x="10021" y="2835"/>
                    <a:pt x="9861" y="2424"/>
                    <a:pt x="9701" y="1991"/>
                  </a:cubicBezTo>
                  <a:cubicBezTo>
                    <a:pt x="10614" y="1671"/>
                    <a:pt x="11550" y="1603"/>
                    <a:pt x="12440" y="1443"/>
                  </a:cubicBezTo>
                  <a:cubicBezTo>
                    <a:pt x="13353" y="1283"/>
                    <a:pt x="14243" y="1123"/>
                    <a:pt x="15248" y="1078"/>
                  </a:cubicBezTo>
                  <a:close/>
                  <a:moveTo>
                    <a:pt x="9267" y="2036"/>
                  </a:moveTo>
                  <a:cubicBezTo>
                    <a:pt x="9632" y="2858"/>
                    <a:pt x="9929" y="3634"/>
                    <a:pt x="10112" y="4501"/>
                  </a:cubicBezTo>
                  <a:cubicBezTo>
                    <a:pt x="8742" y="4844"/>
                    <a:pt x="7396" y="5209"/>
                    <a:pt x="6072" y="5551"/>
                  </a:cubicBezTo>
                  <a:cubicBezTo>
                    <a:pt x="5798" y="5049"/>
                    <a:pt x="5296" y="3520"/>
                    <a:pt x="5250" y="2949"/>
                  </a:cubicBezTo>
                  <a:cubicBezTo>
                    <a:pt x="6551" y="2607"/>
                    <a:pt x="7875" y="2287"/>
                    <a:pt x="9267" y="2036"/>
                  </a:cubicBezTo>
                  <a:close/>
                  <a:moveTo>
                    <a:pt x="4702" y="3086"/>
                  </a:moveTo>
                  <a:cubicBezTo>
                    <a:pt x="4976" y="3954"/>
                    <a:pt x="5182" y="4798"/>
                    <a:pt x="5410" y="5711"/>
                  </a:cubicBezTo>
                  <a:cubicBezTo>
                    <a:pt x="4223" y="6145"/>
                    <a:pt x="3036" y="6419"/>
                    <a:pt x="1826" y="6830"/>
                  </a:cubicBezTo>
                  <a:cubicBezTo>
                    <a:pt x="1781" y="6761"/>
                    <a:pt x="1689" y="6693"/>
                    <a:pt x="1666" y="6601"/>
                  </a:cubicBezTo>
                  <a:cubicBezTo>
                    <a:pt x="1370" y="5825"/>
                    <a:pt x="1096" y="5049"/>
                    <a:pt x="799" y="4273"/>
                  </a:cubicBezTo>
                  <a:cubicBezTo>
                    <a:pt x="776" y="4205"/>
                    <a:pt x="776" y="4113"/>
                    <a:pt x="776" y="4022"/>
                  </a:cubicBezTo>
                  <a:cubicBezTo>
                    <a:pt x="1895" y="3748"/>
                    <a:pt x="3036" y="3474"/>
                    <a:pt x="4154" y="3200"/>
                  </a:cubicBezTo>
                  <a:cubicBezTo>
                    <a:pt x="4314" y="3155"/>
                    <a:pt x="4497" y="3132"/>
                    <a:pt x="4702" y="3086"/>
                  </a:cubicBezTo>
                  <a:close/>
                  <a:moveTo>
                    <a:pt x="20292" y="2858"/>
                  </a:moveTo>
                  <a:cubicBezTo>
                    <a:pt x="20680" y="4228"/>
                    <a:pt x="20863" y="5574"/>
                    <a:pt x="21045" y="6898"/>
                  </a:cubicBezTo>
                  <a:cubicBezTo>
                    <a:pt x="20497" y="7104"/>
                    <a:pt x="18694" y="7423"/>
                    <a:pt x="17621" y="7514"/>
                  </a:cubicBezTo>
                  <a:cubicBezTo>
                    <a:pt x="17416" y="7149"/>
                    <a:pt x="16731" y="4912"/>
                    <a:pt x="16480" y="3748"/>
                  </a:cubicBezTo>
                  <a:cubicBezTo>
                    <a:pt x="16571" y="3680"/>
                    <a:pt x="16663" y="3588"/>
                    <a:pt x="16777" y="3566"/>
                  </a:cubicBezTo>
                  <a:cubicBezTo>
                    <a:pt x="17918" y="3337"/>
                    <a:pt x="19059" y="3109"/>
                    <a:pt x="20292" y="2858"/>
                  </a:cubicBezTo>
                  <a:close/>
                  <a:moveTo>
                    <a:pt x="15734" y="3807"/>
                  </a:moveTo>
                  <a:cubicBezTo>
                    <a:pt x="15805" y="3807"/>
                    <a:pt x="15887" y="3817"/>
                    <a:pt x="15978" y="3817"/>
                  </a:cubicBezTo>
                  <a:cubicBezTo>
                    <a:pt x="16252" y="4410"/>
                    <a:pt x="16366" y="5049"/>
                    <a:pt x="16549" y="5688"/>
                  </a:cubicBezTo>
                  <a:cubicBezTo>
                    <a:pt x="16731" y="6305"/>
                    <a:pt x="16914" y="6944"/>
                    <a:pt x="17096" y="7560"/>
                  </a:cubicBezTo>
                  <a:cubicBezTo>
                    <a:pt x="16982" y="7628"/>
                    <a:pt x="16937" y="7697"/>
                    <a:pt x="16868" y="7720"/>
                  </a:cubicBezTo>
                  <a:cubicBezTo>
                    <a:pt x="15339" y="8062"/>
                    <a:pt x="13810" y="8382"/>
                    <a:pt x="12257" y="8701"/>
                  </a:cubicBezTo>
                  <a:cubicBezTo>
                    <a:pt x="12166" y="8724"/>
                    <a:pt x="12075" y="8724"/>
                    <a:pt x="11892" y="8747"/>
                  </a:cubicBezTo>
                  <a:cubicBezTo>
                    <a:pt x="11504" y="7469"/>
                    <a:pt x="11139" y="6213"/>
                    <a:pt x="10774" y="4958"/>
                  </a:cubicBezTo>
                  <a:cubicBezTo>
                    <a:pt x="10888" y="4889"/>
                    <a:pt x="11002" y="4821"/>
                    <a:pt x="11116" y="4798"/>
                  </a:cubicBezTo>
                  <a:cubicBezTo>
                    <a:pt x="12623" y="4456"/>
                    <a:pt x="14129" y="4136"/>
                    <a:pt x="15636" y="3817"/>
                  </a:cubicBezTo>
                  <a:cubicBezTo>
                    <a:pt x="15666" y="3809"/>
                    <a:pt x="15699" y="3807"/>
                    <a:pt x="15734" y="3807"/>
                  </a:cubicBezTo>
                  <a:close/>
                  <a:moveTo>
                    <a:pt x="10249" y="5072"/>
                  </a:moveTo>
                  <a:cubicBezTo>
                    <a:pt x="10500" y="5574"/>
                    <a:pt x="11230" y="8062"/>
                    <a:pt x="11344" y="8930"/>
                  </a:cubicBezTo>
                  <a:cubicBezTo>
                    <a:pt x="9952" y="9295"/>
                    <a:pt x="8583" y="9660"/>
                    <a:pt x="7190" y="10048"/>
                  </a:cubicBezTo>
                  <a:cubicBezTo>
                    <a:pt x="6871" y="9409"/>
                    <a:pt x="6825" y="8724"/>
                    <a:pt x="6642" y="8085"/>
                  </a:cubicBezTo>
                  <a:cubicBezTo>
                    <a:pt x="6460" y="7423"/>
                    <a:pt x="6300" y="6761"/>
                    <a:pt x="6140" y="6122"/>
                  </a:cubicBezTo>
                  <a:cubicBezTo>
                    <a:pt x="6642" y="5825"/>
                    <a:pt x="9450" y="5118"/>
                    <a:pt x="10249" y="5072"/>
                  </a:cubicBezTo>
                  <a:close/>
                  <a:moveTo>
                    <a:pt x="5478" y="6191"/>
                  </a:moveTo>
                  <a:cubicBezTo>
                    <a:pt x="5798" y="6852"/>
                    <a:pt x="5866" y="7537"/>
                    <a:pt x="6072" y="8176"/>
                  </a:cubicBezTo>
                  <a:cubicBezTo>
                    <a:pt x="6254" y="8815"/>
                    <a:pt x="6391" y="9477"/>
                    <a:pt x="6574" y="10116"/>
                  </a:cubicBezTo>
                  <a:cubicBezTo>
                    <a:pt x="6095" y="10390"/>
                    <a:pt x="3789" y="11029"/>
                    <a:pt x="3150" y="11098"/>
                  </a:cubicBezTo>
                  <a:cubicBezTo>
                    <a:pt x="2876" y="10596"/>
                    <a:pt x="2009" y="7880"/>
                    <a:pt x="1918" y="7195"/>
                  </a:cubicBezTo>
                  <a:cubicBezTo>
                    <a:pt x="3082" y="6807"/>
                    <a:pt x="4246" y="6464"/>
                    <a:pt x="5478" y="6191"/>
                  </a:cubicBezTo>
                  <a:close/>
                  <a:moveTo>
                    <a:pt x="17210" y="8131"/>
                  </a:moveTo>
                  <a:cubicBezTo>
                    <a:pt x="17690" y="9614"/>
                    <a:pt x="17964" y="11144"/>
                    <a:pt x="18352" y="12696"/>
                  </a:cubicBezTo>
                  <a:cubicBezTo>
                    <a:pt x="17462" y="12947"/>
                    <a:pt x="16594" y="13084"/>
                    <a:pt x="15750" y="13289"/>
                  </a:cubicBezTo>
                  <a:cubicBezTo>
                    <a:pt x="14882" y="13495"/>
                    <a:pt x="14038" y="13768"/>
                    <a:pt x="13125" y="13883"/>
                  </a:cubicBezTo>
                  <a:cubicBezTo>
                    <a:pt x="13033" y="13563"/>
                    <a:pt x="12942" y="13266"/>
                    <a:pt x="12874" y="12970"/>
                  </a:cubicBezTo>
                  <a:cubicBezTo>
                    <a:pt x="12600" y="11760"/>
                    <a:pt x="12280" y="10527"/>
                    <a:pt x="12052" y="9295"/>
                  </a:cubicBezTo>
                  <a:cubicBezTo>
                    <a:pt x="12782" y="8975"/>
                    <a:pt x="16389" y="8153"/>
                    <a:pt x="17210" y="8131"/>
                  </a:cubicBezTo>
                  <a:close/>
                  <a:moveTo>
                    <a:pt x="11573" y="9409"/>
                  </a:moveTo>
                  <a:cubicBezTo>
                    <a:pt x="11961" y="10961"/>
                    <a:pt x="12326" y="12445"/>
                    <a:pt x="12691" y="13928"/>
                  </a:cubicBezTo>
                  <a:cubicBezTo>
                    <a:pt x="12280" y="14225"/>
                    <a:pt x="11778" y="14225"/>
                    <a:pt x="11322" y="14362"/>
                  </a:cubicBezTo>
                  <a:cubicBezTo>
                    <a:pt x="10865" y="14476"/>
                    <a:pt x="10386" y="14590"/>
                    <a:pt x="9929" y="14704"/>
                  </a:cubicBezTo>
                  <a:cubicBezTo>
                    <a:pt x="9450" y="14796"/>
                    <a:pt x="8993" y="14887"/>
                    <a:pt x="8491" y="15001"/>
                  </a:cubicBezTo>
                  <a:cubicBezTo>
                    <a:pt x="8195" y="14225"/>
                    <a:pt x="8035" y="13472"/>
                    <a:pt x="7806" y="12719"/>
                  </a:cubicBezTo>
                  <a:cubicBezTo>
                    <a:pt x="7601" y="11988"/>
                    <a:pt x="7396" y="11281"/>
                    <a:pt x="7236" y="10482"/>
                  </a:cubicBezTo>
                  <a:cubicBezTo>
                    <a:pt x="7943" y="10208"/>
                    <a:pt x="8674" y="10071"/>
                    <a:pt x="9359" y="9911"/>
                  </a:cubicBezTo>
                  <a:cubicBezTo>
                    <a:pt x="10066" y="9728"/>
                    <a:pt x="10751" y="9455"/>
                    <a:pt x="11573" y="9409"/>
                  </a:cubicBezTo>
                  <a:close/>
                  <a:moveTo>
                    <a:pt x="6620" y="10619"/>
                  </a:moveTo>
                  <a:cubicBezTo>
                    <a:pt x="6916" y="11075"/>
                    <a:pt x="6985" y="11600"/>
                    <a:pt x="7122" y="12057"/>
                  </a:cubicBezTo>
                  <a:cubicBezTo>
                    <a:pt x="7281" y="12536"/>
                    <a:pt x="7418" y="13038"/>
                    <a:pt x="7555" y="13517"/>
                  </a:cubicBezTo>
                  <a:cubicBezTo>
                    <a:pt x="7692" y="14020"/>
                    <a:pt x="7806" y="14499"/>
                    <a:pt x="7943" y="15024"/>
                  </a:cubicBezTo>
                  <a:cubicBezTo>
                    <a:pt x="7829" y="15092"/>
                    <a:pt x="7738" y="15161"/>
                    <a:pt x="7624" y="15184"/>
                  </a:cubicBezTo>
                  <a:cubicBezTo>
                    <a:pt x="7122" y="15298"/>
                    <a:pt x="6620" y="15389"/>
                    <a:pt x="6117" y="15480"/>
                  </a:cubicBezTo>
                  <a:cubicBezTo>
                    <a:pt x="5638" y="15572"/>
                    <a:pt x="5136" y="15686"/>
                    <a:pt x="4588" y="15777"/>
                  </a:cubicBezTo>
                  <a:cubicBezTo>
                    <a:pt x="4542" y="15686"/>
                    <a:pt x="4451" y="15595"/>
                    <a:pt x="4405" y="15480"/>
                  </a:cubicBezTo>
                  <a:cubicBezTo>
                    <a:pt x="4040" y="14271"/>
                    <a:pt x="3652" y="13061"/>
                    <a:pt x="3287" y="11851"/>
                  </a:cubicBezTo>
                  <a:cubicBezTo>
                    <a:pt x="3241" y="11760"/>
                    <a:pt x="3264" y="11646"/>
                    <a:pt x="3241" y="11486"/>
                  </a:cubicBezTo>
                  <a:cubicBezTo>
                    <a:pt x="4405" y="11189"/>
                    <a:pt x="5501" y="10893"/>
                    <a:pt x="6620" y="10619"/>
                  </a:cubicBezTo>
                  <a:close/>
                  <a:moveTo>
                    <a:pt x="21091" y="7332"/>
                  </a:moveTo>
                  <a:cubicBezTo>
                    <a:pt x="21365" y="8336"/>
                    <a:pt x="21433" y="9363"/>
                    <a:pt x="21639" y="10368"/>
                  </a:cubicBezTo>
                  <a:cubicBezTo>
                    <a:pt x="21821" y="11395"/>
                    <a:pt x="22004" y="12399"/>
                    <a:pt x="22186" y="13426"/>
                  </a:cubicBezTo>
                  <a:cubicBezTo>
                    <a:pt x="22369" y="14453"/>
                    <a:pt x="22620" y="15458"/>
                    <a:pt x="22780" y="16462"/>
                  </a:cubicBezTo>
                  <a:cubicBezTo>
                    <a:pt x="21867" y="16713"/>
                    <a:pt x="20132" y="17010"/>
                    <a:pt x="19630" y="17010"/>
                  </a:cubicBezTo>
                  <a:cubicBezTo>
                    <a:pt x="18991" y="14020"/>
                    <a:pt x="18352" y="11029"/>
                    <a:pt x="17713" y="8062"/>
                  </a:cubicBezTo>
                  <a:cubicBezTo>
                    <a:pt x="18238" y="7834"/>
                    <a:pt x="20429" y="7377"/>
                    <a:pt x="21091" y="7332"/>
                  </a:cubicBezTo>
                  <a:close/>
                  <a:moveTo>
                    <a:pt x="18375" y="12970"/>
                  </a:moveTo>
                  <a:cubicBezTo>
                    <a:pt x="18648" y="13632"/>
                    <a:pt x="18694" y="14339"/>
                    <a:pt x="18831" y="15024"/>
                  </a:cubicBezTo>
                  <a:cubicBezTo>
                    <a:pt x="18991" y="15709"/>
                    <a:pt x="19173" y="16393"/>
                    <a:pt x="19356" y="17147"/>
                  </a:cubicBezTo>
                  <a:cubicBezTo>
                    <a:pt x="17553" y="17580"/>
                    <a:pt x="15864" y="17991"/>
                    <a:pt x="14106" y="18425"/>
                  </a:cubicBezTo>
                  <a:cubicBezTo>
                    <a:pt x="13810" y="17055"/>
                    <a:pt x="13513" y="15731"/>
                    <a:pt x="13216" y="14362"/>
                  </a:cubicBezTo>
                  <a:cubicBezTo>
                    <a:pt x="13376" y="14293"/>
                    <a:pt x="13490" y="14225"/>
                    <a:pt x="13627" y="14179"/>
                  </a:cubicBezTo>
                  <a:cubicBezTo>
                    <a:pt x="15202" y="13814"/>
                    <a:pt x="16777" y="13472"/>
                    <a:pt x="18375" y="12970"/>
                  </a:cubicBezTo>
                  <a:close/>
                  <a:moveTo>
                    <a:pt x="12737" y="14408"/>
                  </a:moveTo>
                  <a:cubicBezTo>
                    <a:pt x="12805" y="14590"/>
                    <a:pt x="12874" y="14704"/>
                    <a:pt x="12897" y="14841"/>
                  </a:cubicBezTo>
                  <a:cubicBezTo>
                    <a:pt x="13193" y="15983"/>
                    <a:pt x="13467" y="17101"/>
                    <a:pt x="13741" y="18242"/>
                  </a:cubicBezTo>
                  <a:cubicBezTo>
                    <a:pt x="13764" y="18311"/>
                    <a:pt x="13741" y="18402"/>
                    <a:pt x="13741" y="18516"/>
                  </a:cubicBezTo>
                  <a:cubicBezTo>
                    <a:pt x="12394" y="18881"/>
                    <a:pt x="11025" y="19132"/>
                    <a:pt x="9632" y="19452"/>
                  </a:cubicBezTo>
                  <a:cubicBezTo>
                    <a:pt x="9473" y="18744"/>
                    <a:pt x="9313" y="18060"/>
                    <a:pt x="9130" y="17375"/>
                  </a:cubicBezTo>
                  <a:cubicBezTo>
                    <a:pt x="8971" y="16690"/>
                    <a:pt x="8697" y="16051"/>
                    <a:pt x="8560" y="15321"/>
                  </a:cubicBezTo>
                  <a:cubicBezTo>
                    <a:pt x="9975" y="14978"/>
                    <a:pt x="11344" y="14682"/>
                    <a:pt x="12737" y="14408"/>
                  </a:cubicBezTo>
                  <a:close/>
                  <a:moveTo>
                    <a:pt x="8058" y="15480"/>
                  </a:moveTo>
                  <a:cubicBezTo>
                    <a:pt x="8514" y="16781"/>
                    <a:pt x="8765" y="18128"/>
                    <a:pt x="9222" y="19475"/>
                  </a:cubicBezTo>
                  <a:cubicBezTo>
                    <a:pt x="9176" y="19520"/>
                    <a:pt x="9108" y="19566"/>
                    <a:pt x="9039" y="19589"/>
                  </a:cubicBezTo>
                  <a:cubicBezTo>
                    <a:pt x="8035" y="19817"/>
                    <a:pt x="7008" y="20023"/>
                    <a:pt x="6003" y="20251"/>
                  </a:cubicBezTo>
                  <a:cubicBezTo>
                    <a:pt x="5935" y="20251"/>
                    <a:pt x="5843" y="20228"/>
                    <a:pt x="5729" y="20228"/>
                  </a:cubicBezTo>
                  <a:cubicBezTo>
                    <a:pt x="5547" y="19817"/>
                    <a:pt x="5570" y="19361"/>
                    <a:pt x="5433" y="18927"/>
                  </a:cubicBezTo>
                  <a:cubicBezTo>
                    <a:pt x="5296" y="18470"/>
                    <a:pt x="5182" y="17991"/>
                    <a:pt x="5045" y="17535"/>
                  </a:cubicBezTo>
                  <a:cubicBezTo>
                    <a:pt x="4930" y="17101"/>
                    <a:pt x="4794" y="16667"/>
                    <a:pt x="4634" y="16188"/>
                  </a:cubicBezTo>
                  <a:cubicBezTo>
                    <a:pt x="4725" y="16142"/>
                    <a:pt x="4816" y="16051"/>
                    <a:pt x="4908" y="16051"/>
                  </a:cubicBezTo>
                  <a:cubicBezTo>
                    <a:pt x="5821" y="15868"/>
                    <a:pt x="6734" y="15686"/>
                    <a:pt x="7647" y="15503"/>
                  </a:cubicBezTo>
                  <a:cubicBezTo>
                    <a:pt x="7784" y="15480"/>
                    <a:pt x="7898" y="15480"/>
                    <a:pt x="8058" y="15480"/>
                  </a:cubicBezTo>
                  <a:close/>
                  <a:moveTo>
                    <a:pt x="18932" y="0"/>
                  </a:moveTo>
                  <a:cubicBezTo>
                    <a:pt x="17922" y="0"/>
                    <a:pt x="16950" y="137"/>
                    <a:pt x="15978" y="324"/>
                  </a:cubicBezTo>
                  <a:cubicBezTo>
                    <a:pt x="15019" y="507"/>
                    <a:pt x="14038" y="621"/>
                    <a:pt x="13056" y="781"/>
                  </a:cubicBezTo>
                  <a:cubicBezTo>
                    <a:pt x="11641" y="1032"/>
                    <a:pt x="10203" y="1237"/>
                    <a:pt x="8788" y="1511"/>
                  </a:cubicBezTo>
                  <a:cubicBezTo>
                    <a:pt x="6209" y="1991"/>
                    <a:pt x="3675" y="2698"/>
                    <a:pt x="1141" y="3451"/>
                  </a:cubicBezTo>
                  <a:cubicBezTo>
                    <a:pt x="982" y="3520"/>
                    <a:pt x="799" y="3566"/>
                    <a:pt x="639" y="3611"/>
                  </a:cubicBezTo>
                  <a:cubicBezTo>
                    <a:pt x="571" y="3634"/>
                    <a:pt x="490" y="3634"/>
                    <a:pt x="409" y="3634"/>
                  </a:cubicBezTo>
                  <a:lnTo>
                    <a:pt x="409" y="3634"/>
                  </a:lnTo>
                  <a:cubicBezTo>
                    <a:pt x="249" y="3634"/>
                    <a:pt x="92" y="3634"/>
                    <a:pt x="46" y="3817"/>
                  </a:cubicBezTo>
                  <a:cubicBezTo>
                    <a:pt x="0" y="4022"/>
                    <a:pt x="46" y="4273"/>
                    <a:pt x="92" y="4479"/>
                  </a:cubicBezTo>
                  <a:cubicBezTo>
                    <a:pt x="114" y="4638"/>
                    <a:pt x="183" y="4775"/>
                    <a:pt x="228" y="4912"/>
                  </a:cubicBezTo>
                  <a:cubicBezTo>
                    <a:pt x="822" y="6738"/>
                    <a:pt x="1415" y="8519"/>
                    <a:pt x="1986" y="10345"/>
                  </a:cubicBezTo>
                  <a:cubicBezTo>
                    <a:pt x="2579" y="12216"/>
                    <a:pt x="3150" y="14111"/>
                    <a:pt x="3721" y="16005"/>
                  </a:cubicBezTo>
                  <a:cubicBezTo>
                    <a:pt x="4063" y="17124"/>
                    <a:pt x="4428" y="18219"/>
                    <a:pt x="4771" y="19338"/>
                  </a:cubicBezTo>
                  <a:cubicBezTo>
                    <a:pt x="4930" y="19817"/>
                    <a:pt x="5113" y="20274"/>
                    <a:pt x="5455" y="20707"/>
                  </a:cubicBezTo>
                  <a:cubicBezTo>
                    <a:pt x="5638" y="20662"/>
                    <a:pt x="5798" y="20616"/>
                    <a:pt x="5980" y="20593"/>
                  </a:cubicBezTo>
                  <a:cubicBezTo>
                    <a:pt x="7692" y="20297"/>
                    <a:pt x="9427" y="20045"/>
                    <a:pt x="11139" y="19703"/>
                  </a:cubicBezTo>
                  <a:cubicBezTo>
                    <a:pt x="13421" y="19247"/>
                    <a:pt x="15681" y="18676"/>
                    <a:pt x="17964" y="18174"/>
                  </a:cubicBezTo>
                  <a:cubicBezTo>
                    <a:pt x="19470" y="17854"/>
                    <a:pt x="20954" y="17443"/>
                    <a:pt x="22415" y="16918"/>
                  </a:cubicBezTo>
                  <a:cubicBezTo>
                    <a:pt x="22582" y="16854"/>
                    <a:pt x="22735" y="16826"/>
                    <a:pt x="22885" y="16826"/>
                  </a:cubicBezTo>
                  <a:cubicBezTo>
                    <a:pt x="23002" y="16826"/>
                    <a:pt x="23117" y="16843"/>
                    <a:pt x="23236" y="16873"/>
                  </a:cubicBezTo>
                  <a:cubicBezTo>
                    <a:pt x="23533" y="16553"/>
                    <a:pt x="23510" y="16165"/>
                    <a:pt x="23465" y="15823"/>
                  </a:cubicBezTo>
                  <a:cubicBezTo>
                    <a:pt x="23419" y="15275"/>
                    <a:pt x="23373" y="14727"/>
                    <a:pt x="23259" y="14179"/>
                  </a:cubicBezTo>
                  <a:cubicBezTo>
                    <a:pt x="23008" y="12696"/>
                    <a:pt x="22711" y="11235"/>
                    <a:pt x="22437" y="9774"/>
                  </a:cubicBezTo>
                  <a:cubicBezTo>
                    <a:pt x="22027" y="7720"/>
                    <a:pt x="21616" y="5688"/>
                    <a:pt x="21228" y="3657"/>
                  </a:cubicBezTo>
                  <a:cubicBezTo>
                    <a:pt x="21136" y="3269"/>
                    <a:pt x="20954" y="2881"/>
                    <a:pt x="21068" y="2470"/>
                  </a:cubicBezTo>
                  <a:cubicBezTo>
                    <a:pt x="20634" y="1922"/>
                    <a:pt x="20657" y="1169"/>
                    <a:pt x="20315" y="575"/>
                  </a:cubicBezTo>
                  <a:cubicBezTo>
                    <a:pt x="20201" y="393"/>
                    <a:pt x="20064" y="210"/>
                    <a:pt x="19972" y="51"/>
                  </a:cubicBezTo>
                  <a:cubicBezTo>
                    <a:pt x="19620" y="16"/>
                    <a:pt x="19274" y="0"/>
                    <a:pt x="18932"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01" name="Google Shape;2057;p54">
              <a:extLst>
                <a:ext uri="{FF2B5EF4-FFF2-40B4-BE49-F238E27FC236}">
                  <a16:creationId xmlns:a16="http://schemas.microsoft.com/office/drawing/2014/main" id="{6584F99E-E009-F7FB-3C94-C4AE10CF2A18}"/>
                </a:ext>
              </a:extLst>
            </p:cNvPr>
            <p:cNvSpPr/>
            <p:nvPr/>
          </p:nvSpPr>
          <p:spPr>
            <a:xfrm>
              <a:off x="6680550" y="1487325"/>
              <a:ext cx="544975" cy="278525"/>
            </a:xfrm>
            <a:custGeom>
              <a:avLst/>
              <a:gdLst/>
              <a:ahLst/>
              <a:cxnLst/>
              <a:rect l="l" t="t" r="r" b="b"/>
              <a:pathLst>
                <a:path w="21799" h="11141" extrusionOk="0">
                  <a:moveTo>
                    <a:pt x="19676" y="859"/>
                  </a:moveTo>
                  <a:cubicBezTo>
                    <a:pt x="19836" y="1156"/>
                    <a:pt x="19859" y="1476"/>
                    <a:pt x="19882" y="1773"/>
                  </a:cubicBezTo>
                  <a:cubicBezTo>
                    <a:pt x="20064" y="3211"/>
                    <a:pt x="20361" y="4603"/>
                    <a:pt x="20749" y="6018"/>
                  </a:cubicBezTo>
                  <a:cubicBezTo>
                    <a:pt x="20863" y="6452"/>
                    <a:pt x="20886" y="6908"/>
                    <a:pt x="20840" y="7410"/>
                  </a:cubicBezTo>
                  <a:cubicBezTo>
                    <a:pt x="19585" y="7547"/>
                    <a:pt x="18329" y="7639"/>
                    <a:pt x="17074" y="7798"/>
                  </a:cubicBezTo>
                  <a:cubicBezTo>
                    <a:pt x="15864" y="7958"/>
                    <a:pt x="14632" y="8186"/>
                    <a:pt x="13399" y="8369"/>
                  </a:cubicBezTo>
                  <a:cubicBezTo>
                    <a:pt x="12144" y="8574"/>
                    <a:pt x="10888" y="8734"/>
                    <a:pt x="9656" y="8962"/>
                  </a:cubicBezTo>
                  <a:cubicBezTo>
                    <a:pt x="8423" y="9168"/>
                    <a:pt x="7214" y="9442"/>
                    <a:pt x="6004" y="9716"/>
                  </a:cubicBezTo>
                  <a:cubicBezTo>
                    <a:pt x="4771" y="9990"/>
                    <a:pt x="3561" y="10332"/>
                    <a:pt x="2283" y="10606"/>
                  </a:cubicBezTo>
                  <a:cubicBezTo>
                    <a:pt x="2078" y="9898"/>
                    <a:pt x="2078" y="9214"/>
                    <a:pt x="1941" y="8552"/>
                  </a:cubicBezTo>
                  <a:cubicBezTo>
                    <a:pt x="1781" y="7867"/>
                    <a:pt x="1667" y="7159"/>
                    <a:pt x="1507" y="6475"/>
                  </a:cubicBezTo>
                  <a:cubicBezTo>
                    <a:pt x="1347" y="5813"/>
                    <a:pt x="1165" y="5151"/>
                    <a:pt x="959" y="4397"/>
                  </a:cubicBezTo>
                  <a:cubicBezTo>
                    <a:pt x="1347" y="4329"/>
                    <a:pt x="1713" y="4283"/>
                    <a:pt x="2055" y="4215"/>
                  </a:cubicBezTo>
                  <a:cubicBezTo>
                    <a:pt x="3288" y="3941"/>
                    <a:pt x="4520" y="3644"/>
                    <a:pt x="5753" y="3347"/>
                  </a:cubicBezTo>
                  <a:cubicBezTo>
                    <a:pt x="7967" y="2800"/>
                    <a:pt x="10204" y="2389"/>
                    <a:pt x="12441" y="2001"/>
                  </a:cubicBezTo>
                  <a:cubicBezTo>
                    <a:pt x="14403" y="1681"/>
                    <a:pt x="16344" y="1384"/>
                    <a:pt x="18307" y="1088"/>
                  </a:cubicBezTo>
                  <a:cubicBezTo>
                    <a:pt x="18763" y="1019"/>
                    <a:pt x="19197" y="951"/>
                    <a:pt x="19676" y="859"/>
                  </a:cubicBezTo>
                  <a:close/>
                  <a:moveTo>
                    <a:pt x="20041" y="0"/>
                  </a:moveTo>
                  <a:cubicBezTo>
                    <a:pt x="19864" y="0"/>
                    <a:pt x="19687" y="26"/>
                    <a:pt x="19516" y="38"/>
                  </a:cubicBezTo>
                  <a:cubicBezTo>
                    <a:pt x="18649" y="152"/>
                    <a:pt x="17759" y="220"/>
                    <a:pt x="16891" y="380"/>
                  </a:cubicBezTo>
                  <a:cubicBezTo>
                    <a:pt x="13627" y="951"/>
                    <a:pt x="10409" y="1544"/>
                    <a:pt x="7168" y="2161"/>
                  </a:cubicBezTo>
                  <a:cubicBezTo>
                    <a:pt x="5136" y="2549"/>
                    <a:pt x="3151" y="3051"/>
                    <a:pt x="1188" y="3667"/>
                  </a:cubicBezTo>
                  <a:cubicBezTo>
                    <a:pt x="868" y="3781"/>
                    <a:pt x="526" y="3895"/>
                    <a:pt x="252" y="3987"/>
                  </a:cubicBezTo>
                  <a:cubicBezTo>
                    <a:pt x="1" y="4534"/>
                    <a:pt x="46" y="5037"/>
                    <a:pt x="138" y="5539"/>
                  </a:cubicBezTo>
                  <a:cubicBezTo>
                    <a:pt x="206" y="5881"/>
                    <a:pt x="275" y="6246"/>
                    <a:pt x="366" y="6589"/>
                  </a:cubicBezTo>
                  <a:cubicBezTo>
                    <a:pt x="571" y="7410"/>
                    <a:pt x="800" y="8255"/>
                    <a:pt x="1051" y="9077"/>
                  </a:cubicBezTo>
                  <a:cubicBezTo>
                    <a:pt x="1165" y="9510"/>
                    <a:pt x="1325" y="9944"/>
                    <a:pt x="1484" y="10378"/>
                  </a:cubicBezTo>
                  <a:cubicBezTo>
                    <a:pt x="1598" y="10652"/>
                    <a:pt x="1713" y="10925"/>
                    <a:pt x="1918" y="11108"/>
                  </a:cubicBezTo>
                  <a:cubicBezTo>
                    <a:pt x="2120" y="11130"/>
                    <a:pt x="2318" y="11141"/>
                    <a:pt x="2512" y="11141"/>
                  </a:cubicBezTo>
                  <a:cubicBezTo>
                    <a:pt x="3109" y="11141"/>
                    <a:pt x="3672" y="11046"/>
                    <a:pt x="4223" y="10925"/>
                  </a:cubicBezTo>
                  <a:cubicBezTo>
                    <a:pt x="5798" y="10606"/>
                    <a:pt x="7350" y="10286"/>
                    <a:pt x="8925" y="9967"/>
                  </a:cubicBezTo>
                  <a:cubicBezTo>
                    <a:pt x="11231" y="9533"/>
                    <a:pt x="13559" y="9168"/>
                    <a:pt x="15887" y="8826"/>
                  </a:cubicBezTo>
                  <a:cubicBezTo>
                    <a:pt x="17211" y="8643"/>
                    <a:pt x="18489" y="8369"/>
                    <a:pt x="19790" y="8141"/>
                  </a:cubicBezTo>
                  <a:cubicBezTo>
                    <a:pt x="20155" y="8072"/>
                    <a:pt x="20543" y="7958"/>
                    <a:pt x="20909" y="7958"/>
                  </a:cubicBezTo>
                  <a:cubicBezTo>
                    <a:pt x="21274" y="7935"/>
                    <a:pt x="21548" y="7844"/>
                    <a:pt x="21799" y="7570"/>
                  </a:cubicBezTo>
                  <a:cubicBezTo>
                    <a:pt x="21479" y="5059"/>
                    <a:pt x="21068" y="2571"/>
                    <a:pt x="20498" y="83"/>
                  </a:cubicBezTo>
                  <a:cubicBezTo>
                    <a:pt x="20349" y="20"/>
                    <a:pt x="20195" y="0"/>
                    <a:pt x="20041"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702" name="Google Shape;2058;p54">
            <a:extLst>
              <a:ext uri="{FF2B5EF4-FFF2-40B4-BE49-F238E27FC236}">
                <a16:creationId xmlns:a16="http://schemas.microsoft.com/office/drawing/2014/main" id="{B150B26D-22DD-EE9F-CB4D-1AD4CAD8A5CF}"/>
              </a:ext>
            </a:extLst>
          </p:cNvPr>
          <p:cNvGrpSpPr/>
          <p:nvPr/>
        </p:nvGrpSpPr>
        <p:grpSpPr>
          <a:xfrm rot="9535067">
            <a:off x="6405760" y="4421427"/>
            <a:ext cx="1660312" cy="1411286"/>
            <a:chOff x="6497582" y="536062"/>
            <a:chExt cx="1372006" cy="1049164"/>
          </a:xfrm>
          <a:solidFill>
            <a:schemeClr val="accent2">
              <a:lumMod val="75000"/>
            </a:schemeClr>
          </a:solidFill>
        </p:grpSpPr>
        <p:sp>
          <p:nvSpPr>
            <p:cNvPr id="703" name="Google Shape;2059;p54">
              <a:extLst>
                <a:ext uri="{FF2B5EF4-FFF2-40B4-BE49-F238E27FC236}">
                  <a16:creationId xmlns:a16="http://schemas.microsoft.com/office/drawing/2014/main" id="{457004BB-C195-3478-43DD-C99F9A100B89}"/>
                </a:ext>
              </a:extLst>
            </p:cNvPr>
            <p:cNvSpPr/>
            <p:nvPr/>
          </p:nvSpPr>
          <p:spPr>
            <a:xfrm rot="-1940256">
              <a:off x="6484556" y="882321"/>
              <a:ext cx="1398057" cy="356645"/>
            </a:xfrm>
            <a:custGeom>
              <a:avLst/>
              <a:gdLst/>
              <a:ahLst/>
              <a:cxnLst/>
              <a:rect l="l" t="t" r="r" b="b"/>
              <a:pathLst>
                <a:path w="55923" h="14266" extrusionOk="0">
                  <a:moveTo>
                    <a:pt x="55923" y="2009"/>
                  </a:moveTo>
                  <a:cubicBezTo>
                    <a:pt x="54782" y="2853"/>
                    <a:pt x="53366" y="3424"/>
                    <a:pt x="52225" y="3995"/>
                  </a:cubicBezTo>
                  <a:cubicBezTo>
                    <a:pt x="50217" y="5136"/>
                    <a:pt x="48231" y="6277"/>
                    <a:pt x="46222" y="7145"/>
                  </a:cubicBezTo>
                  <a:cubicBezTo>
                    <a:pt x="44510" y="7989"/>
                    <a:pt x="42798" y="8560"/>
                    <a:pt x="41086" y="8560"/>
                  </a:cubicBezTo>
                  <a:lnTo>
                    <a:pt x="35951" y="9427"/>
                  </a:lnTo>
                  <a:cubicBezTo>
                    <a:pt x="33098" y="9998"/>
                    <a:pt x="30244" y="10568"/>
                    <a:pt x="27391" y="10842"/>
                  </a:cubicBezTo>
                  <a:cubicBezTo>
                    <a:pt x="26547" y="11139"/>
                    <a:pt x="25405" y="11413"/>
                    <a:pt x="24264" y="11413"/>
                  </a:cubicBezTo>
                  <a:cubicBezTo>
                    <a:pt x="22826" y="11710"/>
                    <a:pt x="21114" y="11983"/>
                    <a:pt x="19402" y="11983"/>
                  </a:cubicBezTo>
                  <a:cubicBezTo>
                    <a:pt x="18261" y="12280"/>
                    <a:pt x="16846" y="12554"/>
                    <a:pt x="15408" y="12851"/>
                  </a:cubicBezTo>
                  <a:cubicBezTo>
                    <a:pt x="12281" y="13125"/>
                    <a:pt x="9131" y="13992"/>
                    <a:pt x="5707" y="14266"/>
                  </a:cubicBezTo>
                  <a:cubicBezTo>
                    <a:pt x="4566" y="14266"/>
                    <a:pt x="3425" y="14266"/>
                    <a:pt x="2580" y="13695"/>
                  </a:cubicBezTo>
                  <a:cubicBezTo>
                    <a:pt x="298" y="12851"/>
                    <a:pt x="1" y="9998"/>
                    <a:pt x="1439" y="8286"/>
                  </a:cubicBezTo>
                  <a:cubicBezTo>
                    <a:pt x="2580" y="7145"/>
                    <a:pt x="4292" y="6574"/>
                    <a:pt x="6004" y="6277"/>
                  </a:cubicBezTo>
                  <a:cubicBezTo>
                    <a:pt x="7716" y="6003"/>
                    <a:pt x="9428" y="5707"/>
                    <a:pt x="10843" y="5433"/>
                  </a:cubicBezTo>
                  <a:cubicBezTo>
                    <a:pt x="13696" y="5136"/>
                    <a:pt x="16275" y="4565"/>
                    <a:pt x="19129" y="4291"/>
                  </a:cubicBezTo>
                  <a:cubicBezTo>
                    <a:pt x="21114" y="3995"/>
                    <a:pt x="23123" y="3721"/>
                    <a:pt x="25109" y="3150"/>
                  </a:cubicBezTo>
                  <a:lnTo>
                    <a:pt x="31956" y="2283"/>
                  </a:lnTo>
                  <a:cubicBezTo>
                    <a:pt x="33098" y="2009"/>
                    <a:pt x="33965" y="2009"/>
                    <a:pt x="34810" y="1712"/>
                  </a:cubicBezTo>
                  <a:cubicBezTo>
                    <a:pt x="37663" y="1141"/>
                    <a:pt x="40516" y="571"/>
                    <a:pt x="43369" y="297"/>
                  </a:cubicBezTo>
                  <a:cubicBezTo>
                    <a:pt x="44807" y="0"/>
                    <a:pt x="46222" y="571"/>
                    <a:pt x="47660" y="571"/>
                  </a:cubicBezTo>
                  <a:cubicBezTo>
                    <a:pt x="49943" y="868"/>
                    <a:pt x="52499" y="1141"/>
                    <a:pt x="55078" y="1712"/>
                  </a:cubicBezTo>
                  <a:cubicBezTo>
                    <a:pt x="55352" y="1712"/>
                    <a:pt x="55649" y="1712"/>
                    <a:pt x="55923" y="2009"/>
                  </a:cubicBezTo>
                  <a:close/>
                  <a:moveTo>
                    <a:pt x="15408" y="11983"/>
                  </a:moveTo>
                  <a:cubicBezTo>
                    <a:pt x="16846" y="11983"/>
                    <a:pt x="17987" y="11710"/>
                    <a:pt x="19402" y="11413"/>
                  </a:cubicBezTo>
                  <a:cubicBezTo>
                    <a:pt x="21411" y="11139"/>
                    <a:pt x="23397" y="11139"/>
                    <a:pt x="25405" y="10568"/>
                  </a:cubicBezTo>
                  <a:cubicBezTo>
                    <a:pt x="26547" y="10568"/>
                    <a:pt x="27688" y="10272"/>
                    <a:pt x="28829" y="9998"/>
                  </a:cubicBezTo>
                  <a:cubicBezTo>
                    <a:pt x="31386" y="9427"/>
                    <a:pt x="33965" y="9130"/>
                    <a:pt x="36521" y="8560"/>
                  </a:cubicBezTo>
                  <a:cubicBezTo>
                    <a:pt x="37663" y="8560"/>
                    <a:pt x="38530" y="8286"/>
                    <a:pt x="39375" y="8286"/>
                  </a:cubicBezTo>
                  <a:cubicBezTo>
                    <a:pt x="41086" y="7989"/>
                    <a:pt x="42524" y="7715"/>
                    <a:pt x="43940" y="7418"/>
                  </a:cubicBezTo>
                  <a:cubicBezTo>
                    <a:pt x="44236" y="7418"/>
                    <a:pt x="44510" y="7145"/>
                    <a:pt x="44510" y="6848"/>
                  </a:cubicBezTo>
                  <a:cubicBezTo>
                    <a:pt x="44807" y="6277"/>
                    <a:pt x="44807" y="6003"/>
                    <a:pt x="45081" y="5433"/>
                  </a:cubicBezTo>
                  <a:lnTo>
                    <a:pt x="43095" y="5433"/>
                  </a:lnTo>
                  <a:cubicBezTo>
                    <a:pt x="41086" y="6003"/>
                    <a:pt x="39101" y="6277"/>
                    <a:pt x="37092" y="6574"/>
                  </a:cubicBezTo>
                  <a:cubicBezTo>
                    <a:pt x="35106" y="6848"/>
                    <a:pt x="33394" y="7145"/>
                    <a:pt x="31682" y="7715"/>
                  </a:cubicBezTo>
                  <a:cubicBezTo>
                    <a:pt x="30244" y="7989"/>
                    <a:pt x="28533" y="8286"/>
                    <a:pt x="27117" y="8560"/>
                  </a:cubicBezTo>
                  <a:cubicBezTo>
                    <a:pt x="24264" y="9130"/>
                    <a:pt x="21114" y="9427"/>
                    <a:pt x="18261" y="9998"/>
                  </a:cubicBezTo>
                  <a:cubicBezTo>
                    <a:pt x="17120" y="9998"/>
                    <a:pt x="16275" y="10272"/>
                    <a:pt x="15408" y="10272"/>
                  </a:cubicBezTo>
                  <a:close/>
                  <a:moveTo>
                    <a:pt x="44807" y="4565"/>
                  </a:moveTo>
                  <a:lnTo>
                    <a:pt x="44807" y="4291"/>
                  </a:lnTo>
                  <a:cubicBezTo>
                    <a:pt x="44807" y="3150"/>
                    <a:pt x="44510" y="3150"/>
                    <a:pt x="43666" y="3150"/>
                  </a:cubicBezTo>
                  <a:cubicBezTo>
                    <a:pt x="43095" y="3424"/>
                    <a:pt x="42524" y="3424"/>
                    <a:pt x="41954" y="3424"/>
                  </a:cubicBezTo>
                  <a:cubicBezTo>
                    <a:pt x="40516" y="3721"/>
                    <a:pt x="39101" y="3721"/>
                    <a:pt x="37663" y="3995"/>
                  </a:cubicBezTo>
                  <a:cubicBezTo>
                    <a:pt x="35380" y="4291"/>
                    <a:pt x="33098" y="4862"/>
                    <a:pt x="30815" y="5136"/>
                  </a:cubicBezTo>
                  <a:cubicBezTo>
                    <a:pt x="28259" y="5707"/>
                    <a:pt x="25679" y="6003"/>
                    <a:pt x="23123" y="6277"/>
                  </a:cubicBezTo>
                  <a:cubicBezTo>
                    <a:pt x="22256" y="6574"/>
                    <a:pt x="21685" y="6848"/>
                    <a:pt x="20840" y="6848"/>
                  </a:cubicBezTo>
                  <a:lnTo>
                    <a:pt x="16549" y="7715"/>
                  </a:lnTo>
                  <a:cubicBezTo>
                    <a:pt x="15979" y="7715"/>
                    <a:pt x="15705" y="7989"/>
                    <a:pt x="15134" y="8286"/>
                  </a:cubicBezTo>
                  <a:cubicBezTo>
                    <a:pt x="15134" y="8560"/>
                    <a:pt x="15134" y="9130"/>
                    <a:pt x="15408" y="9427"/>
                  </a:cubicBezTo>
                  <a:lnTo>
                    <a:pt x="16549" y="9427"/>
                  </a:lnTo>
                  <a:cubicBezTo>
                    <a:pt x="17691" y="9130"/>
                    <a:pt x="19129" y="8856"/>
                    <a:pt x="20270" y="8856"/>
                  </a:cubicBezTo>
                  <a:lnTo>
                    <a:pt x="25405" y="7989"/>
                  </a:lnTo>
                  <a:cubicBezTo>
                    <a:pt x="26821" y="7715"/>
                    <a:pt x="28259" y="7418"/>
                    <a:pt x="29400" y="7145"/>
                  </a:cubicBezTo>
                  <a:cubicBezTo>
                    <a:pt x="32253" y="6848"/>
                    <a:pt x="35106" y="6277"/>
                    <a:pt x="37959" y="5707"/>
                  </a:cubicBezTo>
                  <a:cubicBezTo>
                    <a:pt x="39101" y="5433"/>
                    <a:pt x="40242" y="5136"/>
                    <a:pt x="41657" y="4862"/>
                  </a:cubicBezTo>
                  <a:cubicBezTo>
                    <a:pt x="42524" y="4862"/>
                    <a:pt x="43666" y="4565"/>
                    <a:pt x="44807" y="4565"/>
                  </a:cubicBezTo>
                  <a:close/>
                  <a:moveTo>
                    <a:pt x="13696" y="5707"/>
                  </a:moveTo>
                  <a:lnTo>
                    <a:pt x="14563" y="6574"/>
                  </a:lnTo>
                  <a:cubicBezTo>
                    <a:pt x="14563" y="7145"/>
                    <a:pt x="14837" y="7145"/>
                    <a:pt x="15408" y="7145"/>
                  </a:cubicBezTo>
                  <a:cubicBezTo>
                    <a:pt x="18261" y="6574"/>
                    <a:pt x="21114" y="6003"/>
                    <a:pt x="23967" y="5707"/>
                  </a:cubicBezTo>
                  <a:cubicBezTo>
                    <a:pt x="25109" y="5433"/>
                    <a:pt x="25976" y="5136"/>
                    <a:pt x="26821" y="5136"/>
                  </a:cubicBezTo>
                  <a:cubicBezTo>
                    <a:pt x="28533" y="4862"/>
                    <a:pt x="30541" y="4291"/>
                    <a:pt x="32527" y="3995"/>
                  </a:cubicBezTo>
                  <a:cubicBezTo>
                    <a:pt x="33965" y="3995"/>
                    <a:pt x="35380" y="3721"/>
                    <a:pt x="36818" y="3424"/>
                  </a:cubicBezTo>
                  <a:cubicBezTo>
                    <a:pt x="38804" y="3150"/>
                    <a:pt x="40813" y="2853"/>
                    <a:pt x="43095" y="2283"/>
                  </a:cubicBezTo>
                  <a:lnTo>
                    <a:pt x="43940" y="2283"/>
                  </a:lnTo>
                  <a:cubicBezTo>
                    <a:pt x="43666" y="1712"/>
                    <a:pt x="43369" y="1438"/>
                    <a:pt x="43369" y="1141"/>
                  </a:cubicBezTo>
                  <a:cubicBezTo>
                    <a:pt x="43095" y="1141"/>
                    <a:pt x="42798" y="868"/>
                    <a:pt x="42798" y="868"/>
                  </a:cubicBezTo>
                  <a:cubicBezTo>
                    <a:pt x="40813" y="1141"/>
                    <a:pt x="38530" y="1712"/>
                    <a:pt x="36521" y="2009"/>
                  </a:cubicBezTo>
                  <a:cubicBezTo>
                    <a:pt x="34239" y="2283"/>
                    <a:pt x="31682" y="2853"/>
                    <a:pt x="29400" y="3150"/>
                  </a:cubicBezTo>
                  <a:cubicBezTo>
                    <a:pt x="26821" y="3721"/>
                    <a:pt x="24538" y="3995"/>
                    <a:pt x="21982" y="4291"/>
                  </a:cubicBezTo>
                  <a:cubicBezTo>
                    <a:pt x="20544" y="4565"/>
                    <a:pt x="19129" y="4862"/>
                    <a:pt x="17691" y="4862"/>
                  </a:cubicBezTo>
                  <a:cubicBezTo>
                    <a:pt x="16275" y="5136"/>
                    <a:pt x="15134" y="5433"/>
                    <a:pt x="13696" y="5707"/>
                  </a:cubicBezTo>
                  <a:close/>
                  <a:moveTo>
                    <a:pt x="5433" y="6848"/>
                  </a:moveTo>
                  <a:lnTo>
                    <a:pt x="5433" y="6848"/>
                  </a:lnTo>
                  <a:cubicBezTo>
                    <a:pt x="4292" y="7418"/>
                    <a:pt x="3425" y="7715"/>
                    <a:pt x="2580" y="8286"/>
                  </a:cubicBezTo>
                  <a:cubicBezTo>
                    <a:pt x="572" y="9998"/>
                    <a:pt x="1142" y="12280"/>
                    <a:pt x="3425" y="13125"/>
                  </a:cubicBezTo>
                  <a:cubicBezTo>
                    <a:pt x="4863" y="13695"/>
                    <a:pt x="6278" y="13695"/>
                    <a:pt x="7990" y="13421"/>
                  </a:cubicBezTo>
                  <a:cubicBezTo>
                    <a:pt x="7990" y="13125"/>
                    <a:pt x="8287" y="13125"/>
                    <a:pt x="8287" y="12851"/>
                  </a:cubicBezTo>
                  <a:cubicBezTo>
                    <a:pt x="8287" y="11139"/>
                    <a:pt x="7990" y="9130"/>
                    <a:pt x="7145" y="7715"/>
                  </a:cubicBezTo>
                  <a:cubicBezTo>
                    <a:pt x="6575" y="6574"/>
                    <a:pt x="6575" y="6574"/>
                    <a:pt x="5433" y="6848"/>
                  </a:cubicBezTo>
                  <a:close/>
                  <a:moveTo>
                    <a:pt x="11140" y="12851"/>
                  </a:moveTo>
                  <a:cubicBezTo>
                    <a:pt x="11984" y="12554"/>
                    <a:pt x="13125" y="12554"/>
                    <a:pt x="13993" y="12280"/>
                  </a:cubicBezTo>
                  <a:cubicBezTo>
                    <a:pt x="14563" y="12280"/>
                    <a:pt x="14563" y="11983"/>
                    <a:pt x="14563" y="11413"/>
                  </a:cubicBezTo>
                  <a:cubicBezTo>
                    <a:pt x="14563" y="9701"/>
                    <a:pt x="14267" y="7715"/>
                    <a:pt x="13125" y="6277"/>
                  </a:cubicBezTo>
                  <a:cubicBezTo>
                    <a:pt x="12852" y="6003"/>
                    <a:pt x="12852" y="5707"/>
                    <a:pt x="12281" y="5707"/>
                  </a:cubicBezTo>
                  <a:cubicBezTo>
                    <a:pt x="11710" y="6003"/>
                    <a:pt x="11140" y="6003"/>
                    <a:pt x="10569" y="6003"/>
                  </a:cubicBezTo>
                  <a:cubicBezTo>
                    <a:pt x="9428" y="6277"/>
                    <a:pt x="8560" y="6277"/>
                    <a:pt x="7419" y="6574"/>
                  </a:cubicBezTo>
                  <a:cubicBezTo>
                    <a:pt x="8857" y="8560"/>
                    <a:pt x="9428" y="10842"/>
                    <a:pt x="9131" y="13125"/>
                  </a:cubicBezTo>
                  <a:cubicBezTo>
                    <a:pt x="9702" y="13125"/>
                    <a:pt x="9998" y="12851"/>
                    <a:pt x="10569" y="12851"/>
                  </a:cubicBezTo>
                  <a:cubicBezTo>
                    <a:pt x="10272" y="11710"/>
                    <a:pt x="10569" y="10568"/>
                    <a:pt x="10272" y="9427"/>
                  </a:cubicBezTo>
                  <a:cubicBezTo>
                    <a:pt x="9998" y="9701"/>
                    <a:pt x="9702" y="9701"/>
                    <a:pt x="9428" y="9998"/>
                  </a:cubicBezTo>
                  <a:cubicBezTo>
                    <a:pt x="9131" y="9130"/>
                    <a:pt x="9428" y="8856"/>
                    <a:pt x="9998" y="8856"/>
                  </a:cubicBezTo>
                  <a:cubicBezTo>
                    <a:pt x="9702" y="8286"/>
                    <a:pt x="9702" y="7715"/>
                    <a:pt x="9428" y="7145"/>
                  </a:cubicBezTo>
                  <a:lnTo>
                    <a:pt x="9702" y="7145"/>
                  </a:lnTo>
                  <a:cubicBezTo>
                    <a:pt x="11140" y="8856"/>
                    <a:pt x="11414" y="10568"/>
                    <a:pt x="11140" y="12851"/>
                  </a:cubicBezTo>
                  <a:close/>
                  <a:moveTo>
                    <a:pt x="45378" y="6848"/>
                  </a:moveTo>
                  <a:lnTo>
                    <a:pt x="45378" y="6848"/>
                  </a:lnTo>
                  <a:lnTo>
                    <a:pt x="50513" y="4291"/>
                  </a:lnTo>
                  <a:cubicBezTo>
                    <a:pt x="50217" y="3424"/>
                    <a:pt x="49943" y="2579"/>
                    <a:pt x="49646" y="1438"/>
                  </a:cubicBezTo>
                  <a:cubicBezTo>
                    <a:pt x="47934" y="1438"/>
                    <a:pt x="45948" y="1141"/>
                    <a:pt x="43940" y="868"/>
                  </a:cubicBezTo>
                  <a:cubicBezTo>
                    <a:pt x="44236" y="1438"/>
                    <a:pt x="44807" y="1712"/>
                    <a:pt x="45081" y="2283"/>
                  </a:cubicBezTo>
                  <a:lnTo>
                    <a:pt x="45948" y="4862"/>
                  </a:lnTo>
                  <a:cubicBezTo>
                    <a:pt x="45948" y="5433"/>
                    <a:pt x="45378" y="6003"/>
                    <a:pt x="45378" y="6848"/>
                  </a:cubicBezTo>
                  <a:close/>
                  <a:moveTo>
                    <a:pt x="54508" y="2009"/>
                  </a:moveTo>
                  <a:cubicBezTo>
                    <a:pt x="53366" y="2009"/>
                    <a:pt x="52225" y="2009"/>
                    <a:pt x="51358" y="1712"/>
                  </a:cubicBezTo>
                  <a:cubicBezTo>
                    <a:pt x="50513" y="1712"/>
                    <a:pt x="50513" y="1712"/>
                    <a:pt x="50513" y="2579"/>
                  </a:cubicBezTo>
                  <a:cubicBezTo>
                    <a:pt x="50513" y="2853"/>
                    <a:pt x="50787" y="3150"/>
                    <a:pt x="51084" y="3424"/>
                  </a:cubicBezTo>
                  <a:cubicBezTo>
                    <a:pt x="51084" y="3721"/>
                    <a:pt x="51358" y="3721"/>
                    <a:pt x="51655" y="3721"/>
                  </a:cubicBezTo>
                  <a:cubicBezTo>
                    <a:pt x="52499" y="3150"/>
                    <a:pt x="53366" y="2579"/>
                    <a:pt x="54508" y="2009"/>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04" name="Google Shape;2060;p54">
              <a:extLst>
                <a:ext uri="{FF2B5EF4-FFF2-40B4-BE49-F238E27FC236}">
                  <a16:creationId xmlns:a16="http://schemas.microsoft.com/office/drawing/2014/main" id="{A7B9C1F7-CB5F-D1AC-80D3-07FD526DF032}"/>
                </a:ext>
              </a:extLst>
            </p:cNvPr>
            <p:cNvSpPr/>
            <p:nvPr/>
          </p:nvSpPr>
          <p:spPr>
            <a:xfrm rot="-1940256">
              <a:off x="6859409" y="1248166"/>
              <a:ext cx="42824" cy="135273"/>
            </a:xfrm>
            <a:custGeom>
              <a:avLst/>
              <a:gdLst/>
              <a:ahLst/>
              <a:cxnLst/>
              <a:rect l="l" t="t" r="r" b="b"/>
              <a:pathLst>
                <a:path w="1713" h="5411" extrusionOk="0">
                  <a:moveTo>
                    <a:pt x="868" y="572"/>
                  </a:moveTo>
                  <a:cubicBezTo>
                    <a:pt x="1142" y="572"/>
                    <a:pt x="1142" y="275"/>
                    <a:pt x="1439" y="1"/>
                  </a:cubicBezTo>
                  <a:lnTo>
                    <a:pt x="1712" y="1"/>
                  </a:lnTo>
                  <a:lnTo>
                    <a:pt x="1712" y="845"/>
                  </a:lnTo>
                  <a:cubicBezTo>
                    <a:pt x="1712" y="845"/>
                    <a:pt x="1439" y="1142"/>
                    <a:pt x="1142" y="1142"/>
                  </a:cubicBezTo>
                  <a:cubicBezTo>
                    <a:pt x="1439" y="1987"/>
                    <a:pt x="1712" y="3425"/>
                    <a:pt x="1712" y="4566"/>
                  </a:cubicBezTo>
                  <a:lnTo>
                    <a:pt x="1712" y="5137"/>
                  </a:lnTo>
                  <a:cubicBezTo>
                    <a:pt x="1712" y="5137"/>
                    <a:pt x="1439" y="5410"/>
                    <a:pt x="1142" y="5410"/>
                  </a:cubicBezTo>
                  <a:lnTo>
                    <a:pt x="1142" y="4840"/>
                  </a:lnTo>
                  <a:cubicBezTo>
                    <a:pt x="1142" y="3699"/>
                    <a:pt x="868" y="2283"/>
                    <a:pt x="297" y="1142"/>
                  </a:cubicBezTo>
                  <a:cubicBezTo>
                    <a:pt x="1" y="845"/>
                    <a:pt x="297" y="275"/>
                    <a:pt x="1" y="1"/>
                  </a:cubicBezTo>
                  <a:lnTo>
                    <a:pt x="297" y="1"/>
                  </a:ln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705" name="Google Shape;3951;p77">
            <a:extLst>
              <a:ext uri="{FF2B5EF4-FFF2-40B4-BE49-F238E27FC236}">
                <a16:creationId xmlns:a16="http://schemas.microsoft.com/office/drawing/2014/main" id="{2E3B2D17-C7D7-399B-1BA5-98179E28E14C}"/>
              </a:ext>
            </a:extLst>
          </p:cNvPr>
          <p:cNvGrpSpPr/>
          <p:nvPr/>
        </p:nvGrpSpPr>
        <p:grpSpPr>
          <a:xfrm>
            <a:off x="8607114" y="4129207"/>
            <a:ext cx="1215340" cy="1926572"/>
            <a:chOff x="2848175" y="2818100"/>
            <a:chExt cx="532850" cy="837075"/>
          </a:xfrm>
          <a:solidFill>
            <a:schemeClr val="accent2">
              <a:lumMod val="75000"/>
            </a:schemeClr>
          </a:solidFill>
        </p:grpSpPr>
        <p:sp>
          <p:nvSpPr>
            <p:cNvPr id="706" name="Google Shape;3952;p77">
              <a:extLst>
                <a:ext uri="{FF2B5EF4-FFF2-40B4-BE49-F238E27FC236}">
                  <a16:creationId xmlns:a16="http://schemas.microsoft.com/office/drawing/2014/main" id="{9C309944-B133-4BE8-FE3C-518DE96C2A50}"/>
                </a:ext>
              </a:extLst>
            </p:cNvPr>
            <p:cNvSpPr/>
            <p:nvPr/>
          </p:nvSpPr>
          <p:spPr>
            <a:xfrm>
              <a:off x="2935175" y="2867125"/>
              <a:ext cx="382850" cy="111275"/>
            </a:xfrm>
            <a:custGeom>
              <a:avLst/>
              <a:gdLst/>
              <a:ahLst/>
              <a:cxnLst/>
              <a:rect l="l" t="t" r="r" b="b"/>
              <a:pathLst>
                <a:path w="15314" h="4451" extrusionOk="0">
                  <a:moveTo>
                    <a:pt x="1599" y="1347"/>
                  </a:moveTo>
                  <a:lnTo>
                    <a:pt x="1599" y="1347"/>
                  </a:lnTo>
                  <a:cubicBezTo>
                    <a:pt x="1364" y="1786"/>
                    <a:pt x="1207" y="2256"/>
                    <a:pt x="1050" y="2726"/>
                  </a:cubicBezTo>
                  <a:cubicBezTo>
                    <a:pt x="831" y="2413"/>
                    <a:pt x="815" y="2037"/>
                    <a:pt x="1113" y="1551"/>
                  </a:cubicBezTo>
                  <a:cubicBezTo>
                    <a:pt x="1270" y="1472"/>
                    <a:pt x="1426" y="1410"/>
                    <a:pt x="1599" y="1347"/>
                  </a:cubicBezTo>
                  <a:close/>
                  <a:moveTo>
                    <a:pt x="14217" y="1175"/>
                  </a:moveTo>
                  <a:cubicBezTo>
                    <a:pt x="14906" y="1598"/>
                    <a:pt x="14765" y="2272"/>
                    <a:pt x="13825" y="3181"/>
                  </a:cubicBezTo>
                  <a:cubicBezTo>
                    <a:pt x="13731" y="3228"/>
                    <a:pt x="13637" y="3275"/>
                    <a:pt x="13527" y="3322"/>
                  </a:cubicBezTo>
                  <a:cubicBezTo>
                    <a:pt x="13762" y="2617"/>
                    <a:pt x="13997" y="1896"/>
                    <a:pt x="14217" y="1175"/>
                  </a:cubicBezTo>
                  <a:close/>
                  <a:moveTo>
                    <a:pt x="3041" y="939"/>
                  </a:moveTo>
                  <a:cubicBezTo>
                    <a:pt x="2712" y="1739"/>
                    <a:pt x="2430" y="2585"/>
                    <a:pt x="2194" y="3416"/>
                  </a:cubicBezTo>
                  <a:cubicBezTo>
                    <a:pt x="1740" y="3259"/>
                    <a:pt x="1332" y="3056"/>
                    <a:pt x="1097" y="2773"/>
                  </a:cubicBezTo>
                  <a:cubicBezTo>
                    <a:pt x="1270" y="2272"/>
                    <a:pt x="1489" y="1802"/>
                    <a:pt x="1677" y="1316"/>
                  </a:cubicBezTo>
                  <a:cubicBezTo>
                    <a:pt x="1912" y="1237"/>
                    <a:pt x="2132" y="1159"/>
                    <a:pt x="2367" y="1096"/>
                  </a:cubicBezTo>
                  <a:lnTo>
                    <a:pt x="2367" y="1096"/>
                  </a:lnTo>
                  <a:cubicBezTo>
                    <a:pt x="2242" y="1378"/>
                    <a:pt x="2116" y="1676"/>
                    <a:pt x="2006" y="1974"/>
                  </a:cubicBezTo>
                  <a:cubicBezTo>
                    <a:pt x="1944" y="2146"/>
                    <a:pt x="1865" y="2319"/>
                    <a:pt x="1803" y="2491"/>
                  </a:cubicBezTo>
                  <a:cubicBezTo>
                    <a:pt x="1771" y="2585"/>
                    <a:pt x="1724" y="2679"/>
                    <a:pt x="1693" y="2789"/>
                  </a:cubicBezTo>
                  <a:cubicBezTo>
                    <a:pt x="1651" y="2859"/>
                    <a:pt x="1621" y="2943"/>
                    <a:pt x="1627" y="3038"/>
                  </a:cubicBezTo>
                  <a:lnTo>
                    <a:pt x="1627" y="3038"/>
                  </a:lnTo>
                  <a:cubicBezTo>
                    <a:pt x="1623" y="3035"/>
                    <a:pt x="1618" y="3034"/>
                    <a:pt x="1614" y="3034"/>
                  </a:cubicBezTo>
                  <a:cubicBezTo>
                    <a:pt x="1608" y="3034"/>
                    <a:pt x="1603" y="3036"/>
                    <a:pt x="1599" y="3040"/>
                  </a:cubicBezTo>
                  <a:lnTo>
                    <a:pt x="1583" y="3071"/>
                  </a:lnTo>
                  <a:cubicBezTo>
                    <a:pt x="1583" y="3087"/>
                    <a:pt x="1583" y="3103"/>
                    <a:pt x="1583" y="3103"/>
                  </a:cubicBezTo>
                  <a:lnTo>
                    <a:pt x="1599" y="3103"/>
                  </a:lnTo>
                  <a:cubicBezTo>
                    <a:pt x="1599" y="3110"/>
                    <a:pt x="1607" y="3114"/>
                    <a:pt x="1615" y="3114"/>
                  </a:cubicBezTo>
                  <a:cubicBezTo>
                    <a:pt x="1622" y="3114"/>
                    <a:pt x="1630" y="3110"/>
                    <a:pt x="1630" y="3103"/>
                  </a:cubicBezTo>
                  <a:cubicBezTo>
                    <a:pt x="1928" y="2460"/>
                    <a:pt x="2226" y="1755"/>
                    <a:pt x="2445" y="1081"/>
                  </a:cubicBezTo>
                  <a:cubicBezTo>
                    <a:pt x="2649" y="1034"/>
                    <a:pt x="2837" y="987"/>
                    <a:pt x="3041" y="939"/>
                  </a:cubicBezTo>
                  <a:close/>
                  <a:moveTo>
                    <a:pt x="4122" y="736"/>
                  </a:moveTo>
                  <a:lnTo>
                    <a:pt x="4122" y="736"/>
                  </a:lnTo>
                  <a:cubicBezTo>
                    <a:pt x="3699" y="1692"/>
                    <a:pt x="3292" y="2648"/>
                    <a:pt x="2900" y="3604"/>
                  </a:cubicBezTo>
                  <a:cubicBezTo>
                    <a:pt x="2680" y="3557"/>
                    <a:pt x="2461" y="3510"/>
                    <a:pt x="2242" y="3432"/>
                  </a:cubicBezTo>
                  <a:cubicBezTo>
                    <a:pt x="2524" y="2585"/>
                    <a:pt x="2837" y="1755"/>
                    <a:pt x="3151" y="908"/>
                  </a:cubicBezTo>
                  <a:cubicBezTo>
                    <a:pt x="3464" y="845"/>
                    <a:pt x="3793" y="783"/>
                    <a:pt x="4122" y="736"/>
                  </a:cubicBezTo>
                  <a:close/>
                  <a:moveTo>
                    <a:pt x="13966" y="1034"/>
                  </a:moveTo>
                  <a:cubicBezTo>
                    <a:pt x="14013" y="1049"/>
                    <a:pt x="14076" y="1081"/>
                    <a:pt x="14123" y="1112"/>
                  </a:cubicBezTo>
                  <a:cubicBezTo>
                    <a:pt x="13888" y="1864"/>
                    <a:pt x="13668" y="2617"/>
                    <a:pt x="13449" y="3369"/>
                  </a:cubicBezTo>
                  <a:cubicBezTo>
                    <a:pt x="13245" y="3447"/>
                    <a:pt x="13057" y="3526"/>
                    <a:pt x="12853" y="3573"/>
                  </a:cubicBezTo>
                  <a:cubicBezTo>
                    <a:pt x="12775" y="3588"/>
                    <a:pt x="12712" y="3604"/>
                    <a:pt x="12649" y="3620"/>
                  </a:cubicBezTo>
                  <a:cubicBezTo>
                    <a:pt x="12947" y="2773"/>
                    <a:pt x="13261" y="1927"/>
                    <a:pt x="13527" y="1081"/>
                  </a:cubicBezTo>
                  <a:cubicBezTo>
                    <a:pt x="13605" y="1096"/>
                    <a:pt x="13684" y="1112"/>
                    <a:pt x="13746" y="1143"/>
                  </a:cubicBezTo>
                  <a:cubicBezTo>
                    <a:pt x="13766" y="1149"/>
                    <a:pt x="13785" y="1151"/>
                    <a:pt x="13803" y="1151"/>
                  </a:cubicBezTo>
                  <a:cubicBezTo>
                    <a:pt x="13883" y="1151"/>
                    <a:pt x="13940" y="1098"/>
                    <a:pt x="13966" y="1034"/>
                  </a:cubicBezTo>
                  <a:close/>
                  <a:moveTo>
                    <a:pt x="4906" y="626"/>
                  </a:moveTo>
                  <a:cubicBezTo>
                    <a:pt x="4452" y="1645"/>
                    <a:pt x="4060" y="2695"/>
                    <a:pt x="3746" y="3761"/>
                  </a:cubicBezTo>
                  <a:cubicBezTo>
                    <a:pt x="3527" y="3730"/>
                    <a:pt x="3245" y="3682"/>
                    <a:pt x="2963" y="3620"/>
                  </a:cubicBezTo>
                  <a:cubicBezTo>
                    <a:pt x="3401" y="2664"/>
                    <a:pt x="3825" y="1692"/>
                    <a:pt x="4216" y="720"/>
                  </a:cubicBezTo>
                  <a:cubicBezTo>
                    <a:pt x="4452" y="689"/>
                    <a:pt x="4671" y="657"/>
                    <a:pt x="4906" y="626"/>
                  </a:cubicBezTo>
                  <a:close/>
                  <a:moveTo>
                    <a:pt x="12540" y="830"/>
                  </a:moveTo>
                  <a:cubicBezTo>
                    <a:pt x="12837" y="892"/>
                    <a:pt x="13135" y="971"/>
                    <a:pt x="13417" y="1049"/>
                  </a:cubicBezTo>
                  <a:cubicBezTo>
                    <a:pt x="13119" y="1896"/>
                    <a:pt x="12837" y="2758"/>
                    <a:pt x="12587" y="3620"/>
                  </a:cubicBezTo>
                  <a:cubicBezTo>
                    <a:pt x="12289" y="3698"/>
                    <a:pt x="11991" y="3745"/>
                    <a:pt x="11677" y="3792"/>
                  </a:cubicBezTo>
                  <a:cubicBezTo>
                    <a:pt x="12038" y="2820"/>
                    <a:pt x="12304" y="1833"/>
                    <a:pt x="12540" y="830"/>
                  </a:cubicBezTo>
                  <a:close/>
                  <a:moveTo>
                    <a:pt x="5815" y="532"/>
                  </a:moveTo>
                  <a:cubicBezTo>
                    <a:pt x="5345" y="1629"/>
                    <a:pt x="4890" y="2742"/>
                    <a:pt x="4467" y="3855"/>
                  </a:cubicBezTo>
                  <a:cubicBezTo>
                    <a:pt x="4295" y="3839"/>
                    <a:pt x="4107" y="3824"/>
                    <a:pt x="3934" y="3792"/>
                  </a:cubicBezTo>
                  <a:cubicBezTo>
                    <a:pt x="3887" y="3792"/>
                    <a:pt x="3856" y="3777"/>
                    <a:pt x="3809" y="3777"/>
                  </a:cubicBezTo>
                  <a:cubicBezTo>
                    <a:pt x="4169" y="2695"/>
                    <a:pt x="4561" y="1645"/>
                    <a:pt x="5016" y="610"/>
                  </a:cubicBezTo>
                  <a:cubicBezTo>
                    <a:pt x="5282" y="579"/>
                    <a:pt x="5549" y="563"/>
                    <a:pt x="5815" y="532"/>
                  </a:cubicBezTo>
                  <a:close/>
                  <a:moveTo>
                    <a:pt x="11630" y="642"/>
                  </a:moveTo>
                  <a:cubicBezTo>
                    <a:pt x="11913" y="689"/>
                    <a:pt x="12179" y="736"/>
                    <a:pt x="12445" y="798"/>
                  </a:cubicBezTo>
                  <a:cubicBezTo>
                    <a:pt x="12226" y="1817"/>
                    <a:pt x="11928" y="2805"/>
                    <a:pt x="11615" y="3808"/>
                  </a:cubicBezTo>
                  <a:cubicBezTo>
                    <a:pt x="11333" y="3839"/>
                    <a:pt x="11050" y="3871"/>
                    <a:pt x="10784" y="3902"/>
                  </a:cubicBezTo>
                  <a:lnTo>
                    <a:pt x="10674" y="3902"/>
                  </a:lnTo>
                  <a:cubicBezTo>
                    <a:pt x="11003" y="2836"/>
                    <a:pt x="11348" y="1739"/>
                    <a:pt x="11630" y="642"/>
                  </a:cubicBezTo>
                  <a:close/>
                  <a:moveTo>
                    <a:pt x="6709" y="469"/>
                  </a:moveTo>
                  <a:lnTo>
                    <a:pt x="6709" y="469"/>
                  </a:lnTo>
                  <a:cubicBezTo>
                    <a:pt x="6254" y="1613"/>
                    <a:pt x="5784" y="2773"/>
                    <a:pt x="5408" y="3949"/>
                  </a:cubicBezTo>
                  <a:cubicBezTo>
                    <a:pt x="5110" y="3918"/>
                    <a:pt x="4828" y="3902"/>
                    <a:pt x="4530" y="3871"/>
                  </a:cubicBezTo>
                  <a:cubicBezTo>
                    <a:pt x="5032" y="2758"/>
                    <a:pt x="5486" y="1645"/>
                    <a:pt x="5925" y="532"/>
                  </a:cubicBezTo>
                  <a:cubicBezTo>
                    <a:pt x="6191" y="501"/>
                    <a:pt x="6442" y="485"/>
                    <a:pt x="6709" y="469"/>
                  </a:cubicBezTo>
                  <a:close/>
                  <a:moveTo>
                    <a:pt x="10721" y="501"/>
                  </a:moveTo>
                  <a:cubicBezTo>
                    <a:pt x="11003" y="548"/>
                    <a:pt x="11286" y="579"/>
                    <a:pt x="11568" y="626"/>
                  </a:cubicBezTo>
                  <a:cubicBezTo>
                    <a:pt x="11207" y="1708"/>
                    <a:pt x="10909" y="2820"/>
                    <a:pt x="10612" y="3918"/>
                  </a:cubicBezTo>
                  <a:cubicBezTo>
                    <a:pt x="10329" y="3949"/>
                    <a:pt x="10032" y="3965"/>
                    <a:pt x="9750" y="3980"/>
                  </a:cubicBezTo>
                  <a:cubicBezTo>
                    <a:pt x="10079" y="2820"/>
                    <a:pt x="10408" y="1676"/>
                    <a:pt x="10721" y="501"/>
                  </a:cubicBezTo>
                  <a:close/>
                  <a:moveTo>
                    <a:pt x="7728" y="391"/>
                  </a:moveTo>
                  <a:lnTo>
                    <a:pt x="7728" y="391"/>
                  </a:lnTo>
                  <a:cubicBezTo>
                    <a:pt x="7492" y="987"/>
                    <a:pt x="7273" y="1566"/>
                    <a:pt x="7038" y="2146"/>
                  </a:cubicBezTo>
                  <a:cubicBezTo>
                    <a:pt x="6803" y="2758"/>
                    <a:pt x="6646" y="3463"/>
                    <a:pt x="6270" y="4012"/>
                  </a:cubicBezTo>
                  <a:cubicBezTo>
                    <a:pt x="6003" y="3996"/>
                    <a:pt x="5737" y="3980"/>
                    <a:pt x="5470" y="3949"/>
                  </a:cubicBezTo>
                  <a:cubicBezTo>
                    <a:pt x="5972" y="2805"/>
                    <a:pt x="6395" y="1629"/>
                    <a:pt x="6834" y="454"/>
                  </a:cubicBezTo>
                  <a:cubicBezTo>
                    <a:pt x="7054" y="438"/>
                    <a:pt x="7257" y="422"/>
                    <a:pt x="7461" y="407"/>
                  </a:cubicBezTo>
                  <a:cubicBezTo>
                    <a:pt x="7555" y="407"/>
                    <a:pt x="7633" y="407"/>
                    <a:pt x="7728" y="391"/>
                  </a:cubicBezTo>
                  <a:close/>
                  <a:moveTo>
                    <a:pt x="8292" y="375"/>
                  </a:moveTo>
                  <a:lnTo>
                    <a:pt x="8292" y="375"/>
                  </a:lnTo>
                  <a:cubicBezTo>
                    <a:pt x="7853" y="1566"/>
                    <a:pt x="7461" y="2789"/>
                    <a:pt x="7085" y="4012"/>
                  </a:cubicBezTo>
                  <a:cubicBezTo>
                    <a:pt x="7069" y="4012"/>
                    <a:pt x="7085" y="4027"/>
                    <a:pt x="7085" y="4027"/>
                  </a:cubicBezTo>
                  <a:cubicBezTo>
                    <a:pt x="6834" y="4027"/>
                    <a:pt x="6583" y="4027"/>
                    <a:pt x="6348" y="4012"/>
                  </a:cubicBezTo>
                  <a:cubicBezTo>
                    <a:pt x="6662" y="3604"/>
                    <a:pt x="6803" y="3056"/>
                    <a:pt x="6991" y="2585"/>
                  </a:cubicBezTo>
                  <a:cubicBezTo>
                    <a:pt x="7273" y="1864"/>
                    <a:pt x="7571" y="1128"/>
                    <a:pt x="7837" y="391"/>
                  </a:cubicBezTo>
                  <a:cubicBezTo>
                    <a:pt x="7994" y="391"/>
                    <a:pt x="8151" y="391"/>
                    <a:pt x="8292" y="375"/>
                  </a:cubicBezTo>
                  <a:close/>
                  <a:moveTo>
                    <a:pt x="10157" y="438"/>
                  </a:moveTo>
                  <a:cubicBezTo>
                    <a:pt x="10314" y="454"/>
                    <a:pt x="10455" y="485"/>
                    <a:pt x="10612" y="501"/>
                  </a:cubicBezTo>
                  <a:cubicBezTo>
                    <a:pt x="10204" y="1613"/>
                    <a:pt x="9906" y="2820"/>
                    <a:pt x="9671" y="3980"/>
                  </a:cubicBezTo>
                  <a:cubicBezTo>
                    <a:pt x="9373" y="3996"/>
                    <a:pt x="9076" y="4012"/>
                    <a:pt x="8778" y="4027"/>
                  </a:cubicBezTo>
                  <a:cubicBezTo>
                    <a:pt x="9201" y="2805"/>
                    <a:pt x="9671" y="1629"/>
                    <a:pt x="10157" y="438"/>
                  </a:cubicBezTo>
                  <a:close/>
                  <a:moveTo>
                    <a:pt x="9076" y="375"/>
                  </a:moveTo>
                  <a:cubicBezTo>
                    <a:pt x="8668" y="1598"/>
                    <a:pt x="8260" y="2820"/>
                    <a:pt x="7869" y="4043"/>
                  </a:cubicBezTo>
                  <a:lnTo>
                    <a:pt x="7132" y="4043"/>
                  </a:lnTo>
                  <a:cubicBezTo>
                    <a:pt x="7132" y="4027"/>
                    <a:pt x="7148" y="4027"/>
                    <a:pt x="7148" y="4027"/>
                  </a:cubicBezTo>
                  <a:cubicBezTo>
                    <a:pt x="7586" y="2820"/>
                    <a:pt x="8025" y="1598"/>
                    <a:pt x="8402" y="375"/>
                  </a:cubicBezTo>
                  <a:close/>
                  <a:moveTo>
                    <a:pt x="9185" y="391"/>
                  </a:moveTo>
                  <a:cubicBezTo>
                    <a:pt x="9467" y="391"/>
                    <a:pt x="9750" y="407"/>
                    <a:pt x="10032" y="438"/>
                  </a:cubicBezTo>
                  <a:cubicBezTo>
                    <a:pt x="9483" y="1582"/>
                    <a:pt x="9044" y="2805"/>
                    <a:pt x="8715" y="4027"/>
                  </a:cubicBezTo>
                  <a:cubicBezTo>
                    <a:pt x="8464" y="4027"/>
                    <a:pt x="8213" y="4043"/>
                    <a:pt x="7963" y="4043"/>
                  </a:cubicBezTo>
                  <a:cubicBezTo>
                    <a:pt x="8386" y="2836"/>
                    <a:pt x="8793" y="1613"/>
                    <a:pt x="9185" y="391"/>
                  </a:cubicBezTo>
                  <a:close/>
                  <a:moveTo>
                    <a:pt x="9272" y="1"/>
                  </a:moveTo>
                  <a:cubicBezTo>
                    <a:pt x="8519" y="1"/>
                    <a:pt x="7768" y="45"/>
                    <a:pt x="7038" y="109"/>
                  </a:cubicBezTo>
                  <a:cubicBezTo>
                    <a:pt x="6003" y="203"/>
                    <a:pt x="4985" y="328"/>
                    <a:pt x="3966" y="485"/>
                  </a:cubicBezTo>
                  <a:cubicBezTo>
                    <a:pt x="3731" y="532"/>
                    <a:pt x="3495" y="563"/>
                    <a:pt x="3260" y="595"/>
                  </a:cubicBezTo>
                  <a:cubicBezTo>
                    <a:pt x="3260" y="595"/>
                    <a:pt x="3276" y="579"/>
                    <a:pt x="3276" y="579"/>
                  </a:cubicBezTo>
                  <a:cubicBezTo>
                    <a:pt x="3276" y="559"/>
                    <a:pt x="3257" y="539"/>
                    <a:pt x="3239" y="539"/>
                  </a:cubicBezTo>
                  <a:cubicBezTo>
                    <a:pt x="3229" y="539"/>
                    <a:pt x="3219" y="546"/>
                    <a:pt x="3213" y="563"/>
                  </a:cubicBezTo>
                  <a:cubicBezTo>
                    <a:pt x="3198" y="579"/>
                    <a:pt x="3198" y="595"/>
                    <a:pt x="3182" y="610"/>
                  </a:cubicBezTo>
                  <a:cubicBezTo>
                    <a:pt x="2477" y="704"/>
                    <a:pt x="1771" y="861"/>
                    <a:pt x="1160" y="1237"/>
                  </a:cubicBezTo>
                  <a:cubicBezTo>
                    <a:pt x="1144" y="1237"/>
                    <a:pt x="1129" y="1237"/>
                    <a:pt x="1113" y="1253"/>
                  </a:cubicBezTo>
                  <a:cubicBezTo>
                    <a:pt x="0" y="1833"/>
                    <a:pt x="674" y="3228"/>
                    <a:pt x="1568" y="3682"/>
                  </a:cubicBezTo>
                  <a:cubicBezTo>
                    <a:pt x="2445" y="4121"/>
                    <a:pt x="3605" y="4153"/>
                    <a:pt x="4561" y="4231"/>
                  </a:cubicBezTo>
                  <a:cubicBezTo>
                    <a:pt x="5642" y="4328"/>
                    <a:pt x="6714" y="4388"/>
                    <a:pt x="7783" y="4388"/>
                  </a:cubicBezTo>
                  <a:cubicBezTo>
                    <a:pt x="8094" y="4388"/>
                    <a:pt x="8404" y="4383"/>
                    <a:pt x="8715" y="4372"/>
                  </a:cubicBezTo>
                  <a:cubicBezTo>
                    <a:pt x="10376" y="4325"/>
                    <a:pt x="13449" y="4451"/>
                    <a:pt x="14609" y="2977"/>
                  </a:cubicBezTo>
                  <a:cubicBezTo>
                    <a:pt x="15314" y="2068"/>
                    <a:pt x="14875" y="798"/>
                    <a:pt x="13746" y="736"/>
                  </a:cubicBezTo>
                  <a:cubicBezTo>
                    <a:pt x="13715" y="720"/>
                    <a:pt x="13684" y="720"/>
                    <a:pt x="13637" y="704"/>
                  </a:cubicBezTo>
                  <a:cubicBezTo>
                    <a:pt x="13647" y="674"/>
                    <a:pt x="13624" y="650"/>
                    <a:pt x="13598" y="650"/>
                  </a:cubicBezTo>
                  <a:cubicBezTo>
                    <a:pt x="13584" y="650"/>
                    <a:pt x="13569" y="657"/>
                    <a:pt x="13558" y="673"/>
                  </a:cubicBezTo>
                  <a:cubicBezTo>
                    <a:pt x="12204" y="166"/>
                    <a:pt x="10733" y="1"/>
                    <a:pt x="92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7" name="Google Shape;3953;p77">
              <a:extLst>
                <a:ext uri="{FF2B5EF4-FFF2-40B4-BE49-F238E27FC236}">
                  <a16:creationId xmlns:a16="http://schemas.microsoft.com/office/drawing/2014/main" id="{41A55AC9-7A4C-CA07-2F55-06194F0AEC92}"/>
                </a:ext>
              </a:extLst>
            </p:cNvPr>
            <p:cNvSpPr/>
            <p:nvPr/>
          </p:nvSpPr>
          <p:spPr>
            <a:xfrm>
              <a:off x="3094600" y="3263250"/>
              <a:ext cx="58450" cy="52550"/>
            </a:xfrm>
            <a:custGeom>
              <a:avLst/>
              <a:gdLst/>
              <a:ahLst/>
              <a:cxnLst/>
              <a:rect l="l" t="t" r="r" b="b"/>
              <a:pathLst>
                <a:path w="2338" h="2102" extrusionOk="0">
                  <a:moveTo>
                    <a:pt x="1160" y="0"/>
                  </a:moveTo>
                  <a:cubicBezTo>
                    <a:pt x="765" y="0"/>
                    <a:pt x="406" y="262"/>
                    <a:pt x="269" y="628"/>
                  </a:cubicBezTo>
                  <a:cubicBezTo>
                    <a:pt x="1" y="1344"/>
                    <a:pt x="587" y="2101"/>
                    <a:pt x="1280" y="2101"/>
                  </a:cubicBezTo>
                  <a:cubicBezTo>
                    <a:pt x="1437" y="2101"/>
                    <a:pt x="1599" y="2062"/>
                    <a:pt x="1758" y="1976"/>
                  </a:cubicBezTo>
                  <a:cubicBezTo>
                    <a:pt x="2134" y="1772"/>
                    <a:pt x="2338" y="1302"/>
                    <a:pt x="2228" y="879"/>
                  </a:cubicBezTo>
                  <a:cubicBezTo>
                    <a:pt x="2181" y="690"/>
                    <a:pt x="2056" y="534"/>
                    <a:pt x="1899" y="408"/>
                  </a:cubicBezTo>
                  <a:cubicBezTo>
                    <a:pt x="1742" y="173"/>
                    <a:pt x="1476" y="16"/>
                    <a:pt x="1194" y="1"/>
                  </a:cubicBezTo>
                  <a:cubicBezTo>
                    <a:pt x="1182" y="0"/>
                    <a:pt x="1171" y="0"/>
                    <a:pt x="1160"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8" name="Google Shape;3954;p77">
              <a:extLst>
                <a:ext uri="{FF2B5EF4-FFF2-40B4-BE49-F238E27FC236}">
                  <a16:creationId xmlns:a16="http://schemas.microsoft.com/office/drawing/2014/main" id="{6B4CE1A0-AFE7-06DC-3A21-6DE8BF3FC22A}"/>
                </a:ext>
              </a:extLst>
            </p:cNvPr>
            <p:cNvSpPr/>
            <p:nvPr/>
          </p:nvSpPr>
          <p:spPr>
            <a:xfrm>
              <a:off x="3025300" y="3196550"/>
              <a:ext cx="92500" cy="85325"/>
            </a:xfrm>
            <a:custGeom>
              <a:avLst/>
              <a:gdLst/>
              <a:ahLst/>
              <a:cxnLst/>
              <a:rect l="l" t="t" r="r" b="b"/>
              <a:pathLst>
                <a:path w="3700" h="3413" extrusionOk="0">
                  <a:moveTo>
                    <a:pt x="2161" y="0"/>
                  </a:moveTo>
                  <a:cubicBezTo>
                    <a:pt x="2111" y="0"/>
                    <a:pt x="2064" y="28"/>
                    <a:pt x="2038" y="67"/>
                  </a:cubicBezTo>
                  <a:cubicBezTo>
                    <a:pt x="1144" y="192"/>
                    <a:pt x="298" y="1007"/>
                    <a:pt x="94" y="1885"/>
                  </a:cubicBezTo>
                  <a:cubicBezTo>
                    <a:pt x="94" y="1916"/>
                    <a:pt x="94" y="1948"/>
                    <a:pt x="110" y="1979"/>
                  </a:cubicBezTo>
                  <a:cubicBezTo>
                    <a:pt x="32" y="2042"/>
                    <a:pt x="0" y="2167"/>
                    <a:pt x="94" y="2246"/>
                  </a:cubicBezTo>
                  <a:cubicBezTo>
                    <a:pt x="690" y="2778"/>
                    <a:pt x="1474" y="3170"/>
                    <a:pt x="2242" y="3390"/>
                  </a:cubicBezTo>
                  <a:cubicBezTo>
                    <a:pt x="2254" y="3394"/>
                    <a:pt x="2268" y="3396"/>
                    <a:pt x="2282" y="3396"/>
                  </a:cubicBezTo>
                  <a:cubicBezTo>
                    <a:pt x="2320" y="3396"/>
                    <a:pt x="2360" y="3381"/>
                    <a:pt x="2383" y="3358"/>
                  </a:cubicBezTo>
                  <a:cubicBezTo>
                    <a:pt x="2403" y="3393"/>
                    <a:pt x="2446" y="3412"/>
                    <a:pt x="2490" y="3412"/>
                  </a:cubicBezTo>
                  <a:cubicBezTo>
                    <a:pt x="2547" y="3412"/>
                    <a:pt x="2607" y="3381"/>
                    <a:pt x="2633" y="3311"/>
                  </a:cubicBezTo>
                  <a:cubicBezTo>
                    <a:pt x="2728" y="3076"/>
                    <a:pt x="2869" y="2841"/>
                    <a:pt x="3072" y="2684"/>
                  </a:cubicBezTo>
                  <a:cubicBezTo>
                    <a:pt x="3182" y="2590"/>
                    <a:pt x="3307" y="2528"/>
                    <a:pt x="3433" y="2481"/>
                  </a:cubicBezTo>
                  <a:cubicBezTo>
                    <a:pt x="3543" y="2434"/>
                    <a:pt x="3605" y="2434"/>
                    <a:pt x="3668" y="2324"/>
                  </a:cubicBezTo>
                  <a:cubicBezTo>
                    <a:pt x="3699" y="2277"/>
                    <a:pt x="3684" y="2199"/>
                    <a:pt x="3621" y="2167"/>
                  </a:cubicBezTo>
                  <a:lnTo>
                    <a:pt x="3605" y="2167"/>
                  </a:lnTo>
                  <a:cubicBezTo>
                    <a:pt x="3637" y="2136"/>
                    <a:pt x="3637" y="2104"/>
                    <a:pt x="3621" y="2057"/>
                  </a:cubicBezTo>
                  <a:cubicBezTo>
                    <a:pt x="3464" y="1634"/>
                    <a:pt x="3229" y="1242"/>
                    <a:pt x="2978" y="851"/>
                  </a:cubicBezTo>
                  <a:cubicBezTo>
                    <a:pt x="2775" y="553"/>
                    <a:pt x="2539" y="130"/>
                    <a:pt x="2195" y="4"/>
                  </a:cubicBezTo>
                  <a:cubicBezTo>
                    <a:pt x="2183" y="1"/>
                    <a:pt x="2172" y="0"/>
                    <a:pt x="2161"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9" name="Google Shape;3955;p77">
              <a:extLst>
                <a:ext uri="{FF2B5EF4-FFF2-40B4-BE49-F238E27FC236}">
                  <a16:creationId xmlns:a16="http://schemas.microsoft.com/office/drawing/2014/main" id="{7095ED9E-394E-AD37-40AE-415FE4A1EC20}"/>
                </a:ext>
              </a:extLst>
            </p:cNvPr>
            <p:cNvSpPr/>
            <p:nvPr/>
          </p:nvSpPr>
          <p:spPr>
            <a:xfrm>
              <a:off x="3140500" y="3204400"/>
              <a:ext cx="96700" cy="94700"/>
            </a:xfrm>
            <a:custGeom>
              <a:avLst/>
              <a:gdLst/>
              <a:ahLst/>
              <a:cxnLst/>
              <a:rect l="l" t="t" r="r" b="b"/>
              <a:pathLst>
                <a:path w="3868" h="3788" extrusionOk="0">
                  <a:moveTo>
                    <a:pt x="1543" y="1"/>
                  </a:moveTo>
                  <a:cubicBezTo>
                    <a:pt x="1515" y="1"/>
                    <a:pt x="1486" y="2"/>
                    <a:pt x="1458" y="4"/>
                  </a:cubicBezTo>
                  <a:cubicBezTo>
                    <a:pt x="1395" y="19"/>
                    <a:pt x="1364" y="51"/>
                    <a:pt x="1333" y="98"/>
                  </a:cubicBezTo>
                  <a:cubicBezTo>
                    <a:pt x="1310" y="64"/>
                    <a:pt x="1271" y="38"/>
                    <a:pt x="1234" y="38"/>
                  </a:cubicBezTo>
                  <a:cubicBezTo>
                    <a:pt x="1219" y="38"/>
                    <a:pt x="1205" y="42"/>
                    <a:pt x="1192" y="51"/>
                  </a:cubicBezTo>
                  <a:cubicBezTo>
                    <a:pt x="894" y="270"/>
                    <a:pt x="753" y="678"/>
                    <a:pt x="565" y="991"/>
                  </a:cubicBezTo>
                  <a:cubicBezTo>
                    <a:pt x="361" y="1352"/>
                    <a:pt x="189" y="1728"/>
                    <a:pt x="32" y="2120"/>
                  </a:cubicBezTo>
                  <a:cubicBezTo>
                    <a:pt x="0" y="2198"/>
                    <a:pt x="32" y="2245"/>
                    <a:pt x="79" y="2276"/>
                  </a:cubicBezTo>
                  <a:cubicBezTo>
                    <a:pt x="94" y="2355"/>
                    <a:pt x="141" y="2433"/>
                    <a:pt x="251" y="2496"/>
                  </a:cubicBezTo>
                  <a:cubicBezTo>
                    <a:pt x="345" y="2559"/>
                    <a:pt x="439" y="2621"/>
                    <a:pt x="533" y="2684"/>
                  </a:cubicBezTo>
                  <a:cubicBezTo>
                    <a:pt x="596" y="2778"/>
                    <a:pt x="659" y="2872"/>
                    <a:pt x="706" y="2966"/>
                  </a:cubicBezTo>
                  <a:cubicBezTo>
                    <a:pt x="753" y="3091"/>
                    <a:pt x="800" y="3217"/>
                    <a:pt x="815" y="3342"/>
                  </a:cubicBezTo>
                  <a:cubicBezTo>
                    <a:pt x="831" y="3483"/>
                    <a:pt x="815" y="3593"/>
                    <a:pt x="894" y="3703"/>
                  </a:cubicBezTo>
                  <a:cubicBezTo>
                    <a:pt x="925" y="3750"/>
                    <a:pt x="988" y="3765"/>
                    <a:pt x="1035" y="3765"/>
                  </a:cubicBezTo>
                  <a:cubicBezTo>
                    <a:pt x="1051" y="3781"/>
                    <a:pt x="1066" y="3781"/>
                    <a:pt x="1098" y="3781"/>
                  </a:cubicBezTo>
                  <a:cubicBezTo>
                    <a:pt x="1207" y="3786"/>
                    <a:pt x="1317" y="3788"/>
                    <a:pt x="1426" y="3788"/>
                  </a:cubicBezTo>
                  <a:cubicBezTo>
                    <a:pt x="2065" y="3788"/>
                    <a:pt x="2696" y="3711"/>
                    <a:pt x="3339" y="3577"/>
                  </a:cubicBezTo>
                  <a:cubicBezTo>
                    <a:pt x="3449" y="3546"/>
                    <a:pt x="3496" y="3468"/>
                    <a:pt x="3496" y="3374"/>
                  </a:cubicBezTo>
                  <a:cubicBezTo>
                    <a:pt x="3558" y="3374"/>
                    <a:pt x="3637" y="3327"/>
                    <a:pt x="3653" y="3248"/>
                  </a:cubicBezTo>
                  <a:cubicBezTo>
                    <a:pt x="3867" y="2113"/>
                    <a:pt x="2850" y="1"/>
                    <a:pt x="154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0" name="Google Shape;3956;p77">
              <a:extLst>
                <a:ext uri="{FF2B5EF4-FFF2-40B4-BE49-F238E27FC236}">
                  <a16:creationId xmlns:a16="http://schemas.microsoft.com/office/drawing/2014/main" id="{834C3BD1-020F-D202-CE94-D402A6699128}"/>
                </a:ext>
              </a:extLst>
            </p:cNvPr>
            <p:cNvSpPr/>
            <p:nvPr/>
          </p:nvSpPr>
          <p:spPr>
            <a:xfrm>
              <a:off x="2880700" y="2839725"/>
              <a:ext cx="500325" cy="804300"/>
            </a:xfrm>
            <a:custGeom>
              <a:avLst/>
              <a:gdLst/>
              <a:ahLst/>
              <a:cxnLst/>
              <a:rect l="l" t="t" r="r" b="b"/>
              <a:pathLst>
                <a:path w="20013" h="32172" extrusionOk="0">
                  <a:moveTo>
                    <a:pt x="10251" y="482"/>
                  </a:moveTo>
                  <a:cubicBezTo>
                    <a:pt x="10695" y="482"/>
                    <a:pt x="11140" y="489"/>
                    <a:pt x="11584" y="499"/>
                  </a:cubicBezTo>
                  <a:cubicBezTo>
                    <a:pt x="12994" y="546"/>
                    <a:pt x="14452" y="593"/>
                    <a:pt x="15816" y="970"/>
                  </a:cubicBezTo>
                  <a:cubicBezTo>
                    <a:pt x="16505" y="1158"/>
                    <a:pt x="17415" y="1471"/>
                    <a:pt x="17885" y="2035"/>
                  </a:cubicBezTo>
                  <a:cubicBezTo>
                    <a:pt x="18935" y="3305"/>
                    <a:pt x="18136" y="4606"/>
                    <a:pt x="16819" y="5186"/>
                  </a:cubicBezTo>
                  <a:cubicBezTo>
                    <a:pt x="14787" y="6089"/>
                    <a:pt x="12358" y="6326"/>
                    <a:pt x="10045" y="6326"/>
                  </a:cubicBezTo>
                  <a:cubicBezTo>
                    <a:pt x="9307" y="6326"/>
                    <a:pt x="8582" y="6302"/>
                    <a:pt x="7885" y="6268"/>
                  </a:cubicBezTo>
                  <a:cubicBezTo>
                    <a:pt x="6395" y="6205"/>
                    <a:pt x="4797" y="6111"/>
                    <a:pt x="3370" y="5703"/>
                  </a:cubicBezTo>
                  <a:cubicBezTo>
                    <a:pt x="1536" y="5170"/>
                    <a:pt x="925" y="3619"/>
                    <a:pt x="1991" y="2083"/>
                  </a:cubicBezTo>
                  <a:lnTo>
                    <a:pt x="1991" y="2083"/>
                  </a:lnTo>
                  <a:cubicBezTo>
                    <a:pt x="2015" y="2098"/>
                    <a:pt x="2038" y="2106"/>
                    <a:pt x="2063" y="2106"/>
                  </a:cubicBezTo>
                  <a:cubicBezTo>
                    <a:pt x="2089" y="2106"/>
                    <a:pt x="2116" y="2098"/>
                    <a:pt x="2148" y="2083"/>
                  </a:cubicBezTo>
                  <a:cubicBezTo>
                    <a:pt x="4664" y="757"/>
                    <a:pt x="7449" y="482"/>
                    <a:pt x="10251" y="482"/>
                  </a:cubicBezTo>
                  <a:close/>
                  <a:moveTo>
                    <a:pt x="17932" y="5092"/>
                  </a:moveTo>
                  <a:lnTo>
                    <a:pt x="17932" y="5092"/>
                  </a:lnTo>
                  <a:cubicBezTo>
                    <a:pt x="17477" y="6989"/>
                    <a:pt x="17587" y="9058"/>
                    <a:pt x="17618" y="11001"/>
                  </a:cubicBezTo>
                  <a:cubicBezTo>
                    <a:pt x="14588" y="11613"/>
                    <a:pt x="11343" y="12185"/>
                    <a:pt x="8158" y="12185"/>
                  </a:cubicBezTo>
                  <a:cubicBezTo>
                    <a:pt x="6038" y="12185"/>
                    <a:pt x="3945" y="11932"/>
                    <a:pt x="1960" y="11268"/>
                  </a:cubicBezTo>
                  <a:cubicBezTo>
                    <a:pt x="1975" y="11142"/>
                    <a:pt x="2007" y="11033"/>
                    <a:pt x="2022" y="10923"/>
                  </a:cubicBezTo>
                  <a:cubicBezTo>
                    <a:pt x="2931" y="10938"/>
                    <a:pt x="3825" y="10986"/>
                    <a:pt x="4734" y="11033"/>
                  </a:cubicBezTo>
                  <a:cubicBezTo>
                    <a:pt x="4738" y="11034"/>
                    <a:pt x="4742" y="11035"/>
                    <a:pt x="4746" y="11035"/>
                  </a:cubicBezTo>
                  <a:cubicBezTo>
                    <a:pt x="4781" y="11035"/>
                    <a:pt x="4777" y="10968"/>
                    <a:pt x="4734" y="10954"/>
                  </a:cubicBezTo>
                  <a:cubicBezTo>
                    <a:pt x="3841" y="10876"/>
                    <a:pt x="2931" y="10844"/>
                    <a:pt x="2038" y="10844"/>
                  </a:cubicBezTo>
                  <a:cubicBezTo>
                    <a:pt x="2069" y="10594"/>
                    <a:pt x="2101" y="10327"/>
                    <a:pt x="2132" y="10061"/>
                  </a:cubicBezTo>
                  <a:cubicBezTo>
                    <a:pt x="2221" y="10058"/>
                    <a:pt x="2310" y="10057"/>
                    <a:pt x="2398" y="10057"/>
                  </a:cubicBezTo>
                  <a:cubicBezTo>
                    <a:pt x="2827" y="10057"/>
                    <a:pt x="3255" y="10087"/>
                    <a:pt x="3684" y="10139"/>
                  </a:cubicBezTo>
                  <a:cubicBezTo>
                    <a:pt x="3715" y="10139"/>
                    <a:pt x="3731" y="10076"/>
                    <a:pt x="3684" y="10076"/>
                  </a:cubicBezTo>
                  <a:cubicBezTo>
                    <a:pt x="3308" y="10006"/>
                    <a:pt x="2923" y="9971"/>
                    <a:pt x="2529" y="9971"/>
                  </a:cubicBezTo>
                  <a:cubicBezTo>
                    <a:pt x="2398" y="9971"/>
                    <a:pt x="2265" y="9975"/>
                    <a:pt x="2132" y="9982"/>
                  </a:cubicBezTo>
                  <a:cubicBezTo>
                    <a:pt x="2163" y="9653"/>
                    <a:pt x="2179" y="9308"/>
                    <a:pt x="2195" y="8979"/>
                  </a:cubicBezTo>
                  <a:cubicBezTo>
                    <a:pt x="3088" y="8979"/>
                    <a:pt x="3997" y="8948"/>
                    <a:pt x="4891" y="8838"/>
                  </a:cubicBezTo>
                  <a:cubicBezTo>
                    <a:pt x="4953" y="8838"/>
                    <a:pt x="4953" y="8760"/>
                    <a:pt x="4891" y="8760"/>
                  </a:cubicBezTo>
                  <a:cubicBezTo>
                    <a:pt x="3997" y="8791"/>
                    <a:pt x="3104" y="8838"/>
                    <a:pt x="2195" y="8885"/>
                  </a:cubicBezTo>
                  <a:cubicBezTo>
                    <a:pt x="2210" y="8572"/>
                    <a:pt x="2195" y="8258"/>
                    <a:pt x="2195" y="7945"/>
                  </a:cubicBezTo>
                  <a:cubicBezTo>
                    <a:pt x="2294" y="7942"/>
                    <a:pt x="2393" y="7941"/>
                    <a:pt x="2491" y="7941"/>
                  </a:cubicBezTo>
                  <a:cubicBezTo>
                    <a:pt x="2984" y="7941"/>
                    <a:pt x="3470" y="7973"/>
                    <a:pt x="3966" y="8039"/>
                  </a:cubicBezTo>
                  <a:cubicBezTo>
                    <a:pt x="3997" y="8039"/>
                    <a:pt x="4013" y="7976"/>
                    <a:pt x="3966" y="7960"/>
                  </a:cubicBezTo>
                  <a:cubicBezTo>
                    <a:pt x="3555" y="7883"/>
                    <a:pt x="3136" y="7852"/>
                    <a:pt x="2709" y="7852"/>
                  </a:cubicBezTo>
                  <a:cubicBezTo>
                    <a:pt x="2534" y="7852"/>
                    <a:pt x="2357" y="7857"/>
                    <a:pt x="2179" y="7866"/>
                  </a:cubicBezTo>
                  <a:cubicBezTo>
                    <a:pt x="2179" y="7506"/>
                    <a:pt x="2148" y="7145"/>
                    <a:pt x="2116" y="6785"/>
                  </a:cubicBezTo>
                  <a:lnTo>
                    <a:pt x="2116" y="6785"/>
                  </a:lnTo>
                  <a:cubicBezTo>
                    <a:pt x="2900" y="6832"/>
                    <a:pt x="3668" y="6942"/>
                    <a:pt x="4436" y="7067"/>
                  </a:cubicBezTo>
                  <a:cubicBezTo>
                    <a:pt x="4441" y="7069"/>
                    <a:pt x="4446" y="7069"/>
                    <a:pt x="4450" y="7069"/>
                  </a:cubicBezTo>
                  <a:cubicBezTo>
                    <a:pt x="4486" y="7069"/>
                    <a:pt x="4494" y="7018"/>
                    <a:pt x="4452" y="7004"/>
                  </a:cubicBezTo>
                  <a:cubicBezTo>
                    <a:pt x="3699" y="6800"/>
                    <a:pt x="2900" y="6722"/>
                    <a:pt x="2116" y="6706"/>
                  </a:cubicBezTo>
                  <a:cubicBezTo>
                    <a:pt x="2085" y="6362"/>
                    <a:pt x="2038" y="6017"/>
                    <a:pt x="2007" y="5688"/>
                  </a:cubicBezTo>
                  <a:lnTo>
                    <a:pt x="2007" y="5688"/>
                  </a:lnTo>
                  <a:cubicBezTo>
                    <a:pt x="2790" y="6205"/>
                    <a:pt x="3856" y="6362"/>
                    <a:pt x="4765" y="6487"/>
                  </a:cubicBezTo>
                  <a:cubicBezTo>
                    <a:pt x="6238" y="6693"/>
                    <a:pt x="7736" y="6819"/>
                    <a:pt x="9231" y="6819"/>
                  </a:cubicBezTo>
                  <a:cubicBezTo>
                    <a:pt x="10123" y="6819"/>
                    <a:pt x="11013" y="6775"/>
                    <a:pt x="11897" y="6675"/>
                  </a:cubicBezTo>
                  <a:cubicBezTo>
                    <a:pt x="13700" y="6471"/>
                    <a:pt x="15925" y="6268"/>
                    <a:pt x="17540" y="5358"/>
                  </a:cubicBezTo>
                  <a:cubicBezTo>
                    <a:pt x="17681" y="5280"/>
                    <a:pt x="17806" y="5186"/>
                    <a:pt x="17932" y="5092"/>
                  </a:cubicBezTo>
                  <a:close/>
                  <a:moveTo>
                    <a:pt x="18402" y="11315"/>
                  </a:moveTo>
                  <a:cubicBezTo>
                    <a:pt x="18512" y="11362"/>
                    <a:pt x="18621" y="11393"/>
                    <a:pt x="18684" y="11518"/>
                  </a:cubicBezTo>
                  <a:cubicBezTo>
                    <a:pt x="18778" y="11675"/>
                    <a:pt x="18763" y="11832"/>
                    <a:pt x="18684" y="11973"/>
                  </a:cubicBezTo>
                  <a:cubicBezTo>
                    <a:pt x="18657" y="11955"/>
                    <a:pt x="18624" y="11947"/>
                    <a:pt x="18589" y="11947"/>
                  </a:cubicBezTo>
                  <a:cubicBezTo>
                    <a:pt x="18564" y="11947"/>
                    <a:pt x="18538" y="11951"/>
                    <a:pt x="18512" y="11957"/>
                  </a:cubicBezTo>
                  <a:cubicBezTo>
                    <a:pt x="15675" y="12647"/>
                    <a:pt x="12838" y="13196"/>
                    <a:pt x="9922" y="13368"/>
                  </a:cubicBezTo>
                  <a:cubicBezTo>
                    <a:pt x="9190" y="13420"/>
                    <a:pt x="8452" y="13453"/>
                    <a:pt x="7715" y="13453"/>
                  </a:cubicBezTo>
                  <a:cubicBezTo>
                    <a:pt x="7128" y="13453"/>
                    <a:pt x="6541" y="13432"/>
                    <a:pt x="5957" y="13384"/>
                  </a:cubicBezTo>
                  <a:cubicBezTo>
                    <a:pt x="4875" y="13305"/>
                    <a:pt x="1850" y="13149"/>
                    <a:pt x="1160" y="12051"/>
                  </a:cubicBezTo>
                  <a:cubicBezTo>
                    <a:pt x="1129" y="11957"/>
                    <a:pt x="1082" y="11863"/>
                    <a:pt x="1098" y="11738"/>
                  </a:cubicBezTo>
                  <a:cubicBezTo>
                    <a:pt x="1113" y="11628"/>
                    <a:pt x="1176" y="11471"/>
                    <a:pt x="1254" y="11362"/>
                  </a:cubicBezTo>
                  <a:cubicBezTo>
                    <a:pt x="1270" y="11377"/>
                    <a:pt x="1270" y="11393"/>
                    <a:pt x="1286" y="11393"/>
                  </a:cubicBezTo>
                  <a:cubicBezTo>
                    <a:pt x="2210" y="12067"/>
                    <a:pt x="3402" y="12224"/>
                    <a:pt x="4499" y="12365"/>
                  </a:cubicBezTo>
                  <a:cubicBezTo>
                    <a:pt x="5770" y="12539"/>
                    <a:pt x="7050" y="12615"/>
                    <a:pt x="8333" y="12615"/>
                  </a:cubicBezTo>
                  <a:cubicBezTo>
                    <a:pt x="8664" y="12615"/>
                    <a:pt x="8995" y="12610"/>
                    <a:pt x="9327" y="12600"/>
                  </a:cubicBezTo>
                  <a:cubicBezTo>
                    <a:pt x="12179" y="12522"/>
                    <a:pt x="15016" y="12067"/>
                    <a:pt x="17806" y="11471"/>
                  </a:cubicBezTo>
                  <a:cubicBezTo>
                    <a:pt x="17853" y="11471"/>
                    <a:pt x="17885" y="11456"/>
                    <a:pt x="17900" y="11440"/>
                  </a:cubicBezTo>
                  <a:cubicBezTo>
                    <a:pt x="18041" y="11424"/>
                    <a:pt x="18167" y="11393"/>
                    <a:pt x="18308" y="11362"/>
                  </a:cubicBezTo>
                  <a:cubicBezTo>
                    <a:pt x="18339" y="11346"/>
                    <a:pt x="18371" y="11330"/>
                    <a:pt x="18402" y="11315"/>
                  </a:cubicBezTo>
                  <a:close/>
                  <a:moveTo>
                    <a:pt x="17838" y="12600"/>
                  </a:moveTo>
                  <a:cubicBezTo>
                    <a:pt x="17712" y="13870"/>
                    <a:pt x="17775" y="15171"/>
                    <a:pt x="17759" y="16456"/>
                  </a:cubicBezTo>
                  <a:cubicBezTo>
                    <a:pt x="17744" y="17788"/>
                    <a:pt x="17650" y="19136"/>
                    <a:pt x="17744" y="20468"/>
                  </a:cubicBezTo>
                  <a:cubicBezTo>
                    <a:pt x="17744" y="20500"/>
                    <a:pt x="17759" y="20531"/>
                    <a:pt x="17775" y="20547"/>
                  </a:cubicBezTo>
                  <a:cubicBezTo>
                    <a:pt x="15897" y="21785"/>
                    <a:pt x="13687" y="21984"/>
                    <a:pt x="11476" y="21984"/>
                  </a:cubicBezTo>
                  <a:cubicBezTo>
                    <a:pt x="11140" y="21984"/>
                    <a:pt x="10805" y="21979"/>
                    <a:pt x="10471" y="21973"/>
                  </a:cubicBezTo>
                  <a:cubicBezTo>
                    <a:pt x="10471" y="21958"/>
                    <a:pt x="10471" y="21942"/>
                    <a:pt x="10471" y="21926"/>
                  </a:cubicBezTo>
                  <a:cubicBezTo>
                    <a:pt x="10565" y="21926"/>
                    <a:pt x="10659" y="21864"/>
                    <a:pt x="10659" y="21738"/>
                  </a:cubicBezTo>
                  <a:cubicBezTo>
                    <a:pt x="10643" y="21080"/>
                    <a:pt x="10643" y="20343"/>
                    <a:pt x="10486" y="19700"/>
                  </a:cubicBezTo>
                  <a:cubicBezTo>
                    <a:pt x="10486" y="19653"/>
                    <a:pt x="10439" y="19638"/>
                    <a:pt x="10408" y="19622"/>
                  </a:cubicBezTo>
                  <a:cubicBezTo>
                    <a:pt x="10422" y="19509"/>
                    <a:pt x="10347" y="19383"/>
                    <a:pt x="10205" y="19383"/>
                  </a:cubicBezTo>
                  <a:cubicBezTo>
                    <a:pt x="10190" y="19383"/>
                    <a:pt x="10174" y="19384"/>
                    <a:pt x="10157" y="19387"/>
                  </a:cubicBezTo>
                  <a:cubicBezTo>
                    <a:pt x="10021" y="19414"/>
                    <a:pt x="9884" y="19431"/>
                    <a:pt x="9747" y="19431"/>
                  </a:cubicBezTo>
                  <a:cubicBezTo>
                    <a:pt x="9649" y="19431"/>
                    <a:pt x="9550" y="19422"/>
                    <a:pt x="9452" y="19403"/>
                  </a:cubicBezTo>
                  <a:cubicBezTo>
                    <a:pt x="9358" y="19387"/>
                    <a:pt x="8794" y="19277"/>
                    <a:pt x="8856" y="19152"/>
                  </a:cubicBezTo>
                  <a:cubicBezTo>
                    <a:pt x="8877" y="19110"/>
                    <a:pt x="8849" y="19075"/>
                    <a:pt x="8815" y="19075"/>
                  </a:cubicBezTo>
                  <a:cubicBezTo>
                    <a:pt x="8797" y="19075"/>
                    <a:pt x="8778" y="19084"/>
                    <a:pt x="8762" y="19105"/>
                  </a:cubicBezTo>
                  <a:cubicBezTo>
                    <a:pt x="8747" y="19136"/>
                    <a:pt x="8731" y="19168"/>
                    <a:pt x="8731" y="19183"/>
                  </a:cubicBezTo>
                  <a:cubicBezTo>
                    <a:pt x="8700" y="19183"/>
                    <a:pt x="8668" y="19199"/>
                    <a:pt x="8653" y="19215"/>
                  </a:cubicBezTo>
                  <a:cubicBezTo>
                    <a:pt x="8339" y="19497"/>
                    <a:pt x="8073" y="19794"/>
                    <a:pt x="7822" y="20124"/>
                  </a:cubicBezTo>
                  <a:cubicBezTo>
                    <a:pt x="7618" y="20390"/>
                    <a:pt x="7258" y="20704"/>
                    <a:pt x="7242" y="21064"/>
                  </a:cubicBezTo>
                  <a:cubicBezTo>
                    <a:pt x="7226" y="21127"/>
                    <a:pt x="7273" y="21174"/>
                    <a:pt x="7336" y="21205"/>
                  </a:cubicBezTo>
                  <a:cubicBezTo>
                    <a:pt x="7352" y="21221"/>
                    <a:pt x="7367" y="21252"/>
                    <a:pt x="7383" y="21268"/>
                  </a:cubicBezTo>
                  <a:cubicBezTo>
                    <a:pt x="7681" y="21456"/>
                    <a:pt x="8010" y="21597"/>
                    <a:pt x="8339" y="21691"/>
                  </a:cubicBezTo>
                  <a:cubicBezTo>
                    <a:pt x="8402" y="21707"/>
                    <a:pt x="8480" y="21738"/>
                    <a:pt x="8559" y="21754"/>
                  </a:cubicBezTo>
                  <a:cubicBezTo>
                    <a:pt x="8715" y="21816"/>
                    <a:pt x="8872" y="21879"/>
                    <a:pt x="9029" y="21926"/>
                  </a:cubicBezTo>
                  <a:cubicBezTo>
                    <a:pt x="7775" y="21879"/>
                    <a:pt x="6505" y="21785"/>
                    <a:pt x="5283" y="21534"/>
                  </a:cubicBezTo>
                  <a:cubicBezTo>
                    <a:pt x="4091" y="21284"/>
                    <a:pt x="3025" y="20829"/>
                    <a:pt x="1928" y="20343"/>
                  </a:cubicBezTo>
                  <a:cubicBezTo>
                    <a:pt x="1944" y="20296"/>
                    <a:pt x="1944" y="20249"/>
                    <a:pt x="1944" y="20202"/>
                  </a:cubicBezTo>
                  <a:cubicBezTo>
                    <a:pt x="2869" y="20233"/>
                    <a:pt x="3747" y="20374"/>
                    <a:pt x="4640" y="20594"/>
                  </a:cubicBezTo>
                  <a:cubicBezTo>
                    <a:pt x="4645" y="20596"/>
                    <a:pt x="4650" y="20596"/>
                    <a:pt x="4654" y="20596"/>
                  </a:cubicBezTo>
                  <a:cubicBezTo>
                    <a:pt x="4690" y="20596"/>
                    <a:pt x="4699" y="20545"/>
                    <a:pt x="4671" y="20531"/>
                  </a:cubicBezTo>
                  <a:cubicBezTo>
                    <a:pt x="3842" y="20265"/>
                    <a:pt x="2971" y="20138"/>
                    <a:pt x="2098" y="20138"/>
                  </a:cubicBezTo>
                  <a:cubicBezTo>
                    <a:pt x="2046" y="20138"/>
                    <a:pt x="1995" y="20138"/>
                    <a:pt x="1944" y="20139"/>
                  </a:cubicBezTo>
                  <a:cubicBezTo>
                    <a:pt x="1960" y="19951"/>
                    <a:pt x="1975" y="19779"/>
                    <a:pt x="1975" y="19591"/>
                  </a:cubicBezTo>
                  <a:cubicBezTo>
                    <a:pt x="2399" y="19591"/>
                    <a:pt x="2806" y="19606"/>
                    <a:pt x="3229" y="19669"/>
                  </a:cubicBezTo>
                  <a:cubicBezTo>
                    <a:pt x="3232" y="19671"/>
                    <a:pt x="3235" y="19671"/>
                    <a:pt x="3238" y="19671"/>
                  </a:cubicBezTo>
                  <a:cubicBezTo>
                    <a:pt x="3266" y="19671"/>
                    <a:pt x="3288" y="19606"/>
                    <a:pt x="3245" y="19606"/>
                  </a:cubicBezTo>
                  <a:cubicBezTo>
                    <a:pt x="2917" y="19546"/>
                    <a:pt x="2589" y="19523"/>
                    <a:pt x="2261" y="19523"/>
                  </a:cubicBezTo>
                  <a:cubicBezTo>
                    <a:pt x="2166" y="19523"/>
                    <a:pt x="2070" y="19525"/>
                    <a:pt x="1975" y="19528"/>
                  </a:cubicBezTo>
                  <a:cubicBezTo>
                    <a:pt x="1975" y="19309"/>
                    <a:pt x="1991" y="19105"/>
                    <a:pt x="1975" y="18885"/>
                  </a:cubicBezTo>
                  <a:cubicBezTo>
                    <a:pt x="2383" y="18851"/>
                    <a:pt x="2785" y="18840"/>
                    <a:pt x="3188" y="18840"/>
                  </a:cubicBezTo>
                  <a:cubicBezTo>
                    <a:pt x="3514" y="18840"/>
                    <a:pt x="3840" y="18847"/>
                    <a:pt x="4170" y="18854"/>
                  </a:cubicBezTo>
                  <a:cubicBezTo>
                    <a:pt x="4174" y="18855"/>
                    <a:pt x="4178" y="18856"/>
                    <a:pt x="4181" y="18856"/>
                  </a:cubicBezTo>
                  <a:cubicBezTo>
                    <a:pt x="4216" y="18856"/>
                    <a:pt x="4212" y="18791"/>
                    <a:pt x="4170" y="18791"/>
                  </a:cubicBezTo>
                  <a:cubicBezTo>
                    <a:pt x="3872" y="18760"/>
                    <a:pt x="3577" y="18746"/>
                    <a:pt x="3284" y="18746"/>
                  </a:cubicBezTo>
                  <a:cubicBezTo>
                    <a:pt x="2851" y="18746"/>
                    <a:pt x="2421" y="18776"/>
                    <a:pt x="1991" y="18823"/>
                  </a:cubicBezTo>
                  <a:cubicBezTo>
                    <a:pt x="1975" y="18525"/>
                    <a:pt x="1975" y="18243"/>
                    <a:pt x="1960" y="17961"/>
                  </a:cubicBezTo>
                  <a:cubicBezTo>
                    <a:pt x="2414" y="17929"/>
                    <a:pt x="2869" y="17929"/>
                    <a:pt x="3308" y="17929"/>
                  </a:cubicBezTo>
                  <a:cubicBezTo>
                    <a:pt x="3355" y="17929"/>
                    <a:pt x="3355" y="17867"/>
                    <a:pt x="3308" y="17867"/>
                  </a:cubicBezTo>
                  <a:cubicBezTo>
                    <a:pt x="3140" y="17855"/>
                    <a:pt x="2970" y="17849"/>
                    <a:pt x="2799" y="17849"/>
                  </a:cubicBezTo>
                  <a:cubicBezTo>
                    <a:pt x="2522" y="17849"/>
                    <a:pt x="2241" y="17863"/>
                    <a:pt x="1960" y="17882"/>
                  </a:cubicBezTo>
                  <a:cubicBezTo>
                    <a:pt x="1960" y="17584"/>
                    <a:pt x="1944" y="17287"/>
                    <a:pt x="1944" y="16989"/>
                  </a:cubicBezTo>
                  <a:cubicBezTo>
                    <a:pt x="2683" y="16989"/>
                    <a:pt x="3422" y="17023"/>
                    <a:pt x="4161" y="17023"/>
                  </a:cubicBezTo>
                  <a:cubicBezTo>
                    <a:pt x="4284" y="17023"/>
                    <a:pt x="4407" y="17022"/>
                    <a:pt x="4530" y="17020"/>
                  </a:cubicBezTo>
                  <a:cubicBezTo>
                    <a:pt x="4577" y="17020"/>
                    <a:pt x="4577" y="16957"/>
                    <a:pt x="4530" y="16957"/>
                  </a:cubicBezTo>
                  <a:cubicBezTo>
                    <a:pt x="4068" y="16915"/>
                    <a:pt x="3605" y="16900"/>
                    <a:pt x="3142" y="16900"/>
                  </a:cubicBezTo>
                  <a:cubicBezTo>
                    <a:pt x="2743" y="16900"/>
                    <a:pt x="2343" y="16912"/>
                    <a:pt x="1944" y="16926"/>
                  </a:cubicBezTo>
                  <a:cubicBezTo>
                    <a:pt x="1944" y="16754"/>
                    <a:pt x="1928" y="16597"/>
                    <a:pt x="1928" y="16425"/>
                  </a:cubicBezTo>
                  <a:cubicBezTo>
                    <a:pt x="1928" y="16315"/>
                    <a:pt x="1928" y="16189"/>
                    <a:pt x="1928" y="16080"/>
                  </a:cubicBezTo>
                  <a:cubicBezTo>
                    <a:pt x="2162" y="16058"/>
                    <a:pt x="2392" y="16050"/>
                    <a:pt x="2624" y="16050"/>
                  </a:cubicBezTo>
                  <a:cubicBezTo>
                    <a:pt x="2905" y="16050"/>
                    <a:pt x="3188" y="16062"/>
                    <a:pt x="3480" y="16080"/>
                  </a:cubicBezTo>
                  <a:cubicBezTo>
                    <a:pt x="3511" y="16080"/>
                    <a:pt x="3527" y="16017"/>
                    <a:pt x="3480" y="16001"/>
                  </a:cubicBezTo>
                  <a:cubicBezTo>
                    <a:pt x="3247" y="15966"/>
                    <a:pt x="3014" y="15950"/>
                    <a:pt x="2781" y="15950"/>
                  </a:cubicBezTo>
                  <a:cubicBezTo>
                    <a:pt x="2497" y="15950"/>
                    <a:pt x="2213" y="15974"/>
                    <a:pt x="1928" y="16017"/>
                  </a:cubicBezTo>
                  <a:cubicBezTo>
                    <a:pt x="1928" y="15656"/>
                    <a:pt x="1928" y="15280"/>
                    <a:pt x="1928" y="14920"/>
                  </a:cubicBezTo>
                  <a:cubicBezTo>
                    <a:pt x="2493" y="14947"/>
                    <a:pt x="3063" y="14964"/>
                    <a:pt x="3632" y="14964"/>
                  </a:cubicBezTo>
                  <a:cubicBezTo>
                    <a:pt x="4043" y="14964"/>
                    <a:pt x="4452" y="14955"/>
                    <a:pt x="4859" y="14935"/>
                  </a:cubicBezTo>
                  <a:cubicBezTo>
                    <a:pt x="4906" y="14920"/>
                    <a:pt x="4906" y="14857"/>
                    <a:pt x="4859" y="14857"/>
                  </a:cubicBezTo>
                  <a:cubicBezTo>
                    <a:pt x="4449" y="14831"/>
                    <a:pt x="4035" y="14821"/>
                    <a:pt x="3621" y="14821"/>
                  </a:cubicBezTo>
                  <a:cubicBezTo>
                    <a:pt x="3056" y="14821"/>
                    <a:pt x="2489" y="14839"/>
                    <a:pt x="1928" y="14857"/>
                  </a:cubicBezTo>
                  <a:cubicBezTo>
                    <a:pt x="1928" y="14528"/>
                    <a:pt x="1913" y="14199"/>
                    <a:pt x="1897" y="13870"/>
                  </a:cubicBezTo>
                  <a:lnTo>
                    <a:pt x="2257" y="13870"/>
                  </a:lnTo>
                  <a:cubicBezTo>
                    <a:pt x="2524" y="13885"/>
                    <a:pt x="2790" y="13917"/>
                    <a:pt x="3057" y="13948"/>
                  </a:cubicBezTo>
                  <a:cubicBezTo>
                    <a:pt x="3062" y="13950"/>
                    <a:pt x="3067" y="13950"/>
                    <a:pt x="3072" y="13950"/>
                  </a:cubicBezTo>
                  <a:cubicBezTo>
                    <a:pt x="3110" y="13950"/>
                    <a:pt x="3130" y="13899"/>
                    <a:pt x="3088" y="13885"/>
                  </a:cubicBezTo>
                  <a:cubicBezTo>
                    <a:pt x="2759" y="13823"/>
                    <a:pt x="2430" y="13791"/>
                    <a:pt x="2085" y="13791"/>
                  </a:cubicBezTo>
                  <a:cubicBezTo>
                    <a:pt x="2038" y="13791"/>
                    <a:pt x="1975" y="13776"/>
                    <a:pt x="1897" y="13776"/>
                  </a:cubicBezTo>
                  <a:cubicBezTo>
                    <a:pt x="1881" y="13525"/>
                    <a:pt x="1866" y="13258"/>
                    <a:pt x="1819" y="12992"/>
                  </a:cubicBezTo>
                  <a:lnTo>
                    <a:pt x="1819" y="12992"/>
                  </a:lnTo>
                  <a:cubicBezTo>
                    <a:pt x="2367" y="13258"/>
                    <a:pt x="3025" y="13368"/>
                    <a:pt x="3527" y="13462"/>
                  </a:cubicBezTo>
                  <a:cubicBezTo>
                    <a:pt x="4986" y="13765"/>
                    <a:pt x="6499" y="13856"/>
                    <a:pt x="7991" y="13856"/>
                  </a:cubicBezTo>
                  <a:cubicBezTo>
                    <a:pt x="8118" y="13856"/>
                    <a:pt x="8244" y="13855"/>
                    <a:pt x="8370" y="13854"/>
                  </a:cubicBezTo>
                  <a:cubicBezTo>
                    <a:pt x="11537" y="13823"/>
                    <a:pt x="14766" y="13415"/>
                    <a:pt x="17838" y="12600"/>
                  </a:cubicBezTo>
                  <a:close/>
                  <a:moveTo>
                    <a:pt x="1176" y="20390"/>
                  </a:moveTo>
                  <a:cubicBezTo>
                    <a:pt x="3370" y="22208"/>
                    <a:pt x="6850" y="22240"/>
                    <a:pt x="9546" y="22334"/>
                  </a:cubicBezTo>
                  <a:cubicBezTo>
                    <a:pt x="10259" y="22356"/>
                    <a:pt x="10992" y="22382"/>
                    <a:pt x="11728" y="22382"/>
                  </a:cubicBezTo>
                  <a:cubicBezTo>
                    <a:pt x="14117" y="22382"/>
                    <a:pt x="16544" y="22112"/>
                    <a:pt x="18449" y="20578"/>
                  </a:cubicBezTo>
                  <a:cubicBezTo>
                    <a:pt x="18559" y="20672"/>
                    <a:pt x="18684" y="20766"/>
                    <a:pt x="18763" y="20923"/>
                  </a:cubicBezTo>
                  <a:cubicBezTo>
                    <a:pt x="18857" y="21095"/>
                    <a:pt x="18904" y="21284"/>
                    <a:pt x="18904" y="21472"/>
                  </a:cubicBezTo>
                  <a:cubicBezTo>
                    <a:pt x="18872" y="21472"/>
                    <a:pt x="18841" y="21487"/>
                    <a:pt x="18810" y="21519"/>
                  </a:cubicBezTo>
                  <a:cubicBezTo>
                    <a:pt x="17681" y="22585"/>
                    <a:pt x="16176" y="22835"/>
                    <a:pt x="14703" y="23117"/>
                  </a:cubicBezTo>
                  <a:cubicBezTo>
                    <a:pt x="13354" y="23363"/>
                    <a:pt x="12034" y="23493"/>
                    <a:pt x="10683" y="23493"/>
                  </a:cubicBezTo>
                  <a:cubicBezTo>
                    <a:pt x="10307" y="23493"/>
                    <a:pt x="9928" y="23483"/>
                    <a:pt x="9546" y="23462"/>
                  </a:cubicBezTo>
                  <a:cubicBezTo>
                    <a:pt x="6584" y="23290"/>
                    <a:pt x="3292" y="22882"/>
                    <a:pt x="721" y="21284"/>
                  </a:cubicBezTo>
                  <a:cubicBezTo>
                    <a:pt x="706" y="21268"/>
                    <a:pt x="690" y="21268"/>
                    <a:pt x="674" y="21268"/>
                  </a:cubicBezTo>
                  <a:cubicBezTo>
                    <a:pt x="627" y="21111"/>
                    <a:pt x="643" y="20923"/>
                    <a:pt x="706" y="20798"/>
                  </a:cubicBezTo>
                  <a:cubicBezTo>
                    <a:pt x="815" y="20594"/>
                    <a:pt x="1019" y="20531"/>
                    <a:pt x="1176" y="20390"/>
                  </a:cubicBezTo>
                  <a:close/>
                  <a:moveTo>
                    <a:pt x="1536" y="22130"/>
                  </a:moveTo>
                  <a:lnTo>
                    <a:pt x="1536" y="22130"/>
                  </a:lnTo>
                  <a:cubicBezTo>
                    <a:pt x="3856" y="23572"/>
                    <a:pt x="7195" y="23729"/>
                    <a:pt x="9765" y="23870"/>
                  </a:cubicBezTo>
                  <a:cubicBezTo>
                    <a:pt x="10025" y="23883"/>
                    <a:pt x="10284" y="23889"/>
                    <a:pt x="10542" y="23889"/>
                  </a:cubicBezTo>
                  <a:cubicBezTo>
                    <a:pt x="12133" y="23889"/>
                    <a:pt x="13689" y="23656"/>
                    <a:pt x="15267" y="23400"/>
                  </a:cubicBezTo>
                  <a:cubicBezTo>
                    <a:pt x="16208" y="23243"/>
                    <a:pt x="17132" y="23055"/>
                    <a:pt x="17947" y="22647"/>
                  </a:cubicBezTo>
                  <a:lnTo>
                    <a:pt x="17947" y="22647"/>
                  </a:lnTo>
                  <a:cubicBezTo>
                    <a:pt x="17775" y="24701"/>
                    <a:pt x="17791" y="26785"/>
                    <a:pt x="17979" y="28823"/>
                  </a:cubicBezTo>
                  <a:cubicBezTo>
                    <a:pt x="17932" y="28933"/>
                    <a:pt x="17963" y="29074"/>
                    <a:pt x="18010" y="29199"/>
                  </a:cubicBezTo>
                  <a:cubicBezTo>
                    <a:pt x="15251" y="30077"/>
                    <a:pt x="12493" y="30422"/>
                    <a:pt x="9562" y="30453"/>
                  </a:cubicBezTo>
                  <a:cubicBezTo>
                    <a:pt x="9420" y="30455"/>
                    <a:pt x="9279" y="30455"/>
                    <a:pt x="9138" y="30455"/>
                  </a:cubicBezTo>
                  <a:cubicBezTo>
                    <a:pt x="7777" y="30455"/>
                    <a:pt x="6428" y="30382"/>
                    <a:pt x="5079" y="30155"/>
                  </a:cubicBezTo>
                  <a:cubicBezTo>
                    <a:pt x="3903" y="29951"/>
                    <a:pt x="2853" y="29560"/>
                    <a:pt x="1756" y="29168"/>
                  </a:cubicBezTo>
                  <a:cubicBezTo>
                    <a:pt x="1756" y="29168"/>
                    <a:pt x="1756" y="29168"/>
                    <a:pt x="1756" y="29152"/>
                  </a:cubicBezTo>
                  <a:cubicBezTo>
                    <a:pt x="1756" y="29058"/>
                    <a:pt x="1756" y="28948"/>
                    <a:pt x="1740" y="28839"/>
                  </a:cubicBezTo>
                  <a:lnTo>
                    <a:pt x="1740" y="28839"/>
                  </a:lnTo>
                  <a:cubicBezTo>
                    <a:pt x="3245" y="29105"/>
                    <a:pt x="4797" y="29262"/>
                    <a:pt x="6317" y="29277"/>
                  </a:cubicBezTo>
                  <a:cubicBezTo>
                    <a:pt x="6348" y="29277"/>
                    <a:pt x="6348" y="29215"/>
                    <a:pt x="6317" y="29215"/>
                  </a:cubicBezTo>
                  <a:cubicBezTo>
                    <a:pt x="4781" y="29074"/>
                    <a:pt x="3276" y="28948"/>
                    <a:pt x="1740" y="28776"/>
                  </a:cubicBezTo>
                  <a:cubicBezTo>
                    <a:pt x="1740" y="28541"/>
                    <a:pt x="1725" y="28290"/>
                    <a:pt x="1709" y="28055"/>
                  </a:cubicBezTo>
                  <a:lnTo>
                    <a:pt x="1709" y="28055"/>
                  </a:lnTo>
                  <a:cubicBezTo>
                    <a:pt x="2649" y="28071"/>
                    <a:pt x="3590" y="28133"/>
                    <a:pt x="4530" y="28165"/>
                  </a:cubicBezTo>
                  <a:cubicBezTo>
                    <a:pt x="4577" y="28165"/>
                    <a:pt x="4593" y="28102"/>
                    <a:pt x="4546" y="28086"/>
                  </a:cubicBezTo>
                  <a:cubicBezTo>
                    <a:pt x="3991" y="28002"/>
                    <a:pt x="3419" y="27968"/>
                    <a:pt x="2847" y="27968"/>
                  </a:cubicBezTo>
                  <a:cubicBezTo>
                    <a:pt x="2466" y="27968"/>
                    <a:pt x="2085" y="27983"/>
                    <a:pt x="1709" y="28008"/>
                  </a:cubicBezTo>
                  <a:cubicBezTo>
                    <a:pt x="1693" y="27694"/>
                    <a:pt x="1693" y="27365"/>
                    <a:pt x="1678" y="27052"/>
                  </a:cubicBezTo>
                  <a:lnTo>
                    <a:pt x="1678" y="27052"/>
                  </a:lnTo>
                  <a:cubicBezTo>
                    <a:pt x="2994" y="27083"/>
                    <a:pt x="4311" y="27177"/>
                    <a:pt x="5627" y="27240"/>
                  </a:cubicBezTo>
                  <a:cubicBezTo>
                    <a:pt x="5674" y="27240"/>
                    <a:pt x="5674" y="27161"/>
                    <a:pt x="5643" y="27161"/>
                  </a:cubicBezTo>
                  <a:cubicBezTo>
                    <a:pt x="4687" y="27023"/>
                    <a:pt x="3705" y="26970"/>
                    <a:pt x="2729" y="26970"/>
                  </a:cubicBezTo>
                  <a:cubicBezTo>
                    <a:pt x="2377" y="26970"/>
                    <a:pt x="2026" y="26977"/>
                    <a:pt x="1678" y="26989"/>
                  </a:cubicBezTo>
                  <a:cubicBezTo>
                    <a:pt x="1662" y="26707"/>
                    <a:pt x="1662" y="26425"/>
                    <a:pt x="1662" y="26143"/>
                  </a:cubicBezTo>
                  <a:cubicBezTo>
                    <a:pt x="1678" y="26143"/>
                    <a:pt x="1678" y="26143"/>
                    <a:pt x="1740" y="26127"/>
                  </a:cubicBezTo>
                  <a:cubicBezTo>
                    <a:pt x="1756" y="26127"/>
                    <a:pt x="1756" y="26096"/>
                    <a:pt x="1740" y="26096"/>
                  </a:cubicBezTo>
                  <a:cubicBezTo>
                    <a:pt x="2367" y="26096"/>
                    <a:pt x="3041" y="26158"/>
                    <a:pt x="3684" y="26205"/>
                  </a:cubicBezTo>
                  <a:cubicBezTo>
                    <a:pt x="3747" y="26205"/>
                    <a:pt x="3747" y="26096"/>
                    <a:pt x="3684" y="26096"/>
                  </a:cubicBezTo>
                  <a:cubicBezTo>
                    <a:pt x="3263" y="26047"/>
                    <a:pt x="2841" y="26022"/>
                    <a:pt x="2420" y="26022"/>
                  </a:cubicBezTo>
                  <a:cubicBezTo>
                    <a:pt x="2167" y="26022"/>
                    <a:pt x="1915" y="26031"/>
                    <a:pt x="1662" y="26049"/>
                  </a:cubicBezTo>
                  <a:cubicBezTo>
                    <a:pt x="1662" y="25798"/>
                    <a:pt x="1646" y="25563"/>
                    <a:pt x="1662" y="25312"/>
                  </a:cubicBezTo>
                  <a:cubicBezTo>
                    <a:pt x="1662" y="25233"/>
                    <a:pt x="1662" y="25155"/>
                    <a:pt x="1662" y="25092"/>
                  </a:cubicBezTo>
                  <a:cubicBezTo>
                    <a:pt x="1874" y="25068"/>
                    <a:pt x="2091" y="25057"/>
                    <a:pt x="2309" y="25057"/>
                  </a:cubicBezTo>
                  <a:cubicBezTo>
                    <a:pt x="3333" y="25057"/>
                    <a:pt x="4408" y="25292"/>
                    <a:pt x="5377" y="25422"/>
                  </a:cubicBezTo>
                  <a:cubicBezTo>
                    <a:pt x="5439" y="25422"/>
                    <a:pt x="5455" y="25328"/>
                    <a:pt x="5392" y="25312"/>
                  </a:cubicBezTo>
                  <a:cubicBezTo>
                    <a:pt x="4517" y="25166"/>
                    <a:pt x="3463" y="24954"/>
                    <a:pt x="2485" y="24954"/>
                  </a:cubicBezTo>
                  <a:cubicBezTo>
                    <a:pt x="2202" y="24954"/>
                    <a:pt x="1926" y="24972"/>
                    <a:pt x="1662" y="25014"/>
                  </a:cubicBezTo>
                  <a:cubicBezTo>
                    <a:pt x="1678" y="24763"/>
                    <a:pt x="1693" y="24512"/>
                    <a:pt x="1709" y="24262"/>
                  </a:cubicBezTo>
                  <a:cubicBezTo>
                    <a:pt x="2571" y="24262"/>
                    <a:pt x="3433" y="24309"/>
                    <a:pt x="4295" y="24340"/>
                  </a:cubicBezTo>
                  <a:cubicBezTo>
                    <a:pt x="4342" y="24340"/>
                    <a:pt x="4342" y="24262"/>
                    <a:pt x="4295" y="24262"/>
                  </a:cubicBezTo>
                  <a:cubicBezTo>
                    <a:pt x="3749" y="24202"/>
                    <a:pt x="3202" y="24180"/>
                    <a:pt x="2655" y="24180"/>
                  </a:cubicBezTo>
                  <a:cubicBezTo>
                    <a:pt x="2340" y="24180"/>
                    <a:pt x="2024" y="24188"/>
                    <a:pt x="1709" y="24199"/>
                  </a:cubicBezTo>
                  <a:cubicBezTo>
                    <a:pt x="1725" y="23917"/>
                    <a:pt x="1740" y="23650"/>
                    <a:pt x="1725" y="23368"/>
                  </a:cubicBezTo>
                  <a:lnTo>
                    <a:pt x="1725" y="23368"/>
                  </a:lnTo>
                  <a:cubicBezTo>
                    <a:pt x="2320" y="23384"/>
                    <a:pt x="2916" y="23447"/>
                    <a:pt x="3511" y="23541"/>
                  </a:cubicBezTo>
                  <a:cubicBezTo>
                    <a:pt x="3558" y="23541"/>
                    <a:pt x="3574" y="23462"/>
                    <a:pt x="3527" y="23447"/>
                  </a:cubicBezTo>
                  <a:cubicBezTo>
                    <a:pt x="3051" y="23346"/>
                    <a:pt x="2574" y="23296"/>
                    <a:pt x="2090" y="23296"/>
                  </a:cubicBezTo>
                  <a:cubicBezTo>
                    <a:pt x="1968" y="23296"/>
                    <a:pt x="1847" y="23299"/>
                    <a:pt x="1725" y="23306"/>
                  </a:cubicBezTo>
                  <a:cubicBezTo>
                    <a:pt x="1709" y="22898"/>
                    <a:pt x="1662" y="22506"/>
                    <a:pt x="1536" y="22130"/>
                  </a:cubicBezTo>
                  <a:close/>
                  <a:moveTo>
                    <a:pt x="815" y="29105"/>
                  </a:moveTo>
                  <a:cubicBezTo>
                    <a:pt x="2931" y="30636"/>
                    <a:pt x="5986" y="30820"/>
                    <a:pt x="8598" y="30820"/>
                  </a:cubicBezTo>
                  <a:cubicBezTo>
                    <a:pt x="8927" y="30820"/>
                    <a:pt x="9249" y="30817"/>
                    <a:pt x="9562" y="30814"/>
                  </a:cubicBezTo>
                  <a:cubicBezTo>
                    <a:pt x="12634" y="30798"/>
                    <a:pt x="16114" y="30688"/>
                    <a:pt x="18872" y="29168"/>
                  </a:cubicBezTo>
                  <a:cubicBezTo>
                    <a:pt x="18888" y="29246"/>
                    <a:pt x="18935" y="29309"/>
                    <a:pt x="19029" y="29309"/>
                  </a:cubicBezTo>
                  <a:cubicBezTo>
                    <a:pt x="19043" y="29307"/>
                    <a:pt x="19057" y="29306"/>
                    <a:pt x="19071" y="29306"/>
                  </a:cubicBezTo>
                  <a:cubicBezTo>
                    <a:pt x="19195" y="29306"/>
                    <a:pt x="19303" y="29368"/>
                    <a:pt x="19374" y="29481"/>
                  </a:cubicBezTo>
                  <a:cubicBezTo>
                    <a:pt x="19499" y="29685"/>
                    <a:pt x="19374" y="29842"/>
                    <a:pt x="19233" y="29983"/>
                  </a:cubicBezTo>
                  <a:cubicBezTo>
                    <a:pt x="19092" y="30124"/>
                    <a:pt x="18872" y="30218"/>
                    <a:pt x="18684" y="30312"/>
                  </a:cubicBezTo>
                  <a:cubicBezTo>
                    <a:pt x="18402" y="30453"/>
                    <a:pt x="18104" y="30547"/>
                    <a:pt x="17806" y="30641"/>
                  </a:cubicBezTo>
                  <a:cubicBezTo>
                    <a:pt x="17784" y="30630"/>
                    <a:pt x="17754" y="30619"/>
                    <a:pt x="17722" y="30619"/>
                  </a:cubicBezTo>
                  <a:cubicBezTo>
                    <a:pt x="17709" y="30619"/>
                    <a:pt x="17695" y="30621"/>
                    <a:pt x="17681" y="30625"/>
                  </a:cubicBezTo>
                  <a:cubicBezTo>
                    <a:pt x="14993" y="31364"/>
                    <a:pt x="12209" y="31838"/>
                    <a:pt x="9418" y="31838"/>
                  </a:cubicBezTo>
                  <a:cubicBezTo>
                    <a:pt x="9246" y="31838"/>
                    <a:pt x="9075" y="31836"/>
                    <a:pt x="8903" y="31832"/>
                  </a:cubicBezTo>
                  <a:cubicBezTo>
                    <a:pt x="7430" y="31801"/>
                    <a:pt x="5941" y="31660"/>
                    <a:pt x="4499" y="31409"/>
                  </a:cubicBezTo>
                  <a:cubicBezTo>
                    <a:pt x="3464" y="31221"/>
                    <a:pt x="1740" y="31111"/>
                    <a:pt x="815" y="30390"/>
                  </a:cubicBezTo>
                  <a:cubicBezTo>
                    <a:pt x="721" y="30187"/>
                    <a:pt x="549" y="30061"/>
                    <a:pt x="518" y="29810"/>
                  </a:cubicBezTo>
                  <a:cubicBezTo>
                    <a:pt x="502" y="29544"/>
                    <a:pt x="643" y="29293"/>
                    <a:pt x="815" y="29105"/>
                  </a:cubicBezTo>
                  <a:close/>
                  <a:moveTo>
                    <a:pt x="9887" y="0"/>
                  </a:moveTo>
                  <a:cubicBezTo>
                    <a:pt x="7102" y="0"/>
                    <a:pt x="4310" y="403"/>
                    <a:pt x="1928" y="1706"/>
                  </a:cubicBezTo>
                  <a:cubicBezTo>
                    <a:pt x="1897" y="1722"/>
                    <a:pt x="1866" y="1753"/>
                    <a:pt x="1850" y="1785"/>
                  </a:cubicBezTo>
                  <a:cubicBezTo>
                    <a:pt x="862" y="2427"/>
                    <a:pt x="612" y="3807"/>
                    <a:pt x="1176" y="4826"/>
                  </a:cubicBezTo>
                  <a:cubicBezTo>
                    <a:pt x="1317" y="5061"/>
                    <a:pt x="1489" y="5264"/>
                    <a:pt x="1678" y="5437"/>
                  </a:cubicBezTo>
                  <a:cubicBezTo>
                    <a:pt x="1536" y="7318"/>
                    <a:pt x="1662" y="9230"/>
                    <a:pt x="1568" y="11127"/>
                  </a:cubicBezTo>
                  <a:cubicBezTo>
                    <a:pt x="1521" y="11111"/>
                    <a:pt x="1474" y="11095"/>
                    <a:pt x="1427" y="11080"/>
                  </a:cubicBezTo>
                  <a:cubicBezTo>
                    <a:pt x="1411" y="11064"/>
                    <a:pt x="1395" y="11064"/>
                    <a:pt x="1380" y="11064"/>
                  </a:cubicBezTo>
                  <a:cubicBezTo>
                    <a:pt x="1348" y="11048"/>
                    <a:pt x="1333" y="11048"/>
                    <a:pt x="1301" y="11048"/>
                  </a:cubicBezTo>
                  <a:cubicBezTo>
                    <a:pt x="956" y="11095"/>
                    <a:pt x="753" y="11330"/>
                    <a:pt x="706" y="11660"/>
                  </a:cubicBezTo>
                  <a:cubicBezTo>
                    <a:pt x="659" y="11926"/>
                    <a:pt x="721" y="12412"/>
                    <a:pt x="1051" y="12459"/>
                  </a:cubicBezTo>
                  <a:lnTo>
                    <a:pt x="1129" y="12459"/>
                  </a:lnTo>
                  <a:cubicBezTo>
                    <a:pt x="1239" y="12616"/>
                    <a:pt x="1395" y="12741"/>
                    <a:pt x="1568" y="12851"/>
                  </a:cubicBezTo>
                  <a:cubicBezTo>
                    <a:pt x="1568" y="12851"/>
                    <a:pt x="1568" y="12866"/>
                    <a:pt x="1568" y="12866"/>
                  </a:cubicBezTo>
                  <a:cubicBezTo>
                    <a:pt x="1411" y="14105"/>
                    <a:pt x="1505" y="15406"/>
                    <a:pt x="1521" y="16660"/>
                  </a:cubicBezTo>
                  <a:cubicBezTo>
                    <a:pt x="1536" y="17820"/>
                    <a:pt x="1474" y="19011"/>
                    <a:pt x="1583" y="20171"/>
                  </a:cubicBezTo>
                  <a:cubicBezTo>
                    <a:pt x="1458" y="20124"/>
                    <a:pt x="1317" y="20061"/>
                    <a:pt x="1192" y="19998"/>
                  </a:cubicBezTo>
                  <a:cubicBezTo>
                    <a:pt x="1175" y="19993"/>
                    <a:pt x="1157" y="19990"/>
                    <a:pt x="1139" y="19990"/>
                  </a:cubicBezTo>
                  <a:cubicBezTo>
                    <a:pt x="1057" y="19990"/>
                    <a:pt x="969" y="20046"/>
                    <a:pt x="956" y="20124"/>
                  </a:cubicBezTo>
                  <a:cubicBezTo>
                    <a:pt x="330" y="20327"/>
                    <a:pt x="0" y="21362"/>
                    <a:pt x="784" y="21581"/>
                  </a:cubicBezTo>
                  <a:cubicBezTo>
                    <a:pt x="925" y="21707"/>
                    <a:pt x="1082" y="21816"/>
                    <a:pt x="1223" y="21926"/>
                  </a:cubicBezTo>
                  <a:cubicBezTo>
                    <a:pt x="1223" y="21942"/>
                    <a:pt x="1207" y="21973"/>
                    <a:pt x="1223" y="21989"/>
                  </a:cubicBezTo>
                  <a:cubicBezTo>
                    <a:pt x="1333" y="24340"/>
                    <a:pt x="1113" y="26676"/>
                    <a:pt x="1364" y="29027"/>
                  </a:cubicBezTo>
                  <a:cubicBezTo>
                    <a:pt x="1192" y="28964"/>
                    <a:pt x="1004" y="28901"/>
                    <a:pt x="815" y="28839"/>
                  </a:cubicBezTo>
                  <a:cubicBezTo>
                    <a:pt x="798" y="28830"/>
                    <a:pt x="782" y="28826"/>
                    <a:pt x="767" y="28826"/>
                  </a:cubicBezTo>
                  <a:cubicBezTo>
                    <a:pt x="729" y="28826"/>
                    <a:pt x="701" y="28852"/>
                    <a:pt x="690" y="28886"/>
                  </a:cubicBezTo>
                  <a:cubicBezTo>
                    <a:pt x="330" y="29042"/>
                    <a:pt x="110" y="29372"/>
                    <a:pt x="110" y="29763"/>
                  </a:cubicBezTo>
                  <a:cubicBezTo>
                    <a:pt x="110" y="30108"/>
                    <a:pt x="314" y="30641"/>
                    <a:pt x="706" y="30657"/>
                  </a:cubicBezTo>
                  <a:lnTo>
                    <a:pt x="721" y="30657"/>
                  </a:lnTo>
                  <a:cubicBezTo>
                    <a:pt x="1317" y="31221"/>
                    <a:pt x="2289" y="31346"/>
                    <a:pt x="3073" y="31519"/>
                  </a:cubicBezTo>
                  <a:cubicBezTo>
                    <a:pt x="4624" y="31864"/>
                    <a:pt x="6207" y="32083"/>
                    <a:pt x="7775" y="32146"/>
                  </a:cubicBezTo>
                  <a:cubicBezTo>
                    <a:pt x="8214" y="32163"/>
                    <a:pt x="8654" y="32171"/>
                    <a:pt x="9093" y="32171"/>
                  </a:cubicBezTo>
                  <a:cubicBezTo>
                    <a:pt x="11924" y="32171"/>
                    <a:pt x="14732" y="31812"/>
                    <a:pt x="17446" y="30970"/>
                  </a:cubicBezTo>
                  <a:cubicBezTo>
                    <a:pt x="17462" y="30986"/>
                    <a:pt x="17477" y="30986"/>
                    <a:pt x="17509" y="30986"/>
                  </a:cubicBezTo>
                  <a:cubicBezTo>
                    <a:pt x="17560" y="30991"/>
                    <a:pt x="17613" y="30993"/>
                    <a:pt x="17667" y="30993"/>
                  </a:cubicBezTo>
                  <a:cubicBezTo>
                    <a:pt x="18361" y="30993"/>
                    <a:pt x="19279" y="30629"/>
                    <a:pt x="19672" y="30077"/>
                  </a:cubicBezTo>
                  <a:cubicBezTo>
                    <a:pt x="20012" y="29597"/>
                    <a:pt x="19619" y="28964"/>
                    <a:pt x="19050" y="28964"/>
                  </a:cubicBezTo>
                  <a:cubicBezTo>
                    <a:pt x="19043" y="28964"/>
                    <a:pt x="19036" y="28964"/>
                    <a:pt x="19029" y="28964"/>
                  </a:cubicBezTo>
                  <a:cubicBezTo>
                    <a:pt x="19013" y="28964"/>
                    <a:pt x="18982" y="28980"/>
                    <a:pt x="18966" y="28980"/>
                  </a:cubicBezTo>
                  <a:cubicBezTo>
                    <a:pt x="18955" y="28946"/>
                    <a:pt x="18927" y="28920"/>
                    <a:pt x="18889" y="28920"/>
                  </a:cubicBezTo>
                  <a:cubicBezTo>
                    <a:pt x="18875" y="28920"/>
                    <a:pt x="18858" y="28924"/>
                    <a:pt x="18841" y="28933"/>
                  </a:cubicBezTo>
                  <a:cubicBezTo>
                    <a:pt x="18637" y="28995"/>
                    <a:pt x="18433" y="29074"/>
                    <a:pt x="18230" y="29136"/>
                  </a:cubicBezTo>
                  <a:cubicBezTo>
                    <a:pt x="18245" y="29105"/>
                    <a:pt x="18245" y="29074"/>
                    <a:pt x="18245" y="29042"/>
                  </a:cubicBezTo>
                  <a:cubicBezTo>
                    <a:pt x="18339" y="29042"/>
                    <a:pt x="18402" y="28980"/>
                    <a:pt x="18402" y="28854"/>
                  </a:cubicBezTo>
                  <a:cubicBezTo>
                    <a:pt x="18355" y="26723"/>
                    <a:pt x="18324" y="24591"/>
                    <a:pt x="18308" y="22459"/>
                  </a:cubicBezTo>
                  <a:cubicBezTo>
                    <a:pt x="18590" y="22287"/>
                    <a:pt x="18857" y="22083"/>
                    <a:pt x="19123" y="21832"/>
                  </a:cubicBezTo>
                  <a:cubicBezTo>
                    <a:pt x="19201" y="21754"/>
                    <a:pt x="19201" y="21675"/>
                    <a:pt x="19154" y="21597"/>
                  </a:cubicBezTo>
                  <a:cubicBezTo>
                    <a:pt x="19248" y="21331"/>
                    <a:pt x="19264" y="21048"/>
                    <a:pt x="19154" y="20798"/>
                  </a:cubicBezTo>
                  <a:cubicBezTo>
                    <a:pt x="19047" y="20537"/>
                    <a:pt x="18804" y="20170"/>
                    <a:pt x="18499" y="20170"/>
                  </a:cubicBezTo>
                  <a:cubicBezTo>
                    <a:pt x="18493" y="20170"/>
                    <a:pt x="18487" y="20170"/>
                    <a:pt x="18480" y="20171"/>
                  </a:cubicBezTo>
                  <a:cubicBezTo>
                    <a:pt x="18465" y="20171"/>
                    <a:pt x="18465" y="20186"/>
                    <a:pt x="18449" y="20186"/>
                  </a:cubicBezTo>
                  <a:cubicBezTo>
                    <a:pt x="18427" y="20175"/>
                    <a:pt x="18403" y="20170"/>
                    <a:pt x="18378" y="20170"/>
                  </a:cubicBezTo>
                  <a:cubicBezTo>
                    <a:pt x="18333" y="20170"/>
                    <a:pt x="18286" y="20187"/>
                    <a:pt x="18245" y="20218"/>
                  </a:cubicBezTo>
                  <a:cubicBezTo>
                    <a:pt x="18214" y="20233"/>
                    <a:pt x="18183" y="20265"/>
                    <a:pt x="18151" y="20280"/>
                  </a:cubicBezTo>
                  <a:cubicBezTo>
                    <a:pt x="18245" y="19011"/>
                    <a:pt x="18198" y="17725"/>
                    <a:pt x="18198" y="16456"/>
                  </a:cubicBezTo>
                  <a:cubicBezTo>
                    <a:pt x="18214" y="15139"/>
                    <a:pt x="18308" y="13807"/>
                    <a:pt x="18198" y="12490"/>
                  </a:cubicBezTo>
                  <a:cubicBezTo>
                    <a:pt x="18324" y="12459"/>
                    <a:pt x="18449" y="12428"/>
                    <a:pt x="18559" y="12396"/>
                  </a:cubicBezTo>
                  <a:cubicBezTo>
                    <a:pt x="18599" y="12427"/>
                    <a:pt x="18640" y="12444"/>
                    <a:pt x="18684" y="12444"/>
                  </a:cubicBezTo>
                  <a:cubicBezTo>
                    <a:pt x="18709" y="12444"/>
                    <a:pt x="18735" y="12439"/>
                    <a:pt x="18763" y="12428"/>
                  </a:cubicBezTo>
                  <a:cubicBezTo>
                    <a:pt x="19123" y="12208"/>
                    <a:pt x="19295" y="11769"/>
                    <a:pt x="19139" y="11377"/>
                  </a:cubicBezTo>
                  <a:cubicBezTo>
                    <a:pt x="19051" y="11139"/>
                    <a:pt x="18711" y="10829"/>
                    <a:pt x="18418" y="10829"/>
                  </a:cubicBezTo>
                  <a:cubicBezTo>
                    <a:pt x="18345" y="10829"/>
                    <a:pt x="18276" y="10848"/>
                    <a:pt x="18214" y="10891"/>
                  </a:cubicBezTo>
                  <a:lnTo>
                    <a:pt x="18183" y="10891"/>
                  </a:lnTo>
                  <a:cubicBezTo>
                    <a:pt x="18136" y="10907"/>
                    <a:pt x="18104" y="10907"/>
                    <a:pt x="18057" y="10923"/>
                  </a:cubicBezTo>
                  <a:cubicBezTo>
                    <a:pt x="18198" y="9920"/>
                    <a:pt x="18089" y="8854"/>
                    <a:pt x="18120" y="7851"/>
                  </a:cubicBezTo>
                  <a:cubicBezTo>
                    <a:pt x="18151" y="6863"/>
                    <a:pt x="18214" y="5923"/>
                    <a:pt x="18089" y="4951"/>
                  </a:cubicBezTo>
                  <a:cubicBezTo>
                    <a:pt x="18888" y="4230"/>
                    <a:pt x="19248" y="3117"/>
                    <a:pt x="18590" y="2130"/>
                  </a:cubicBezTo>
                  <a:cubicBezTo>
                    <a:pt x="17791" y="891"/>
                    <a:pt x="16161" y="499"/>
                    <a:pt x="14797" y="327"/>
                  </a:cubicBezTo>
                  <a:cubicBezTo>
                    <a:pt x="13223" y="145"/>
                    <a:pt x="11556" y="0"/>
                    <a:pt x="9887"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1" name="Google Shape;3957;p77">
              <a:extLst>
                <a:ext uri="{FF2B5EF4-FFF2-40B4-BE49-F238E27FC236}">
                  <a16:creationId xmlns:a16="http://schemas.microsoft.com/office/drawing/2014/main" id="{41AB0DE3-A2CE-D564-2B1C-460BA4E50882}"/>
                </a:ext>
              </a:extLst>
            </p:cNvPr>
            <p:cNvSpPr/>
            <p:nvPr/>
          </p:nvSpPr>
          <p:spPr>
            <a:xfrm>
              <a:off x="3318000" y="2851425"/>
              <a:ext cx="52800" cy="47400"/>
            </a:xfrm>
            <a:custGeom>
              <a:avLst/>
              <a:gdLst/>
              <a:ahLst/>
              <a:cxnLst/>
              <a:rect l="l" t="t" r="r" b="b"/>
              <a:pathLst>
                <a:path w="2112" h="1896" extrusionOk="0">
                  <a:moveTo>
                    <a:pt x="64" y="0"/>
                  </a:moveTo>
                  <a:cubicBezTo>
                    <a:pt x="17" y="0"/>
                    <a:pt x="1" y="47"/>
                    <a:pt x="48" y="63"/>
                  </a:cubicBezTo>
                  <a:cubicBezTo>
                    <a:pt x="502" y="219"/>
                    <a:pt x="926" y="423"/>
                    <a:pt x="1286" y="768"/>
                  </a:cubicBezTo>
                  <a:cubicBezTo>
                    <a:pt x="1631" y="1082"/>
                    <a:pt x="1803" y="1458"/>
                    <a:pt x="2023" y="1865"/>
                  </a:cubicBezTo>
                  <a:cubicBezTo>
                    <a:pt x="2028" y="1887"/>
                    <a:pt x="2041" y="1896"/>
                    <a:pt x="2055" y="1896"/>
                  </a:cubicBezTo>
                  <a:cubicBezTo>
                    <a:pt x="2081" y="1896"/>
                    <a:pt x="2112" y="1865"/>
                    <a:pt x="2101" y="1834"/>
                  </a:cubicBezTo>
                  <a:cubicBezTo>
                    <a:pt x="1945" y="925"/>
                    <a:pt x="941" y="125"/>
                    <a:pt x="64"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2" name="Google Shape;3958;p77">
              <a:extLst>
                <a:ext uri="{FF2B5EF4-FFF2-40B4-BE49-F238E27FC236}">
                  <a16:creationId xmlns:a16="http://schemas.microsoft.com/office/drawing/2014/main" id="{24B00963-B387-D23C-4338-768FA3A73CE6}"/>
                </a:ext>
              </a:extLst>
            </p:cNvPr>
            <p:cNvSpPr/>
            <p:nvPr/>
          </p:nvSpPr>
          <p:spPr>
            <a:xfrm>
              <a:off x="3285475" y="2827800"/>
              <a:ext cx="88650" cy="37325"/>
            </a:xfrm>
            <a:custGeom>
              <a:avLst/>
              <a:gdLst/>
              <a:ahLst/>
              <a:cxnLst/>
              <a:rect l="l" t="t" r="r" b="b"/>
              <a:pathLst>
                <a:path w="3546" h="1493" extrusionOk="0">
                  <a:moveTo>
                    <a:pt x="520" y="1"/>
                  </a:moveTo>
                  <a:cubicBezTo>
                    <a:pt x="359" y="1"/>
                    <a:pt x="201" y="17"/>
                    <a:pt x="48" y="52"/>
                  </a:cubicBezTo>
                  <a:cubicBezTo>
                    <a:pt x="1" y="67"/>
                    <a:pt x="17" y="130"/>
                    <a:pt x="64" y="130"/>
                  </a:cubicBezTo>
                  <a:cubicBezTo>
                    <a:pt x="173" y="114"/>
                    <a:pt x="283" y="107"/>
                    <a:pt x="394" y="107"/>
                  </a:cubicBezTo>
                  <a:cubicBezTo>
                    <a:pt x="1483" y="107"/>
                    <a:pt x="2591" y="838"/>
                    <a:pt x="3402" y="1478"/>
                  </a:cubicBezTo>
                  <a:cubicBezTo>
                    <a:pt x="3416" y="1488"/>
                    <a:pt x="3430" y="1492"/>
                    <a:pt x="3445" y="1492"/>
                  </a:cubicBezTo>
                  <a:cubicBezTo>
                    <a:pt x="3498" y="1492"/>
                    <a:pt x="3546" y="1433"/>
                    <a:pt x="3496" y="1384"/>
                  </a:cubicBezTo>
                  <a:cubicBezTo>
                    <a:pt x="2774" y="716"/>
                    <a:pt x="1589" y="1"/>
                    <a:pt x="520"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3" name="Google Shape;3959;p77">
              <a:extLst>
                <a:ext uri="{FF2B5EF4-FFF2-40B4-BE49-F238E27FC236}">
                  <a16:creationId xmlns:a16="http://schemas.microsoft.com/office/drawing/2014/main" id="{599F05F3-B2FA-ABB6-03E0-9CDF3C3E0CA5}"/>
                </a:ext>
              </a:extLst>
            </p:cNvPr>
            <p:cNvSpPr/>
            <p:nvPr/>
          </p:nvSpPr>
          <p:spPr>
            <a:xfrm>
              <a:off x="2892450" y="2835300"/>
              <a:ext cx="101775" cy="74850"/>
            </a:xfrm>
            <a:custGeom>
              <a:avLst/>
              <a:gdLst/>
              <a:ahLst/>
              <a:cxnLst/>
              <a:rect l="l" t="t" r="r" b="b"/>
              <a:pathLst>
                <a:path w="4071" h="2994" extrusionOk="0">
                  <a:moveTo>
                    <a:pt x="3981" y="1"/>
                  </a:moveTo>
                  <a:cubicBezTo>
                    <a:pt x="3976" y="1"/>
                    <a:pt x="3971" y="1"/>
                    <a:pt x="3966" y="2"/>
                  </a:cubicBezTo>
                  <a:cubicBezTo>
                    <a:pt x="2367" y="520"/>
                    <a:pt x="534" y="1162"/>
                    <a:pt x="1" y="2949"/>
                  </a:cubicBezTo>
                  <a:cubicBezTo>
                    <a:pt x="1" y="2977"/>
                    <a:pt x="16" y="2993"/>
                    <a:pt x="33" y="2993"/>
                  </a:cubicBezTo>
                  <a:cubicBezTo>
                    <a:pt x="45" y="2993"/>
                    <a:pt x="57" y="2985"/>
                    <a:pt x="63" y="2965"/>
                  </a:cubicBezTo>
                  <a:cubicBezTo>
                    <a:pt x="675" y="1241"/>
                    <a:pt x="2399" y="614"/>
                    <a:pt x="3998" y="128"/>
                  </a:cubicBezTo>
                  <a:cubicBezTo>
                    <a:pt x="4071" y="99"/>
                    <a:pt x="4048" y="1"/>
                    <a:pt x="398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4" name="Google Shape;3960;p77">
              <a:extLst>
                <a:ext uri="{FF2B5EF4-FFF2-40B4-BE49-F238E27FC236}">
                  <a16:creationId xmlns:a16="http://schemas.microsoft.com/office/drawing/2014/main" id="{D35E83B2-A39C-E4FC-7F97-7E5A238B9D76}"/>
                </a:ext>
              </a:extLst>
            </p:cNvPr>
            <p:cNvSpPr/>
            <p:nvPr/>
          </p:nvSpPr>
          <p:spPr>
            <a:xfrm>
              <a:off x="2925175" y="2818100"/>
              <a:ext cx="99350" cy="36725"/>
            </a:xfrm>
            <a:custGeom>
              <a:avLst/>
              <a:gdLst/>
              <a:ahLst/>
              <a:cxnLst/>
              <a:rect l="l" t="t" r="r" b="b"/>
              <a:pathLst>
                <a:path w="3974" h="1469" extrusionOk="0">
                  <a:moveTo>
                    <a:pt x="3895" y="1"/>
                  </a:moveTo>
                  <a:cubicBezTo>
                    <a:pt x="2500" y="1"/>
                    <a:pt x="1043" y="455"/>
                    <a:pt x="24" y="1427"/>
                  </a:cubicBezTo>
                  <a:cubicBezTo>
                    <a:pt x="0" y="1439"/>
                    <a:pt x="12" y="1469"/>
                    <a:pt x="34" y="1469"/>
                  </a:cubicBezTo>
                  <a:cubicBezTo>
                    <a:pt x="40" y="1469"/>
                    <a:pt x="48" y="1466"/>
                    <a:pt x="55" y="1458"/>
                  </a:cubicBezTo>
                  <a:cubicBezTo>
                    <a:pt x="1246" y="643"/>
                    <a:pt x="2422" y="142"/>
                    <a:pt x="3895" y="126"/>
                  </a:cubicBezTo>
                  <a:cubicBezTo>
                    <a:pt x="3974" y="126"/>
                    <a:pt x="3974" y="1"/>
                    <a:pt x="3895"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5" name="Google Shape;3961;p77">
              <a:extLst>
                <a:ext uri="{FF2B5EF4-FFF2-40B4-BE49-F238E27FC236}">
                  <a16:creationId xmlns:a16="http://schemas.microsoft.com/office/drawing/2014/main" id="{039A2095-6DFF-663E-9DC6-6CF4DB6B23FF}"/>
                </a:ext>
              </a:extLst>
            </p:cNvPr>
            <p:cNvSpPr/>
            <p:nvPr/>
          </p:nvSpPr>
          <p:spPr>
            <a:xfrm>
              <a:off x="2848175" y="3567775"/>
              <a:ext cx="132475" cy="73650"/>
            </a:xfrm>
            <a:custGeom>
              <a:avLst/>
              <a:gdLst/>
              <a:ahLst/>
              <a:cxnLst/>
              <a:rect l="l" t="t" r="r" b="b"/>
              <a:pathLst>
                <a:path w="5299" h="2946" extrusionOk="0">
                  <a:moveTo>
                    <a:pt x="1084" y="1"/>
                  </a:moveTo>
                  <a:cubicBezTo>
                    <a:pt x="1077" y="1"/>
                    <a:pt x="1071" y="5"/>
                    <a:pt x="1066" y="14"/>
                  </a:cubicBezTo>
                  <a:cubicBezTo>
                    <a:pt x="0" y="2052"/>
                    <a:pt x="4013" y="2898"/>
                    <a:pt x="5220" y="2945"/>
                  </a:cubicBezTo>
                  <a:cubicBezTo>
                    <a:pt x="5298" y="2945"/>
                    <a:pt x="5283" y="2851"/>
                    <a:pt x="5220" y="2836"/>
                  </a:cubicBezTo>
                  <a:cubicBezTo>
                    <a:pt x="3903" y="2695"/>
                    <a:pt x="377" y="2083"/>
                    <a:pt x="1113" y="30"/>
                  </a:cubicBezTo>
                  <a:cubicBezTo>
                    <a:pt x="1113" y="19"/>
                    <a:pt x="1098" y="1"/>
                    <a:pt x="1084"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6" name="Google Shape;3962;p77">
              <a:extLst>
                <a:ext uri="{FF2B5EF4-FFF2-40B4-BE49-F238E27FC236}">
                  <a16:creationId xmlns:a16="http://schemas.microsoft.com/office/drawing/2014/main" id="{3C965D9A-F7DA-72E0-D717-F7EDDF1DF0B9}"/>
                </a:ext>
              </a:extLst>
            </p:cNvPr>
            <p:cNvSpPr/>
            <p:nvPr/>
          </p:nvSpPr>
          <p:spPr>
            <a:xfrm>
              <a:off x="2902700" y="3635050"/>
              <a:ext cx="98325" cy="20125"/>
            </a:xfrm>
            <a:custGeom>
              <a:avLst/>
              <a:gdLst/>
              <a:ahLst/>
              <a:cxnLst/>
              <a:rect l="l" t="t" r="r" b="b"/>
              <a:pathLst>
                <a:path w="3933" h="805" extrusionOk="0">
                  <a:moveTo>
                    <a:pt x="38" y="1"/>
                  </a:moveTo>
                  <a:cubicBezTo>
                    <a:pt x="22" y="1"/>
                    <a:pt x="0" y="37"/>
                    <a:pt x="14" y="51"/>
                  </a:cubicBezTo>
                  <a:cubicBezTo>
                    <a:pt x="468" y="411"/>
                    <a:pt x="1064" y="490"/>
                    <a:pt x="1613" y="584"/>
                  </a:cubicBezTo>
                  <a:cubicBezTo>
                    <a:pt x="2349" y="725"/>
                    <a:pt x="3102" y="803"/>
                    <a:pt x="3854" y="803"/>
                  </a:cubicBezTo>
                  <a:cubicBezTo>
                    <a:pt x="3859" y="804"/>
                    <a:pt x="3864" y="805"/>
                    <a:pt x="3869" y="805"/>
                  </a:cubicBezTo>
                  <a:cubicBezTo>
                    <a:pt x="3932" y="805"/>
                    <a:pt x="3927" y="708"/>
                    <a:pt x="3854" y="693"/>
                  </a:cubicBezTo>
                  <a:cubicBezTo>
                    <a:pt x="3164" y="646"/>
                    <a:pt x="2475" y="599"/>
                    <a:pt x="1785" y="490"/>
                  </a:cubicBezTo>
                  <a:cubicBezTo>
                    <a:pt x="1221" y="396"/>
                    <a:pt x="531" y="349"/>
                    <a:pt x="45" y="4"/>
                  </a:cubicBezTo>
                  <a:cubicBezTo>
                    <a:pt x="43" y="2"/>
                    <a:pt x="40" y="1"/>
                    <a:pt x="38"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7" name="Google Shape;3963;p77">
              <a:extLst>
                <a:ext uri="{FF2B5EF4-FFF2-40B4-BE49-F238E27FC236}">
                  <a16:creationId xmlns:a16="http://schemas.microsoft.com/office/drawing/2014/main" id="{B827A3A0-2AEF-90D1-16B3-F92770F9BAC0}"/>
                </a:ext>
              </a:extLst>
            </p:cNvPr>
            <p:cNvSpPr/>
            <p:nvPr/>
          </p:nvSpPr>
          <p:spPr>
            <a:xfrm>
              <a:off x="2903025" y="3222100"/>
              <a:ext cx="5900" cy="81750"/>
            </a:xfrm>
            <a:custGeom>
              <a:avLst/>
              <a:gdLst/>
              <a:ahLst/>
              <a:cxnLst/>
              <a:rect l="l" t="t" r="r" b="b"/>
              <a:pathLst>
                <a:path w="236" h="3270" extrusionOk="0">
                  <a:moveTo>
                    <a:pt x="50" y="1"/>
                  </a:moveTo>
                  <a:cubicBezTo>
                    <a:pt x="32" y="1"/>
                    <a:pt x="16" y="17"/>
                    <a:pt x="16" y="48"/>
                  </a:cubicBezTo>
                  <a:cubicBezTo>
                    <a:pt x="1" y="1098"/>
                    <a:pt x="95" y="2180"/>
                    <a:pt x="189" y="3246"/>
                  </a:cubicBezTo>
                  <a:cubicBezTo>
                    <a:pt x="189" y="3261"/>
                    <a:pt x="201" y="3269"/>
                    <a:pt x="212" y="3269"/>
                  </a:cubicBezTo>
                  <a:cubicBezTo>
                    <a:pt x="224" y="3269"/>
                    <a:pt x="236" y="3261"/>
                    <a:pt x="236" y="3246"/>
                  </a:cubicBezTo>
                  <a:cubicBezTo>
                    <a:pt x="205" y="2180"/>
                    <a:pt x="205" y="1098"/>
                    <a:pt x="95" y="48"/>
                  </a:cubicBezTo>
                  <a:cubicBezTo>
                    <a:pt x="87" y="17"/>
                    <a:pt x="67" y="1"/>
                    <a:pt x="50"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8" name="Google Shape;3964;p77">
              <a:extLst>
                <a:ext uri="{FF2B5EF4-FFF2-40B4-BE49-F238E27FC236}">
                  <a16:creationId xmlns:a16="http://schemas.microsoft.com/office/drawing/2014/main" id="{12CD661B-FEB1-974C-0EA2-C86285379D52}"/>
                </a:ext>
              </a:extLst>
            </p:cNvPr>
            <p:cNvSpPr/>
            <p:nvPr/>
          </p:nvSpPr>
          <p:spPr>
            <a:xfrm>
              <a:off x="2885800" y="3151675"/>
              <a:ext cx="12875" cy="148550"/>
            </a:xfrm>
            <a:custGeom>
              <a:avLst/>
              <a:gdLst/>
              <a:ahLst/>
              <a:cxnLst/>
              <a:rect l="l" t="t" r="r" b="b"/>
              <a:pathLst>
                <a:path w="515" h="5942" extrusionOk="0">
                  <a:moveTo>
                    <a:pt x="65" y="1"/>
                  </a:moveTo>
                  <a:cubicBezTo>
                    <a:pt x="31" y="1"/>
                    <a:pt x="0" y="20"/>
                    <a:pt x="0" y="59"/>
                  </a:cubicBezTo>
                  <a:cubicBezTo>
                    <a:pt x="78" y="1454"/>
                    <a:pt x="173" y="2849"/>
                    <a:pt x="251" y="4244"/>
                  </a:cubicBezTo>
                  <a:cubicBezTo>
                    <a:pt x="282" y="4605"/>
                    <a:pt x="126" y="5749"/>
                    <a:pt x="470" y="5937"/>
                  </a:cubicBezTo>
                  <a:cubicBezTo>
                    <a:pt x="473" y="5940"/>
                    <a:pt x="477" y="5941"/>
                    <a:pt x="481" y="5941"/>
                  </a:cubicBezTo>
                  <a:cubicBezTo>
                    <a:pt x="496" y="5941"/>
                    <a:pt x="514" y="5918"/>
                    <a:pt x="502" y="5906"/>
                  </a:cubicBezTo>
                  <a:cubicBezTo>
                    <a:pt x="173" y="5639"/>
                    <a:pt x="314" y="3320"/>
                    <a:pt x="298" y="2928"/>
                  </a:cubicBezTo>
                  <a:cubicBezTo>
                    <a:pt x="251" y="1972"/>
                    <a:pt x="188" y="1015"/>
                    <a:pt x="141" y="59"/>
                  </a:cubicBezTo>
                  <a:cubicBezTo>
                    <a:pt x="133" y="20"/>
                    <a:pt x="98" y="1"/>
                    <a:pt x="65"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9" name="Google Shape;3965;p77">
              <a:extLst>
                <a:ext uri="{FF2B5EF4-FFF2-40B4-BE49-F238E27FC236}">
                  <a16:creationId xmlns:a16="http://schemas.microsoft.com/office/drawing/2014/main" id="{E43B68FF-3E93-3973-90BC-410DF7AED2F6}"/>
                </a:ext>
              </a:extLst>
            </p:cNvPr>
            <p:cNvSpPr/>
            <p:nvPr/>
          </p:nvSpPr>
          <p:spPr>
            <a:xfrm>
              <a:off x="3336025" y="2994825"/>
              <a:ext cx="11000" cy="87700"/>
            </a:xfrm>
            <a:custGeom>
              <a:avLst/>
              <a:gdLst/>
              <a:ahLst/>
              <a:cxnLst/>
              <a:rect l="l" t="t" r="r" b="b"/>
              <a:pathLst>
                <a:path w="440" h="3508" extrusionOk="0">
                  <a:moveTo>
                    <a:pt x="283" y="1"/>
                  </a:moveTo>
                  <a:cubicBezTo>
                    <a:pt x="260" y="1"/>
                    <a:pt x="236" y="17"/>
                    <a:pt x="236" y="48"/>
                  </a:cubicBezTo>
                  <a:cubicBezTo>
                    <a:pt x="299" y="1192"/>
                    <a:pt x="1" y="2368"/>
                    <a:pt x="126" y="3496"/>
                  </a:cubicBezTo>
                  <a:cubicBezTo>
                    <a:pt x="126" y="3504"/>
                    <a:pt x="130" y="3508"/>
                    <a:pt x="134" y="3508"/>
                  </a:cubicBezTo>
                  <a:cubicBezTo>
                    <a:pt x="138" y="3508"/>
                    <a:pt x="142" y="3504"/>
                    <a:pt x="142" y="3496"/>
                  </a:cubicBezTo>
                  <a:cubicBezTo>
                    <a:pt x="314" y="2383"/>
                    <a:pt x="440" y="1176"/>
                    <a:pt x="330" y="48"/>
                  </a:cubicBezTo>
                  <a:cubicBezTo>
                    <a:pt x="330" y="17"/>
                    <a:pt x="307" y="1"/>
                    <a:pt x="28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0" name="Google Shape;3966;p77">
              <a:extLst>
                <a:ext uri="{FF2B5EF4-FFF2-40B4-BE49-F238E27FC236}">
                  <a16:creationId xmlns:a16="http://schemas.microsoft.com/office/drawing/2014/main" id="{E3AD7CFE-7555-942D-5475-A59B4BF6C5BD}"/>
                </a:ext>
              </a:extLst>
            </p:cNvPr>
            <p:cNvSpPr/>
            <p:nvPr/>
          </p:nvSpPr>
          <p:spPr>
            <a:xfrm>
              <a:off x="3305475" y="3615925"/>
              <a:ext cx="40000" cy="13650"/>
            </a:xfrm>
            <a:custGeom>
              <a:avLst/>
              <a:gdLst/>
              <a:ahLst/>
              <a:cxnLst/>
              <a:rect l="l" t="t" r="r" b="b"/>
              <a:pathLst>
                <a:path w="1600" h="546" extrusionOk="0">
                  <a:moveTo>
                    <a:pt x="1521" y="1"/>
                  </a:moveTo>
                  <a:cubicBezTo>
                    <a:pt x="1411" y="32"/>
                    <a:pt x="298" y="455"/>
                    <a:pt x="94" y="487"/>
                  </a:cubicBezTo>
                  <a:cubicBezTo>
                    <a:pt x="94" y="471"/>
                    <a:pt x="110" y="471"/>
                    <a:pt x="94" y="471"/>
                  </a:cubicBezTo>
                  <a:lnTo>
                    <a:pt x="94" y="455"/>
                  </a:lnTo>
                  <a:cubicBezTo>
                    <a:pt x="94" y="440"/>
                    <a:pt x="79" y="440"/>
                    <a:pt x="63" y="440"/>
                  </a:cubicBezTo>
                  <a:cubicBezTo>
                    <a:pt x="32" y="440"/>
                    <a:pt x="32" y="440"/>
                    <a:pt x="16" y="471"/>
                  </a:cubicBezTo>
                  <a:cubicBezTo>
                    <a:pt x="0" y="487"/>
                    <a:pt x="16" y="502"/>
                    <a:pt x="32" y="518"/>
                  </a:cubicBezTo>
                  <a:cubicBezTo>
                    <a:pt x="61" y="538"/>
                    <a:pt x="98" y="546"/>
                    <a:pt x="139" y="546"/>
                  </a:cubicBezTo>
                  <a:cubicBezTo>
                    <a:pt x="296" y="546"/>
                    <a:pt x="516" y="430"/>
                    <a:pt x="627" y="393"/>
                  </a:cubicBezTo>
                  <a:cubicBezTo>
                    <a:pt x="941" y="298"/>
                    <a:pt x="1270" y="220"/>
                    <a:pt x="1552" y="79"/>
                  </a:cubicBezTo>
                  <a:cubicBezTo>
                    <a:pt x="1599" y="48"/>
                    <a:pt x="1568" y="1"/>
                    <a:pt x="152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1" name="Google Shape;3967;p77">
              <a:extLst>
                <a:ext uri="{FF2B5EF4-FFF2-40B4-BE49-F238E27FC236}">
                  <a16:creationId xmlns:a16="http://schemas.microsoft.com/office/drawing/2014/main" id="{93268899-E3BC-1E24-02E3-163D5CB12B5B}"/>
                </a:ext>
              </a:extLst>
            </p:cNvPr>
            <p:cNvSpPr/>
            <p:nvPr/>
          </p:nvSpPr>
          <p:spPr>
            <a:xfrm>
              <a:off x="3257675" y="3629975"/>
              <a:ext cx="71600" cy="18900"/>
            </a:xfrm>
            <a:custGeom>
              <a:avLst/>
              <a:gdLst/>
              <a:ahLst/>
              <a:cxnLst/>
              <a:rect l="l" t="t" r="r" b="b"/>
              <a:pathLst>
                <a:path w="2864" h="756" extrusionOk="0">
                  <a:moveTo>
                    <a:pt x="2805" y="0"/>
                  </a:moveTo>
                  <a:cubicBezTo>
                    <a:pt x="2800" y="0"/>
                    <a:pt x="2795" y="1"/>
                    <a:pt x="2790" y="3"/>
                  </a:cubicBezTo>
                  <a:cubicBezTo>
                    <a:pt x="1865" y="269"/>
                    <a:pt x="972" y="536"/>
                    <a:pt x="31" y="708"/>
                  </a:cubicBezTo>
                  <a:cubicBezTo>
                    <a:pt x="0" y="708"/>
                    <a:pt x="16" y="755"/>
                    <a:pt x="31" y="755"/>
                  </a:cubicBezTo>
                  <a:cubicBezTo>
                    <a:pt x="988" y="661"/>
                    <a:pt x="1944" y="457"/>
                    <a:pt x="2821" y="81"/>
                  </a:cubicBezTo>
                  <a:cubicBezTo>
                    <a:pt x="2863" y="53"/>
                    <a:pt x="2843" y="0"/>
                    <a:pt x="2805"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Tree>
    <p:extLst>
      <p:ext uri="{BB962C8B-B14F-4D97-AF65-F5344CB8AC3E}">
        <p14:creationId xmlns:p14="http://schemas.microsoft.com/office/powerpoint/2010/main" val="2664424464"/>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lang="en-US" sz="3200" b="1" kern="0" dirty="0">
                <a:solidFill>
                  <a:schemeClr val="bg1"/>
                </a:solidFill>
                <a:latin typeface="Arial Black" panose="020B0A04020102020204" pitchFamily="34" charset="0"/>
                <a:cs typeface="Arial"/>
                <a:sym typeface="Arial"/>
              </a:rPr>
              <a:t>Radiacijos kiekis buities prietaisuose</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B242D776-85DF-408A-3B0A-A1E2AF44A189}"/>
              </a:ext>
            </a:extLst>
          </p:cNvPr>
          <p:cNvSpPr txBox="1"/>
          <p:nvPr/>
        </p:nvSpPr>
        <p:spPr>
          <a:xfrm>
            <a:off x="1288723" y="1922270"/>
            <a:ext cx="9807087" cy="4154984"/>
          </a:xfrm>
          <a:prstGeom prst="rect">
            <a:avLst/>
          </a:prstGeom>
          <a:noFill/>
        </p:spPr>
        <p:txBody>
          <a:bodyPr wrap="square" rtlCol="0">
            <a:spAutoFit/>
          </a:bodyPr>
          <a:lstStyle/>
          <a:p>
            <a:pPr marL="342900" indent="-342900">
              <a:buFont typeface="Wingdings" panose="05000000000000000000" pitchFamily="2" charset="2"/>
              <a:buChar char="Ø"/>
            </a:pPr>
            <a:r>
              <a:rPr lang="en-US" sz="2400" b="1" dirty="0">
                <a:solidFill>
                  <a:srgbClr val="C04F15"/>
                </a:solidFill>
                <a:latin typeface="Arial Black" panose="020B0A04020102020204" pitchFamily="34" charset="0"/>
              </a:rPr>
              <a:t>Tikslas: ištirti skleidžiamos radiacijos kiekį įvairiuose buities prietaisuose.</a:t>
            </a:r>
          </a:p>
          <a:p>
            <a:pPr marL="342900" indent="-342900">
              <a:buFont typeface="Wingdings" panose="05000000000000000000" pitchFamily="2" charset="2"/>
              <a:buChar char="Ø"/>
            </a:pPr>
            <a:endParaRPr lang="en-US" sz="2400" b="1" dirty="0">
              <a:solidFill>
                <a:srgbClr val="C04F15"/>
              </a:solidFill>
              <a:latin typeface="Arial Black" panose="020B0A04020102020204" pitchFamily="34" charset="0"/>
            </a:endParaRPr>
          </a:p>
          <a:p>
            <a:pPr marL="342900" indent="-342900">
              <a:buFont typeface="Wingdings" panose="05000000000000000000" pitchFamily="2" charset="2"/>
              <a:buChar char="Ø"/>
            </a:pPr>
            <a:r>
              <a:rPr lang="en-US" sz="2400" b="1" dirty="0">
                <a:solidFill>
                  <a:srgbClr val="C04F15"/>
                </a:solidFill>
                <a:latin typeface="Arial Black" panose="020B0A04020102020204" pitchFamily="34" charset="0"/>
              </a:rPr>
              <a:t>Priemonės: telefonas su radiacijos matavimo programėle, televizorius, šaldiklis, garso kolonėlės, radijas, mikrobangų krosnelė, WiFi modemas, elektros skaitiklis, kompiuteris.</a:t>
            </a:r>
          </a:p>
          <a:p>
            <a:pPr marL="342900" indent="-342900">
              <a:buFont typeface="Wingdings" panose="05000000000000000000" pitchFamily="2" charset="2"/>
              <a:buChar char="Ø"/>
            </a:pPr>
            <a:endParaRPr lang="en-US" sz="2400" b="1" dirty="0">
              <a:solidFill>
                <a:srgbClr val="C04F15"/>
              </a:solidFill>
              <a:latin typeface="Arial Black" panose="020B0A04020102020204" pitchFamily="34" charset="0"/>
            </a:endParaRPr>
          </a:p>
          <a:p>
            <a:pPr marL="342900" indent="-342900">
              <a:buFont typeface="Wingdings" panose="05000000000000000000" pitchFamily="2" charset="2"/>
              <a:buChar char="Ø"/>
            </a:pPr>
            <a:r>
              <a:rPr lang="en-US" sz="2400" b="1" dirty="0">
                <a:solidFill>
                  <a:srgbClr val="C04F15"/>
                </a:solidFill>
                <a:latin typeface="Arial Black" panose="020B0A04020102020204" pitchFamily="34" charset="0"/>
              </a:rPr>
              <a:t>Hipotezė: didžiausią radiacijos kiekį skleis kompiuteris.</a:t>
            </a:r>
          </a:p>
          <a:p>
            <a:pPr marL="342900" indent="-342900" algn="ctr">
              <a:buFont typeface="Wingdings" panose="05000000000000000000" pitchFamily="2" charset="2"/>
              <a:buChar char="Ø"/>
            </a:pPr>
            <a:endParaRPr lang="en-US" sz="2400" b="1" dirty="0">
              <a:solidFill>
                <a:srgbClr val="C04F15"/>
              </a:solidFill>
              <a:latin typeface="Arial Black" panose="020B0A04020102020204" pitchFamily="34" charset="0"/>
            </a:endParaRPr>
          </a:p>
          <a:p>
            <a:pPr marL="342900" indent="-342900" algn="ctr">
              <a:buFont typeface="Wingdings" panose="05000000000000000000" pitchFamily="2" charset="2"/>
              <a:buChar char="Ø"/>
            </a:pPr>
            <a:endParaRPr lang="lt-LT" sz="2400" b="1" dirty="0">
              <a:solidFill>
                <a:srgbClr val="C04F15"/>
              </a:solidFill>
              <a:latin typeface="Arial Black" panose="020B0A04020102020204" pitchFamily="34" charset="0"/>
            </a:endParaRPr>
          </a:p>
        </p:txBody>
      </p:sp>
    </p:spTree>
    <p:extLst>
      <p:ext uri="{BB962C8B-B14F-4D97-AF65-F5344CB8AC3E}">
        <p14:creationId xmlns:p14="http://schemas.microsoft.com/office/powerpoint/2010/main" val="4108462655"/>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Televizorius ir šaldiklis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pic>
        <p:nvPicPr>
          <p:cNvPr id="6" name="Paveikslėlis 5">
            <a:extLst>
              <a:ext uri="{FF2B5EF4-FFF2-40B4-BE49-F238E27FC236}">
                <a16:creationId xmlns:a16="http://schemas.microsoft.com/office/drawing/2014/main" id="{90088CE9-884D-AD04-19C5-225C8335F9CF}"/>
              </a:ext>
            </a:extLst>
          </p:cNvPr>
          <p:cNvPicPr>
            <a:picLocks noChangeAspect="1"/>
          </p:cNvPicPr>
          <p:nvPr/>
        </p:nvPicPr>
        <p:blipFill>
          <a:blip r:embed="rId3"/>
          <a:stretch>
            <a:fillRect/>
          </a:stretch>
        </p:blipFill>
        <p:spPr>
          <a:xfrm>
            <a:off x="3070181" y="2214103"/>
            <a:ext cx="2474616" cy="3299488"/>
          </a:xfrm>
          <a:prstGeom prst="roundRect">
            <a:avLst/>
          </a:prstGeom>
        </p:spPr>
      </p:pic>
      <p:pic>
        <p:nvPicPr>
          <p:cNvPr id="7" name="Paveikslėlis 6">
            <a:extLst>
              <a:ext uri="{FF2B5EF4-FFF2-40B4-BE49-F238E27FC236}">
                <a16:creationId xmlns:a16="http://schemas.microsoft.com/office/drawing/2014/main" id="{9F037AFC-4135-64AC-C5D9-6C56F266D46A}"/>
              </a:ext>
            </a:extLst>
          </p:cNvPr>
          <p:cNvPicPr>
            <a:picLocks noChangeAspect="1"/>
          </p:cNvPicPr>
          <p:nvPr/>
        </p:nvPicPr>
        <p:blipFill>
          <a:blip r:embed="rId4"/>
          <a:stretch>
            <a:fillRect/>
          </a:stretch>
        </p:blipFill>
        <p:spPr>
          <a:xfrm>
            <a:off x="7211652" y="2199246"/>
            <a:ext cx="1855962" cy="3299488"/>
          </a:xfrm>
          <a:prstGeom prst="roundRect">
            <a:avLst/>
          </a:prstGeom>
        </p:spPr>
      </p:pic>
      <p:sp>
        <p:nvSpPr>
          <p:cNvPr id="9" name="TextBox 8">
            <a:extLst>
              <a:ext uri="{FF2B5EF4-FFF2-40B4-BE49-F238E27FC236}">
                <a16:creationId xmlns:a16="http://schemas.microsoft.com/office/drawing/2014/main" id="{779271B5-D6C6-D152-15CA-987FBF720AA8}"/>
              </a:ext>
            </a:extLst>
          </p:cNvPr>
          <p:cNvSpPr txBox="1"/>
          <p:nvPr/>
        </p:nvSpPr>
        <p:spPr>
          <a:xfrm>
            <a:off x="2836830" y="5705672"/>
            <a:ext cx="2941318" cy="400110"/>
          </a:xfrm>
          <a:prstGeom prst="rect">
            <a:avLst/>
          </a:prstGeom>
          <a:noFill/>
        </p:spPr>
        <p:txBody>
          <a:bodyPr wrap="none" rtlCol="0">
            <a:spAutoFit/>
          </a:bodyPr>
          <a:lstStyle/>
          <a:p>
            <a:r>
              <a:rPr lang="en-US" sz="2000" b="1" dirty="0">
                <a:solidFill>
                  <a:srgbClr val="C04F15"/>
                </a:solidFill>
                <a:latin typeface="Arial Black" panose="020B0A04020102020204" pitchFamily="34" charset="0"/>
              </a:rPr>
              <a:t>Televizorius – 95 µT</a:t>
            </a:r>
            <a:endParaRPr lang="lt-LT" sz="2000" b="1" dirty="0">
              <a:solidFill>
                <a:srgbClr val="C04F15"/>
              </a:solidFill>
              <a:latin typeface="Arial Black" panose="020B0A04020102020204" pitchFamily="34" charset="0"/>
            </a:endParaRPr>
          </a:p>
        </p:txBody>
      </p:sp>
      <p:sp>
        <p:nvSpPr>
          <p:cNvPr id="10" name="TextBox 9">
            <a:extLst>
              <a:ext uri="{FF2B5EF4-FFF2-40B4-BE49-F238E27FC236}">
                <a16:creationId xmlns:a16="http://schemas.microsoft.com/office/drawing/2014/main" id="{AFBCB46B-B5AB-9F38-F4B2-4C45C65C220E}"/>
              </a:ext>
            </a:extLst>
          </p:cNvPr>
          <p:cNvSpPr txBox="1"/>
          <p:nvPr/>
        </p:nvSpPr>
        <p:spPr>
          <a:xfrm>
            <a:off x="6821003" y="5703514"/>
            <a:ext cx="2637260" cy="400110"/>
          </a:xfrm>
          <a:prstGeom prst="rect">
            <a:avLst/>
          </a:prstGeom>
          <a:noFill/>
        </p:spPr>
        <p:txBody>
          <a:bodyPr wrap="none" rtlCol="0">
            <a:spAutoFit/>
          </a:bodyPr>
          <a:lstStyle/>
          <a:p>
            <a:r>
              <a:rPr lang="en-US" sz="2000" b="1" dirty="0">
                <a:solidFill>
                  <a:srgbClr val="C04F15"/>
                </a:solidFill>
                <a:latin typeface="Arial Black" panose="020B0A04020102020204" pitchFamily="34" charset="0"/>
              </a:rPr>
              <a:t>Šaldiklis – 145 µT</a:t>
            </a:r>
            <a:endParaRPr lang="lt-LT" sz="2000" b="1" dirty="0">
              <a:solidFill>
                <a:srgbClr val="C04F15"/>
              </a:solidFill>
              <a:latin typeface="Arial Black" panose="020B0A04020102020204" pitchFamily="34" charset="0"/>
            </a:endParaRPr>
          </a:p>
        </p:txBody>
      </p:sp>
    </p:spTree>
    <p:extLst>
      <p:ext uri="{BB962C8B-B14F-4D97-AF65-F5344CB8AC3E}">
        <p14:creationId xmlns:p14="http://schemas.microsoft.com/office/powerpoint/2010/main" val="1300260414"/>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Garso kolon</a:t>
            </a:r>
            <a:r>
              <a:rPr lang="en-US" sz="3200" b="1" kern="0" dirty="0">
                <a:solidFill>
                  <a:schemeClr val="bg1"/>
                </a:solidFill>
                <a:latin typeface="Arial Black" panose="020B0A04020102020204" pitchFamily="34" charset="0"/>
                <a:cs typeface="Arial"/>
                <a:sym typeface="Arial"/>
              </a:rPr>
              <a:t>ėlės ir radijas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9" name="TextBox 8">
            <a:extLst>
              <a:ext uri="{FF2B5EF4-FFF2-40B4-BE49-F238E27FC236}">
                <a16:creationId xmlns:a16="http://schemas.microsoft.com/office/drawing/2014/main" id="{779271B5-D6C6-D152-15CA-987FBF720AA8}"/>
              </a:ext>
            </a:extLst>
          </p:cNvPr>
          <p:cNvSpPr txBox="1"/>
          <p:nvPr/>
        </p:nvSpPr>
        <p:spPr>
          <a:xfrm>
            <a:off x="2454642" y="5706739"/>
            <a:ext cx="3705694" cy="400110"/>
          </a:xfrm>
          <a:prstGeom prst="rect">
            <a:avLst/>
          </a:prstGeom>
          <a:noFill/>
        </p:spPr>
        <p:txBody>
          <a:bodyPr wrap="none" rtlCol="0">
            <a:spAutoFit/>
          </a:bodyPr>
          <a:lstStyle/>
          <a:p>
            <a:r>
              <a:rPr lang="en-US" sz="2000" b="1" dirty="0">
                <a:solidFill>
                  <a:srgbClr val="C04F15"/>
                </a:solidFill>
                <a:latin typeface="Arial Black" panose="020B0A04020102020204" pitchFamily="34" charset="0"/>
              </a:rPr>
              <a:t>Garso kolonėlės – 346 µT</a:t>
            </a:r>
            <a:endParaRPr lang="lt-LT" sz="2000" b="1" dirty="0">
              <a:solidFill>
                <a:srgbClr val="C04F15"/>
              </a:solidFill>
              <a:latin typeface="Arial Black" panose="020B0A04020102020204" pitchFamily="34" charset="0"/>
            </a:endParaRPr>
          </a:p>
        </p:txBody>
      </p:sp>
      <p:sp>
        <p:nvSpPr>
          <p:cNvPr id="10" name="TextBox 9">
            <a:extLst>
              <a:ext uri="{FF2B5EF4-FFF2-40B4-BE49-F238E27FC236}">
                <a16:creationId xmlns:a16="http://schemas.microsoft.com/office/drawing/2014/main" id="{AFBCB46B-B5AB-9F38-F4B2-4C45C65C220E}"/>
              </a:ext>
            </a:extLst>
          </p:cNvPr>
          <p:cNvSpPr txBox="1"/>
          <p:nvPr/>
        </p:nvSpPr>
        <p:spPr>
          <a:xfrm>
            <a:off x="6899549" y="5703514"/>
            <a:ext cx="2480166" cy="400110"/>
          </a:xfrm>
          <a:prstGeom prst="rect">
            <a:avLst/>
          </a:prstGeom>
          <a:noFill/>
        </p:spPr>
        <p:txBody>
          <a:bodyPr wrap="none" rtlCol="0">
            <a:spAutoFit/>
          </a:bodyPr>
          <a:lstStyle/>
          <a:p>
            <a:r>
              <a:rPr lang="en-US" sz="2000" b="1" dirty="0">
                <a:solidFill>
                  <a:srgbClr val="C04F15"/>
                </a:solidFill>
                <a:latin typeface="Arial Black" panose="020B0A04020102020204" pitchFamily="34" charset="0"/>
              </a:rPr>
              <a:t>Radijas – 287 µT</a:t>
            </a:r>
            <a:endParaRPr lang="lt-LT" sz="2000" b="1" dirty="0">
              <a:solidFill>
                <a:srgbClr val="C04F15"/>
              </a:solidFill>
              <a:latin typeface="Arial Black" panose="020B0A04020102020204" pitchFamily="34" charset="0"/>
            </a:endParaRPr>
          </a:p>
        </p:txBody>
      </p:sp>
      <p:pic>
        <p:nvPicPr>
          <p:cNvPr id="2" name="Paveikslėlis 1">
            <a:extLst>
              <a:ext uri="{FF2B5EF4-FFF2-40B4-BE49-F238E27FC236}">
                <a16:creationId xmlns:a16="http://schemas.microsoft.com/office/drawing/2014/main" id="{4CC01B6C-C61B-BFF4-4F5B-88EA0CE71A14}"/>
              </a:ext>
            </a:extLst>
          </p:cNvPr>
          <p:cNvPicPr>
            <a:picLocks noChangeAspect="1"/>
          </p:cNvPicPr>
          <p:nvPr/>
        </p:nvPicPr>
        <p:blipFill rotWithShape="1">
          <a:blip r:embed="rId3"/>
          <a:srcRect b="27373"/>
          <a:stretch/>
        </p:blipFill>
        <p:spPr>
          <a:xfrm>
            <a:off x="2676649" y="2334622"/>
            <a:ext cx="3261680" cy="3158493"/>
          </a:xfrm>
          <a:prstGeom prst="roundRect">
            <a:avLst/>
          </a:prstGeom>
        </p:spPr>
      </p:pic>
      <p:pic>
        <p:nvPicPr>
          <p:cNvPr id="3" name="Paveikslėlis 2">
            <a:extLst>
              <a:ext uri="{FF2B5EF4-FFF2-40B4-BE49-F238E27FC236}">
                <a16:creationId xmlns:a16="http://schemas.microsoft.com/office/drawing/2014/main" id="{2A21DB12-E2A8-AEB7-76AE-C82C3C75A3B8}"/>
              </a:ext>
            </a:extLst>
          </p:cNvPr>
          <p:cNvPicPr>
            <a:picLocks noChangeAspect="1"/>
          </p:cNvPicPr>
          <p:nvPr/>
        </p:nvPicPr>
        <p:blipFill>
          <a:blip r:embed="rId4"/>
          <a:stretch>
            <a:fillRect/>
          </a:stretch>
        </p:blipFill>
        <p:spPr>
          <a:xfrm>
            <a:off x="6942652" y="2312105"/>
            <a:ext cx="2393961" cy="3191948"/>
          </a:xfrm>
          <a:prstGeom prst="roundRect">
            <a:avLst/>
          </a:prstGeom>
        </p:spPr>
      </p:pic>
    </p:spTree>
    <p:extLst>
      <p:ext uri="{BB962C8B-B14F-4D97-AF65-F5344CB8AC3E}">
        <p14:creationId xmlns:p14="http://schemas.microsoft.com/office/powerpoint/2010/main" val="3073900916"/>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Mikrobangų krosnel</a:t>
            </a:r>
            <a:r>
              <a:rPr lang="en-US" sz="3200" b="1" kern="0" dirty="0">
                <a:solidFill>
                  <a:schemeClr val="bg1"/>
                </a:solidFill>
                <a:latin typeface="Arial Black" panose="020B0A04020102020204" pitchFamily="34" charset="0"/>
                <a:cs typeface="Arial"/>
                <a:sym typeface="Arial"/>
              </a:rPr>
              <a:t>ė ir WiFi modemas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9" name="TextBox 8">
            <a:extLst>
              <a:ext uri="{FF2B5EF4-FFF2-40B4-BE49-F238E27FC236}">
                <a16:creationId xmlns:a16="http://schemas.microsoft.com/office/drawing/2014/main" id="{779271B5-D6C6-D152-15CA-987FBF720AA8}"/>
              </a:ext>
            </a:extLst>
          </p:cNvPr>
          <p:cNvSpPr txBox="1"/>
          <p:nvPr/>
        </p:nvSpPr>
        <p:spPr>
          <a:xfrm>
            <a:off x="2107277" y="5706851"/>
            <a:ext cx="4216411" cy="400110"/>
          </a:xfrm>
          <a:prstGeom prst="rect">
            <a:avLst/>
          </a:prstGeom>
          <a:noFill/>
        </p:spPr>
        <p:txBody>
          <a:bodyPr wrap="none" rtlCol="0">
            <a:spAutoFit/>
          </a:bodyPr>
          <a:lstStyle/>
          <a:p>
            <a:r>
              <a:rPr lang="en-US" sz="2000" b="1" dirty="0">
                <a:solidFill>
                  <a:srgbClr val="C04F15"/>
                </a:solidFill>
                <a:latin typeface="Arial Black" panose="020B0A04020102020204" pitchFamily="34" charset="0"/>
              </a:rPr>
              <a:t>Mikrobangų krosnelė – 54 µT</a:t>
            </a:r>
            <a:endParaRPr lang="lt-LT" sz="2000" b="1" dirty="0">
              <a:solidFill>
                <a:srgbClr val="C04F15"/>
              </a:solidFill>
              <a:latin typeface="Arial Black" panose="020B0A04020102020204" pitchFamily="34" charset="0"/>
            </a:endParaRPr>
          </a:p>
        </p:txBody>
      </p:sp>
      <p:sp>
        <p:nvSpPr>
          <p:cNvPr id="10" name="TextBox 9">
            <a:extLst>
              <a:ext uri="{FF2B5EF4-FFF2-40B4-BE49-F238E27FC236}">
                <a16:creationId xmlns:a16="http://schemas.microsoft.com/office/drawing/2014/main" id="{AFBCB46B-B5AB-9F38-F4B2-4C45C65C220E}"/>
              </a:ext>
            </a:extLst>
          </p:cNvPr>
          <p:cNvSpPr txBox="1"/>
          <p:nvPr/>
        </p:nvSpPr>
        <p:spPr>
          <a:xfrm>
            <a:off x="6690365" y="5718146"/>
            <a:ext cx="3315844" cy="400110"/>
          </a:xfrm>
          <a:prstGeom prst="rect">
            <a:avLst/>
          </a:prstGeom>
          <a:noFill/>
        </p:spPr>
        <p:txBody>
          <a:bodyPr wrap="none" rtlCol="0">
            <a:spAutoFit/>
          </a:bodyPr>
          <a:lstStyle/>
          <a:p>
            <a:r>
              <a:rPr lang="en-US" sz="2000" b="1" dirty="0">
                <a:solidFill>
                  <a:srgbClr val="C04F15"/>
                </a:solidFill>
                <a:latin typeface="Arial Black" panose="020B0A04020102020204" pitchFamily="34" charset="0"/>
              </a:rPr>
              <a:t>WiFi modemas – 46 µT</a:t>
            </a:r>
            <a:endParaRPr lang="lt-LT" sz="2000" b="1" dirty="0">
              <a:solidFill>
                <a:srgbClr val="C04F15"/>
              </a:solidFill>
              <a:latin typeface="Arial Black" panose="020B0A04020102020204" pitchFamily="34" charset="0"/>
            </a:endParaRPr>
          </a:p>
        </p:txBody>
      </p:sp>
      <p:pic>
        <p:nvPicPr>
          <p:cNvPr id="2" name="Paveikslėlis 1">
            <a:extLst>
              <a:ext uri="{FF2B5EF4-FFF2-40B4-BE49-F238E27FC236}">
                <a16:creationId xmlns:a16="http://schemas.microsoft.com/office/drawing/2014/main" id="{AD6DA917-ACB1-12A3-C528-97101EDDA78A}"/>
              </a:ext>
            </a:extLst>
          </p:cNvPr>
          <p:cNvPicPr>
            <a:picLocks noChangeAspect="1"/>
          </p:cNvPicPr>
          <p:nvPr/>
        </p:nvPicPr>
        <p:blipFill>
          <a:blip r:embed="rId3"/>
          <a:stretch>
            <a:fillRect/>
          </a:stretch>
        </p:blipFill>
        <p:spPr>
          <a:xfrm>
            <a:off x="2883569" y="2263236"/>
            <a:ext cx="2460059" cy="3280079"/>
          </a:xfrm>
          <a:prstGeom prst="roundRect">
            <a:avLst/>
          </a:prstGeom>
        </p:spPr>
      </p:pic>
      <p:pic>
        <p:nvPicPr>
          <p:cNvPr id="3" name="Paveikslėlis 2">
            <a:extLst>
              <a:ext uri="{FF2B5EF4-FFF2-40B4-BE49-F238E27FC236}">
                <a16:creationId xmlns:a16="http://schemas.microsoft.com/office/drawing/2014/main" id="{7397BC3B-BAC9-4952-F68A-F7164FB42C1F}"/>
              </a:ext>
            </a:extLst>
          </p:cNvPr>
          <p:cNvPicPr>
            <a:picLocks noChangeAspect="1"/>
          </p:cNvPicPr>
          <p:nvPr/>
        </p:nvPicPr>
        <p:blipFill>
          <a:blip r:embed="rId4"/>
          <a:stretch>
            <a:fillRect/>
          </a:stretch>
        </p:blipFill>
        <p:spPr>
          <a:xfrm>
            <a:off x="7329627" y="2263236"/>
            <a:ext cx="1844442" cy="3279007"/>
          </a:xfrm>
          <a:prstGeom prst="roundRect">
            <a:avLst/>
          </a:prstGeom>
        </p:spPr>
      </p:pic>
    </p:spTree>
    <p:extLst>
      <p:ext uri="{BB962C8B-B14F-4D97-AF65-F5344CB8AC3E}">
        <p14:creationId xmlns:p14="http://schemas.microsoft.com/office/powerpoint/2010/main" val="784160776"/>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Elektros skaitiklis ir kompiuteris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9" name="TextBox 8">
            <a:extLst>
              <a:ext uri="{FF2B5EF4-FFF2-40B4-BE49-F238E27FC236}">
                <a16:creationId xmlns:a16="http://schemas.microsoft.com/office/drawing/2014/main" id="{779271B5-D6C6-D152-15CA-987FBF720AA8}"/>
              </a:ext>
            </a:extLst>
          </p:cNvPr>
          <p:cNvSpPr txBox="1"/>
          <p:nvPr/>
        </p:nvSpPr>
        <p:spPr>
          <a:xfrm>
            <a:off x="2239118" y="5703514"/>
            <a:ext cx="3809954" cy="400110"/>
          </a:xfrm>
          <a:prstGeom prst="rect">
            <a:avLst/>
          </a:prstGeom>
          <a:noFill/>
        </p:spPr>
        <p:txBody>
          <a:bodyPr wrap="none" rtlCol="0">
            <a:spAutoFit/>
          </a:bodyPr>
          <a:lstStyle/>
          <a:p>
            <a:r>
              <a:rPr lang="en-US" sz="2000" b="1" dirty="0">
                <a:solidFill>
                  <a:srgbClr val="C04F15"/>
                </a:solidFill>
                <a:latin typeface="Arial Black" panose="020B0A04020102020204" pitchFamily="34" charset="0"/>
              </a:rPr>
              <a:t>Elektros skaitiklis – 42 µT</a:t>
            </a:r>
            <a:endParaRPr lang="lt-LT" sz="2000" b="1" dirty="0">
              <a:solidFill>
                <a:srgbClr val="C04F15"/>
              </a:solidFill>
              <a:latin typeface="Arial Black" panose="020B0A04020102020204" pitchFamily="34" charset="0"/>
            </a:endParaRPr>
          </a:p>
        </p:txBody>
      </p:sp>
      <p:sp>
        <p:nvSpPr>
          <p:cNvPr id="10" name="TextBox 9">
            <a:extLst>
              <a:ext uri="{FF2B5EF4-FFF2-40B4-BE49-F238E27FC236}">
                <a16:creationId xmlns:a16="http://schemas.microsoft.com/office/drawing/2014/main" id="{AFBCB46B-B5AB-9F38-F4B2-4C45C65C220E}"/>
              </a:ext>
            </a:extLst>
          </p:cNvPr>
          <p:cNvSpPr txBox="1"/>
          <p:nvPr/>
        </p:nvSpPr>
        <p:spPr>
          <a:xfrm>
            <a:off x="6483154" y="5698411"/>
            <a:ext cx="3312958" cy="400110"/>
          </a:xfrm>
          <a:prstGeom prst="rect">
            <a:avLst/>
          </a:prstGeom>
          <a:noFill/>
        </p:spPr>
        <p:txBody>
          <a:bodyPr wrap="none" rtlCol="0">
            <a:spAutoFit/>
          </a:bodyPr>
          <a:lstStyle/>
          <a:p>
            <a:r>
              <a:rPr lang="en-US" sz="2000" b="1" dirty="0">
                <a:solidFill>
                  <a:srgbClr val="C04F15"/>
                </a:solidFill>
                <a:latin typeface="Arial Black" panose="020B0A04020102020204" pitchFamily="34" charset="0"/>
              </a:rPr>
              <a:t>Kompiuteris – 1302 µT</a:t>
            </a:r>
            <a:endParaRPr lang="lt-LT" sz="2000" b="1" dirty="0">
              <a:solidFill>
                <a:srgbClr val="C04F15"/>
              </a:solidFill>
              <a:latin typeface="Arial Black" panose="020B0A04020102020204" pitchFamily="34" charset="0"/>
            </a:endParaRPr>
          </a:p>
        </p:txBody>
      </p:sp>
      <p:pic>
        <p:nvPicPr>
          <p:cNvPr id="2" name="Paveikslėlis 1">
            <a:extLst>
              <a:ext uri="{FF2B5EF4-FFF2-40B4-BE49-F238E27FC236}">
                <a16:creationId xmlns:a16="http://schemas.microsoft.com/office/drawing/2014/main" id="{B41EC5F7-B51A-3A57-F557-1660E6E1A8E8}"/>
              </a:ext>
            </a:extLst>
          </p:cNvPr>
          <p:cNvPicPr>
            <a:picLocks noChangeAspect="1"/>
          </p:cNvPicPr>
          <p:nvPr/>
        </p:nvPicPr>
        <p:blipFill>
          <a:blip r:embed="rId3"/>
          <a:stretch>
            <a:fillRect/>
          </a:stretch>
        </p:blipFill>
        <p:spPr>
          <a:xfrm>
            <a:off x="3034962" y="2240442"/>
            <a:ext cx="2476351" cy="3301801"/>
          </a:xfrm>
          <a:prstGeom prst="roundRect">
            <a:avLst/>
          </a:prstGeom>
        </p:spPr>
      </p:pic>
      <p:pic>
        <p:nvPicPr>
          <p:cNvPr id="3" name="Paveikslėlis 2">
            <a:extLst>
              <a:ext uri="{FF2B5EF4-FFF2-40B4-BE49-F238E27FC236}">
                <a16:creationId xmlns:a16="http://schemas.microsoft.com/office/drawing/2014/main" id="{DEAE8C8B-B70B-32AB-92C0-4EFFF60548F0}"/>
              </a:ext>
            </a:extLst>
          </p:cNvPr>
          <p:cNvPicPr>
            <a:picLocks noChangeAspect="1"/>
          </p:cNvPicPr>
          <p:nvPr/>
        </p:nvPicPr>
        <p:blipFill>
          <a:blip r:embed="rId4"/>
          <a:stretch>
            <a:fillRect/>
          </a:stretch>
        </p:blipFill>
        <p:spPr>
          <a:xfrm>
            <a:off x="6903278" y="2245297"/>
            <a:ext cx="2472710" cy="3296946"/>
          </a:xfrm>
          <a:prstGeom prst="roundRect">
            <a:avLst/>
          </a:prstGeom>
        </p:spPr>
      </p:pic>
    </p:spTree>
    <p:extLst>
      <p:ext uri="{BB962C8B-B14F-4D97-AF65-F5344CB8AC3E}">
        <p14:creationId xmlns:p14="http://schemas.microsoft.com/office/powerpoint/2010/main" val="1343613643"/>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Išvada</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9" name="TextBox 8">
            <a:extLst>
              <a:ext uri="{FF2B5EF4-FFF2-40B4-BE49-F238E27FC236}">
                <a16:creationId xmlns:a16="http://schemas.microsoft.com/office/drawing/2014/main" id="{779271B5-D6C6-D152-15CA-987FBF720AA8}"/>
              </a:ext>
            </a:extLst>
          </p:cNvPr>
          <p:cNvSpPr txBox="1"/>
          <p:nvPr/>
        </p:nvSpPr>
        <p:spPr>
          <a:xfrm>
            <a:off x="1368273" y="2334622"/>
            <a:ext cx="5289469" cy="3108543"/>
          </a:xfrm>
          <a:prstGeom prst="rect">
            <a:avLst/>
          </a:prstGeom>
          <a:noFill/>
        </p:spPr>
        <p:txBody>
          <a:bodyPr wrap="square" rtlCol="0">
            <a:spAutoFit/>
          </a:bodyPr>
          <a:lstStyle/>
          <a:p>
            <a:pPr marL="457200" indent="-457200">
              <a:buFont typeface="Wingdings" panose="05000000000000000000" pitchFamily="2" charset="2"/>
              <a:buChar char="Ø"/>
            </a:pPr>
            <a:r>
              <a:rPr lang="en-US" sz="2800" b="1" dirty="0">
                <a:solidFill>
                  <a:srgbClr val="C04F15"/>
                </a:solidFill>
                <a:latin typeface="Arial Black" panose="020B0A04020102020204" pitchFamily="34" charset="0"/>
              </a:rPr>
              <a:t>Didžiausią radiacijos kiekį skleidė kompiuteris. Dėl to šio buities prietaiso naudojimą reikia riboti, kad nebūtų pakenkta sveikatai. </a:t>
            </a:r>
            <a:endParaRPr lang="lt-LT" sz="2800" b="1" dirty="0">
              <a:solidFill>
                <a:srgbClr val="C04F15"/>
              </a:solidFill>
              <a:latin typeface="Arial Black" panose="020B0A04020102020204" pitchFamily="34" charset="0"/>
            </a:endParaRPr>
          </a:p>
        </p:txBody>
      </p:sp>
      <p:pic>
        <p:nvPicPr>
          <p:cNvPr id="5" name="Paveikslėlis 4">
            <a:extLst>
              <a:ext uri="{FF2B5EF4-FFF2-40B4-BE49-F238E27FC236}">
                <a16:creationId xmlns:a16="http://schemas.microsoft.com/office/drawing/2014/main" id="{FAA37889-D119-EF0E-CCB8-F93566876039}"/>
              </a:ext>
            </a:extLst>
          </p:cNvPr>
          <p:cNvPicPr>
            <a:picLocks noChangeAspect="1"/>
          </p:cNvPicPr>
          <p:nvPr/>
        </p:nvPicPr>
        <p:blipFill>
          <a:blip r:embed="rId3"/>
          <a:stretch>
            <a:fillRect/>
          </a:stretch>
        </p:blipFill>
        <p:spPr>
          <a:xfrm>
            <a:off x="7330066" y="2200512"/>
            <a:ext cx="2475191" cy="3298222"/>
          </a:xfrm>
          <a:prstGeom prst="rect">
            <a:avLst/>
          </a:prstGeom>
        </p:spPr>
      </p:pic>
    </p:spTree>
    <p:extLst>
      <p:ext uri="{BB962C8B-B14F-4D97-AF65-F5344CB8AC3E}">
        <p14:creationId xmlns:p14="http://schemas.microsoft.com/office/powerpoint/2010/main" val="434750988"/>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AE5A"/>
              </a:solidFill>
              <a:effectLst/>
              <a:uLnTx/>
              <a:uFillTx/>
              <a:latin typeface="Arial"/>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sp>
        <p:nvSpPr>
          <p:cNvPr id="10" name="TextBox 9">
            <a:extLst>
              <a:ext uri="{FF2B5EF4-FFF2-40B4-BE49-F238E27FC236}">
                <a16:creationId xmlns:a16="http://schemas.microsoft.com/office/drawing/2014/main" id="{B1C938F6-13A7-D6D1-7E73-7938F2BC5A5A}"/>
              </a:ext>
            </a:extLst>
          </p:cNvPr>
          <p:cNvSpPr txBox="1"/>
          <p:nvPr/>
        </p:nvSpPr>
        <p:spPr>
          <a:xfrm>
            <a:off x="1080401" y="2297170"/>
            <a:ext cx="10058874" cy="1569660"/>
          </a:xfrm>
          <a:prstGeom prst="rect">
            <a:avLst/>
          </a:prstGeom>
          <a:noFill/>
        </p:spPr>
        <p:txBody>
          <a:bodyPr wrap="square" rtlCol="0">
            <a:spAutoFit/>
          </a:bodyPr>
          <a:lstStyle/>
          <a:p>
            <a:pPr marR="0" lvl="0" algn="ctr" defTabSz="914400" rtl="0" eaLnBrk="1" fontAlgn="auto" latinLnBrk="0" hangingPunct="1">
              <a:lnSpc>
                <a:spcPct val="100000"/>
              </a:lnSpc>
              <a:spcBef>
                <a:spcPts val="0"/>
              </a:spcBef>
              <a:spcAft>
                <a:spcPts val="0"/>
              </a:spcAft>
              <a:buClrTx/>
              <a:buSzTx/>
              <a:tabLst/>
              <a:defRPr/>
            </a:pPr>
            <a:r>
              <a:rPr lang="en-US" sz="9600" b="1" dirty="0">
                <a:solidFill>
                  <a:srgbClr val="E97132">
                    <a:lumMod val="75000"/>
                  </a:srgbClr>
                </a:solidFill>
                <a:latin typeface="Arial Black" panose="020B0A04020102020204" pitchFamily="34" charset="0"/>
              </a:rPr>
              <a:t>Testas</a:t>
            </a:r>
            <a:endParaRPr kumimoji="0" lang="lt-LT" sz="9600" b="1" i="0" u="none" strike="noStrike" kern="1200" cap="none" spc="0" normalizeH="0" baseline="0" noProof="0" dirty="0">
              <a:ln>
                <a:noFill/>
              </a:ln>
              <a:solidFill>
                <a:srgbClr val="E97132">
                  <a:lumMod val="75000"/>
                </a:srgbClr>
              </a:solidFill>
              <a:effectLst/>
              <a:uLnTx/>
              <a:uFillTx/>
              <a:latin typeface="Arial Black" panose="020B0A04020102020204" pitchFamily="34" charset="0"/>
              <a:ea typeface="+mn-ea"/>
              <a:cs typeface="+mn-cs"/>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 name="Google Shape;2045;p54">
            <a:extLst>
              <a:ext uri="{FF2B5EF4-FFF2-40B4-BE49-F238E27FC236}">
                <a16:creationId xmlns:a16="http://schemas.microsoft.com/office/drawing/2014/main" id="{A0E6D461-97D1-E306-752D-C4DC6C194839}"/>
              </a:ext>
            </a:extLst>
          </p:cNvPr>
          <p:cNvGrpSpPr/>
          <p:nvPr/>
        </p:nvGrpSpPr>
        <p:grpSpPr>
          <a:xfrm>
            <a:off x="8751372" y="4363164"/>
            <a:ext cx="1510083" cy="1550984"/>
            <a:chOff x="570225" y="607075"/>
            <a:chExt cx="671650" cy="892725"/>
          </a:xfrm>
          <a:solidFill>
            <a:schemeClr val="accent2">
              <a:lumMod val="75000"/>
            </a:schemeClr>
          </a:solidFill>
        </p:grpSpPr>
        <p:sp>
          <p:nvSpPr>
            <p:cNvPr id="12" name="Google Shape;2046;p54">
              <a:extLst>
                <a:ext uri="{FF2B5EF4-FFF2-40B4-BE49-F238E27FC236}">
                  <a16:creationId xmlns:a16="http://schemas.microsoft.com/office/drawing/2014/main" id="{EAA9B4C9-E485-E9D7-64A9-07D222BD63E1}"/>
                </a:ext>
              </a:extLst>
            </p:cNvPr>
            <p:cNvSpPr/>
            <p:nvPr/>
          </p:nvSpPr>
          <p:spPr>
            <a:xfrm>
              <a:off x="570225" y="607075"/>
              <a:ext cx="671650" cy="892725"/>
            </a:xfrm>
            <a:custGeom>
              <a:avLst/>
              <a:gdLst/>
              <a:ahLst/>
              <a:cxnLst/>
              <a:rect l="l" t="t" r="r" b="b"/>
              <a:pathLst>
                <a:path w="26866" h="35709" extrusionOk="0">
                  <a:moveTo>
                    <a:pt x="22665" y="6118"/>
                  </a:moveTo>
                  <a:cubicBezTo>
                    <a:pt x="22665" y="6120"/>
                    <a:pt x="22666" y="6121"/>
                    <a:pt x="22666" y="6123"/>
                  </a:cubicBezTo>
                  <a:lnTo>
                    <a:pt x="22689" y="6123"/>
                  </a:lnTo>
                  <a:cubicBezTo>
                    <a:pt x="22681" y="6121"/>
                    <a:pt x="22673" y="6120"/>
                    <a:pt x="22665" y="6118"/>
                  </a:cubicBezTo>
                  <a:close/>
                  <a:moveTo>
                    <a:pt x="12454" y="0"/>
                  </a:moveTo>
                  <a:cubicBezTo>
                    <a:pt x="10755" y="0"/>
                    <a:pt x="9115" y="261"/>
                    <a:pt x="7533" y="873"/>
                  </a:cubicBezTo>
                  <a:cubicBezTo>
                    <a:pt x="7213" y="1010"/>
                    <a:pt x="7008" y="1170"/>
                    <a:pt x="6894" y="1466"/>
                  </a:cubicBezTo>
                  <a:cubicBezTo>
                    <a:pt x="6779" y="1740"/>
                    <a:pt x="6665" y="2037"/>
                    <a:pt x="6574" y="2311"/>
                  </a:cubicBezTo>
                  <a:cubicBezTo>
                    <a:pt x="6391" y="2836"/>
                    <a:pt x="6232" y="3361"/>
                    <a:pt x="6072" y="3886"/>
                  </a:cubicBezTo>
                  <a:cubicBezTo>
                    <a:pt x="4748" y="7994"/>
                    <a:pt x="3630" y="12171"/>
                    <a:pt x="2648" y="16371"/>
                  </a:cubicBezTo>
                  <a:cubicBezTo>
                    <a:pt x="2146" y="18494"/>
                    <a:pt x="1667" y="20640"/>
                    <a:pt x="1187" y="22762"/>
                  </a:cubicBezTo>
                  <a:cubicBezTo>
                    <a:pt x="891" y="23972"/>
                    <a:pt x="594" y="25182"/>
                    <a:pt x="320" y="26392"/>
                  </a:cubicBezTo>
                  <a:cubicBezTo>
                    <a:pt x="0" y="27761"/>
                    <a:pt x="297" y="29016"/>
                    <a:pt x="1073" y="30203"/>
                  </a:cubicBezTo>
                  <a:cubicBezTo>
                    <a:pt x="2351" y="32189"/>
                    <a:pt x="4086" y="33559"/>
                    <a:pt x="6391" y="34221"/>
                  </a:cubicBezTo>
                  <a:cubicBezTo>
                    <a:pt x="8103" y="34723"/>
                    <a:pt x="9861" y="35111"/>
                    <a:pt x="11618" y="35476"/>
                  </a:cubicBezTo>
                  <a:cubicBezTo>
                    <a:pt x="12499" y="35636"/>
                    <a:pt x="13380" y="35709"/>
                    <a:pt x="14260" y="35709"/>
                  </a:cubicBezTo>
                  <a:cubicBezTo>
                    <a:pt x="14384" y="35709"/>
                    <a:pt x="14508" y="35707"/>
                    <a:pt x="14631" y="35704"/>
                  </a:cubicBezTo>
                  <a:cubicBezTo>
                    <a:pt x="15156" y="35681"/>
                    <a:pt x="15681" y="35590"/>
                    <a:pt x="16206" y="35522"/>
                  </a:cubicBezTo>
                  <a:cubicBezTo>
                    <a:pt x="16754" y="35453"/>
                    <a:pt x="17074" y="35111"/>
                    <a:pt x="17211" y="34609"/>
                  </a:cubicBezTo>
                  <a:cubicBezTo>
                    <a:pt x="17348" y="34175"/>
                    <a:pt x="17485" y="33741"/>
                    <a:pt x="17599" y="33285"/>
                  </a:cubicBezTo>
                  <a:cubicBezTo>
                    <a:pt x="18306" y="30683"/>
                    <a:pt x="18991" y="28058"/>
                    <a:pt x="19653" y="25433"/>
                  </a:cubicBezTo>
                  <a:cubicBezTo>
                    <a:pt x="20246" y="23059"/>
                    <a:pt x="20840" y="20708"/>
                    <a:pt x="21410" y="18334"/>
                  </a:cubicBezTo>
                  <a:cubicBezTo>
                    <a:pt x="22072" y="15481"/>
                    <a:pt x="22620" y="12628"/>
                    <a:pt x="23077" y="9729"/>
                  </a:cubicBezTo>
                  <a:cubicBezTo>
                    <a:pt x="23122" y="9501"/>
                    <a:pt x="23122" y="9273"/>
                    <a:pt x="23145" y="9044"/>
                  </a:cubicBezTo>
                  <a:cubicBezTo>
                    <a:pt x="23145" y="8976"/>
                    <a:pt x="23191" y="8862"/>
                    <a:pt x="23008" y="8839"/>
                  </a:cubicBezTo>
                  <a:cubicBezTo>
                    <a:pt x="22963" y="8885"/>
                    <a:pt x="22894" y="8930"/>
                    <a:pt x="22848" y="9022"/>
                  </a:cubicBezTo>
                  <a:cubicBezTo>
                    <a:pt x="22757" y="9250"/>
                    <a:pt x="22666" y="9478"/>
                    <a:pt x="22620" y="9729"/>
                  </a:cubicBezTo>
                  <a:cubicBezTo>
                    <a:pt x="22369" y="10665"/>
                    <a:pt x="22118" y="11601"/>
                    <a:pt x="21890" y="12537"/>
                  </a:cubicBezTo>
                  <a:cubicBezTo>
                    <a:pt x="21045" y="16006"/>
                    <a:pt x="20224" y="19453"/>
                    <a:pt x="19379" y="22922"/>
                  </a:cubicBezTo>
                  <a:cubicBezTo>
                    <a:pt x="18603" y="26004"/>
                    <a:pt x="17781" y="29062"/>
                    <a:pt x="17005" y="32121"/>
                  </a:cubicBezTo>
                  <a:cubicBezTo>
                    <a:pt x="16823" y="32851"/>
                    <a:pt x="16686" y="33559"/>
                    <a:pt x="16526" y="34289"/>
                  </a:cubicBezTo>
                  <a:cubicBezTo>
                    <a:pt x="16503" y="34449"/>
                    <a:pt x="16457" y="34586"/>
                    <a:pt x="16435" y="34700"/>
                  </a:cubicBezTo>
                  <a:cubicBezTo>
                    <a:pt x="16366" y="34746"/>
                    <a:pt x="16343" y="34768"/>
                    <a:pt x="16320" y="34768"/>
                  </a:cubicBezTo>
                  <a:cubicBezTo>
                    <a:pt x="16001" y="34791"/>
                    <a:pt x="15681" y="34814"/>
                    <a:pt x="15362" y="34860"/>
                  </a:cubicBezTo>
                  <a:cubicBezTo>
                    <a:pt x="14933" y="34901"/>
                    <a:pt x="14508" y="34921"/>
                    <a:pt x="14085" y="34921"/>
                  </a:cubicBezTo>
                  <a:cubicBezTo>
                    <a:pt x="12862" y="34921"/>
                    <a:pt x="11658" y="34754"/>
                    <a:pt x="10454" y="34449"/>
                  </a:cubicBezTo>
                  <a:cubicBezTo>
                    <a:pt x="8423" y="33924"/>
                    <a:pt x="6460" y="33194"/>
                    <a:pt x="4497" y="32463"/>
                  </a:cubicBezTo>
                  <a:cubicBezTo>
                    <a:pt x="4246" y="32372"/>
                    <a:pt x="3995" y="32212"/>
                    <a:pt x="3789" y="32029"/>
                  </a:cubicBezTo>
                  <a:cubicBezTo>
                    <a:pt x="2876" y="31299"/>
                    <a:pt x="2123" y="30386"/>
                    <a:pt x="1552" y="29359"/>
                  </a:cubicBezTo>
                  <a:cubicBezTo>
                    <a:pt x="1210" y="28697"/>
                    <a:pt x="1005" y="27989"/>
                    <a:pt x="1050" y="27236"/>
                  </a:cubicBezTo>
                  <a:cubicBezTo>
                    <a:pt x="1073" y="26688"/>
                    <a:pt x="1142" y="26141"/>
                    <a:pt x="1256" y="25593"/>
                  </a:cubicBezTo>
                  <a:cubicBezTo>
                    <a:pt x="1575" y="24041"/>
                    <a:pt x="1963" y="22511"/>
                    <a:pt x="2306" y="20959"/>
                  </a:cubicBezTo>
                  <a:cubicBezTo>
                    <a:pt x="3401" y="15892"/>
                    <a:pt x="4748" y="10916"/>
                    <a:pt x="6163" y="5940"/>
                  </a:cubicBezTo>
                  <a:cubicBezTo>
                    <a:pt x="6574" y="4525"/>
                    <a:pt x="7008" y="3110"/>
                    <a:pt x="7282" y="1672"/>
                  </a:cubicBezTo>
                  <a:cubicBezTo>
                    <a:pt x="7282" y="1626"/>
                    <a:pt x="7350" y="1581"/>
                    <a:pt x="7373" y="1558"/>
                  </a:cubicBezTo>
                  <a:cubicBezTo>
                    <a:pt x="7852" y="1991"/>
                    <a:pt x="8286" y="2425"/>
                    <a:pt x="8765" y="2813"/>
                  </a:cubicBezTo>
                  <a:cubicBezTo>
                    <a:pt x="10774" y="4365"/>
                    <a:pt x="12919" y="5689"/>
                    <a:pt x="15270" y="6671"/>
                  </a:cubicBezTo>
                  <a:cubicBezTo>
                    <a:pt x="17211" y="7469"/>
                    <a:pt x="19242" y="7972"/>
                    <a:pt x="21274" y="8451"/>
                  </a:cubicBezTo>
                  <a:cubicBezTo>
                    <a:pt x="21753" y="8565"/>
                    <a:pt x="22232" y="8588"/>
                    <a:pt x="22712" y="8634"/>
                  </a:cubicBezTo>
                  <a:cubicBezTo>
                    <a:pt x="22740" y="8641"/>
                    <a:pt x="22774" y="8648"/>
                    <a:pt x="22808" y="8648"/>
                  </a:cubicBezTo>
                  <a:cubicBezTo>
                    <a:pt x="22883" y="8648"/>
                    <a:pt x="22961" y="8614"/>
                    <a:pt x="23008" y="8474"/>
                  </a:cubicBezTo>
                  <a:cubicBezTo>
                    <a:pt x="22894" y="8428"/>
                    <a:pt x="22780" y="8337"/>
                    <a:pt x="22666" y="8291"/>
                  </a:cubicBezTo>
                  <a:cubicBezTo>
                    <a:pt x="21798" y="7972"/>
                    <a:pt x="20954" y="7629"/>
                    <a:pt x="20087" y="7332"/>
                  </a:cubicBezTo>
                  <a:cubicBezTo>
                    <a:pt x="18649" y="6853"/>
                    <a:pt x="17188" y="6419"/>
                    <a:pt x="15750" y="5940"/>
                  </a:cubicBezTo>
                  <a:cubicBezTo>
                    <a:pt x="13102" y="5050"/>
                    <a:pt x="10797" y="3566"/>
                    <a:pt x="8514" y="1991"/>
                  </a:cubicBezTo>
                  <a:cubicBezTo>
                    <a:pt x="8491" y="1969"/>
                    <a:pt x="8469" y="1900"/>
                    <a:pt x="8400" y="1786"/>
                  </a:cubicBezTo>
                  <a:lnTo>
                    <a:pt x="8400" y="1786"/>
                  </a:lnTo>
                  <a:cubicBezTo>
                    <a:pt x="8583" y="1854"/>
                    <a:pt x="8697" y="1877"/>
                    <a:pt x="8788" y="1923"/>
                  </a:cubicBezTo>
                  <a:cubicBezTo>
                    <a:pt x="11390" y="2973"/>
                    <a:pt x="14015" y="3954"/>
                    <a:pt x="16731" y="4685"/>
                  </a:cubicBezTo>
                  <a:cubicBezTo>
                    <a:pt x="18238" y="5096"/>
                    <a:pt x="19744" y="5506"/>
                    <a:pt x="21274" y="5895"/>
                  </a:cubicBezTo>
                  <a:cubicBezTo>
                    <a:pt x="21723" y="6007"/>
                    <a:pt x="22194" y="6031"/>
                    <a:pt x="22665" y="6118"/>
                  </a:cubicBezTo>
                  <a:lnTo>
                    <a:pt x="22665" y="6118"/>
                  </a:lnTo>
                  <a:cubicBezTo>
                    <a:pt x="22617" y="5872"/>
                    <a:pt x="22345" y="5894"/>
                    <a:pt x="22187" y="5849"/>
                  </a:cubicBezTo>
                  <a:cubicBezTo>
                    <a:pt x="19676" y="5004"/>
                    <a:pt x="17188" y="4160"/>
                    <a:pt x="14677" y="3338"/>
                  </a:cubicBezTo>
                  <a:cubicBezTo>
                    <a:pt x="13536" y="2950"/>
                    <a:pt x="12394" y="2608"/>
                    <a:pt x="11253" y="2242"/>
                  </a:cubicBezTo>
                  <a:cubicBezTo>
                    <a:pt x="11116" y="2197"/>
                    <a:pt x="10956" y="2151"/>
                    <a:pt x="10820" y="1969"/>
                  </a:cubicBezTo>
                  <a:lnTo>
                    <a:pt x="10820" y="1969"/>
                  </a:lnTo>
                  <a:cubicBezTo>
                    <a:pt x="10911" y="1980"/>
                    <a:pt x="10991" y="1980"/>
                    <a:pt x="11068" y="1980"/>
                  </a:cubicBezTo>
                  <a:cubicBezTo>
                    <a:pt x="11145" y="1980"/>
                    <a:pt x="11219" y="1980"/>
                    <a:pt x="11299" y="1991"/>
                  </a:cubicBezTo>
                  <a:cubicBezTo>
                    <a:pt x="12029" y="2151"/>
                    <a:pt x="12783" y="2265"/>
                    <a:pt x="13513" y="2448"/>
                  </a:cubicBezTo>
                  <a:cubicBezTo>
                    <a:pt x="15499" y="2950"/>
                    <a:pt x="17485" y="3452"/>
                    <a:pt x="19470" y="3954"/>
                  </a:cubicBezTo>
                  <a:cubicBezTo>
                    <a:pt x="20132" y="4114"/>
                    <a:pt x="20817" y="4274"/>
                    <a:pt x="21479" y="4411"/>
                  </a:cubicBezTo>
                  <a:cubicBezTo>
                    <a:pt x="21573" y="4437"/>
                    <a:pt x="21635" y="4449"/>
                    <a:pt x="21692" y="4449"/>
                  </a:cubicBezTo>
                  <a:cubicBezTo>
                    <a:pt x="21786" y="4449"/>
                    <a:pt x="21864" y="4414"/>
                    <a:pt x="22050" y="4342"/>
                  </a:cubicBezTo>
                  <a:cubicBezTo>
                    <a:pt x="21821" y="4274"/>
                    <a:pt x="21616" y="4183"/>
                    <a:pt x="21388" y="4114"/>
                  </a:cubicBezTo>
                  <a:cubicBezTo>
                    <a:pt x="19082" y="3429"/>
                    <a:pt x="16777" y="2745"/>
                    <a:pt x="14449" y="2106"/>
                  </a:cubicBezTo>
                  <a:cubicBezTo>
                    <a:pt x="13011" y="1695"/>
                    <a:pt x="11527" y="1466"/>
                    <a:pt x="10043" y="1261"/>
                  </a:cubicBezTo>
                  <a:cubicBezTo>
                    <a:pt x="9929" y="1238"/>
                    <a:pt x="9747" y="1284"/>
                    <a:pt x="9770" y="1033"/>
                  </a:cubicBezTo>
                  <a:cubicBezTo>
                    <a:pt x="10701" y="887"/>
                    <a:pt x="11647" y="755"/>
                    <a:pt x="12596" y="755"/>
                  </a:cubicBezTo>
                  <a:cubicBezTo>
                    <a:pt x="12833" y="755"/>
                    <a:pt x="13070" y="763"/>
                    <a:pt x="13307" y="782"/>
                  </a:cubicBezTo>
                  <a:cubicBezTo>
                    <a:pt x="14426" y="873"/>
                    <a:pt x="15522" y="1010"/>
                    <a:pt x="16594" y="1215"/>
                  </a:cubicBezTo>
                  <a:cubicBezTo>
                    <a:pt x="18032" y="1489"/>
                    <a:pt x="19470" y="1854"/>
                    <a:pt x="20908" y="2174"/>
                  </a:cubicBezTo>
                  <a:cubicBezTo>
                    <a:pt x="21274" y="2265"/>
                    <a:pt x="21662" y="2357"/>
                    <a:pt x="22027" y="2494"/>
                  </a:cubicBezTo>
                  <a:cubicBezTo>
                    <a:pt x="23054" y="2882"/>
                    <a:pt x="24081" y="3315"/>
                    <a:pt x="25085" y="3749"/>
                  </a:cubicBezTo>
                  <a:cubicBezTo>
                    <a:pt x="25428" y="3886"/>
                    <a:pt x="25747" y="4046"/>
                    <a:pt x="26112" y="4205"/>
                  </a:cubicBezTo>
                  <a:cubicBezTo>
                    <a:pt x="25998" y="4502"/>
                    <a:pt x="25884" y="4753"/>
                    <a:pt x="25816" y="5004"/>
                  </a:cubicBezTo>
                  <a:cubicBezTo>
                    <a:pt x="25747" y="5347"/>
                    <a:pt x="25679" y="5666"/>
                    <a:pt x="25656" y="6009"/>
                  </a:cubicBezTo>
                  <a:cubicBezTo>
                    <a:pt x="25633" y="6100"/>
                    <a:pt x="25724" y="6191"/>
                    <a:pt x="25793" y="6351"/>
                  </a:cubicBezTo>
                  <a:cubicBezTo>
                    <a:pt x="25953" y="6168"/>
                    <a:pt x="26067" y="6054"/>
                    <a:pt x="26135" y="5917"/>
                  </a:cubicBezTo>
                  <a:cubicBezTo>
                    <a:pt x="26341" y="5484"/>
                    <a:pt x="26546" y="5050"/>
                    <a:pt x="26706" y="4593"/>
                  </a:cubicBezTo>
                  <a:cubicBezTo>
                    <a:pt x="26866" y="4205"/>
                    <a:pt x="26774" y="4000"/>
                    <a:pt x="26432" y="3772"/>
                  </a:cubicBezTo>
                  <a:cubicBezTo>
                    <a:pt x="26090" y="3566"/>
                    <a:pt x="25747" y="3384"/>
                    <a:pt x="25405" y="3201"/>
                  </a:cubicBezTo>
                  <a:cubicBezTo>
                    <a:pt x="25131" y="3087"/>
                    <a:pt x="24834" y="2996"/>
                    <a:pt x="24583" y="2859"/>
                  </a:cubicBezTo>
                  <a:cubicBezTo>
                    <a:pt x="23784" y="2379"/>
                    <a:pt x="22917" y="2060"/>
                    <a:pt x="22027" y="1809"/>
                  </a:cubicBezTo>
                  <a:cubicBezTo>
                    <a:pt x="20543" y="1398"/>
                    <a:pt x="19059" y="987"/>
                    <a:pt x="17576" y="645"/>
                  </a:cubicBezTo>
                  <a:cubicBezTo>
                    <a:pt x="16024" y="279"/>
                    <a:pt x="14449" y="28"/>
                    <a:pt x="12874" y="6"/>
                  </a:cubicBezTo>
                  <a:cubicBezTo>
                    <a:pt x="12734" y="2"/>
                    <a:pt x="12594" y="0"/>
                    <a:pt x="12454"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30" name="Google Shape;2047;p54">
              <a:extLst>
                <a:ext uri="{FF2B5EF4-FFF2-40B4-BE49-F238E27FC236}">
                  <a16:creationId xmlns:a16="http://schemas.microsoft.com/office/drawing/2014/main" id="{2E434FEE-4DC8-87E9-13BF-094C92AEE5E6}"/>
                </a:ext>
              </a:extLst>
            </p:cNvPr>
            <p:cNvSpPr/>
            <p:nvPr/>
          </p:nvSpPr>
          <p:spPr>
            <a:xfrm>
              <a:off x="700900" y="957400"/>
              <a:ext cx="322425" cy="232025"/>
            </a:xfrm>
            <a:custGeom>
              <a:avLst/>
              <a:gdLst/>
              <a:ahLst/>
              <a:cxnLst/>
              <a:rect l="l" t="t" r="r" b="b"/>
              <a:pathLst>
                <a:path w="12897" h="9281" extrusionOk="0">
                  <a:moveTo>
                    <a:pt x="1531" y="918"/>
                  </a:moveTo>
                  <a:cubicBezTo>
                    <a:pt x="1580" y="918"/>
                    <a:pt x="1633" y="926"/>
                    <a:pt x="1689" y="943"/>
                  </a:cubicBezTo>
                  <a:cubicBezTo>
                    <a:pt x="1849" y="966"/>
                    <a:pt x="2009" y="1034"/>
                    <a:pt x="2146" y="1103"/>
                  </a:cubicBezTo>
                  <a:cubicBezTo>
                    <a:pt x="2443" y="1240"/>
                    <a:pt x="2739" y="1377"/>
                    <a:pt x="3013" y="1537"/>
                  </a:cubicBezTo>
                  <a:cubicBezTo>
                    <a:pt x="4063" y="2130"/>
                    <a:pt x="5204" y="2587"/>
                    <a:pt x="6346" y="2997"/>
                  </a:cubicBezTo>
                  <a:cubicBezTo>
                    <a:pt x="7533" y="3454"/>
                    <a:pt x="8765" y="3682"/>
                    <a:pt x="9998" y="3933"/>
                  </a:cubicBezTo>
                  <a:cubicBezTo>
                    <a:pt x="10614" y="4070"/>
                    <a:pt x="11208" y="4207"/>
                    <a:pt x="11824" y="4367"/>
                  </a:cubicBezTo>
                  <a:cubicBezTo>
                    <a:pt x="11938" y="4390"/>
                    <a:pt x="12075" y="4458"/>
                    <a:pt x="12212" y="4504"/>
                  </a:cubicBezTo>
                  <a:cubicBezTo>
                    <a:pt x="12189" y="5189"/>
                    <a:pt x="11892" y="5805"/>
                    <a:pt x="11778" y="6444"/>
                  </a:cubicBezTo>
                  <a:cubicBezTo>
                    <a:pt x="11664" y="7083"/>
                    <a:pt x="11504" y="7699"/>
                    <a:pt x="11367" y="8316"/>
                  </a:cubicBezTo>
                  <a:cubicBezTo>
                    <a:pt x="11240" y="8369"/>
                    <a:pt x="11117" y="8387"/>
                    <a:pt x="10997" y="8387"/>
                  </a:cubicBezTo>
                  <a:cubicBezTo>
                    <a:pt x="10860" y="8387"/>
                    <a:pt x="10725" y="8363"/>
                    <a:pt x="10591" y="8339"/>
                  </a:cubicBezTo>
                  <a:cubicBezTo>
                    <a:pt x="7875" y="7950"/>
                    <a:pt x="5250" y="7289"/>
                    <a:pt x="2694" y="6261"/>
                  </a:cubicBezTo>
                  <a:cubicBezTo>
                    <a:pt x="2214" y="6056"/>
                    <a:pt x="1712" y="5851"/>
                    <a:pt x="1233" y="5645"/>
                  </a:cubicBezTo>
                  <a:cubicBezTo>
                    <a:pt x="936" y="5531"/>
                    <a:pt x="662" y="5371"/>
                    <a:pt x="388" y="5234"/>
                  </a:cubicBezTo>
                  <a:cubicBezTo>
                    <a:pt x="388" y="5029"/>
                    <a:pt x="366" y="4869"/>
                    <a:pt x="388" y="4732"/>
                  </a:cubicBezTo>
                  <a:cubicBezTo>
                    <a:pt x="525" y="3933"/>
                    <a:pt x="639" y="3134"/>
                    <a:pt x="799" y="2335"/>
                  </a:cubicBezTo>
                  <a:cubicBezTo>
                    <a:pt x="891" y="1947"/>
                    <a:pt x="1050" y="1559"/>
                    <a:pt x="1187" y="1171"/>
                  </a:cubicBezTo>
                  <a:cubicBezTo>
                    <a:pt x="1256" y="999"/>
                    <a:pt x="1377" y="918"/>
                    <a:pt x="1531" y="918"/>
                  </a:cubicBezTo>
                  <a:close/>
                  <a:moveTo>
                    <a:pt x="1257" y="0"/>
                  </a:moveTo>
                  <a:cubicBezTo>
                    <a:pt x="1105" y="0"/>
                    <a:pt x="992" y="91"/>
                    <a:pt x="913" y="281"/>
                  </a:cubicBezTo>
                  <a:cubicBezTo>
                    <a:pt x="754" y="646"/>
                    <a:pt x="594" y="1034"/>
                    <a:pt x="525" y="1445"/>
                  </a:cubicBezTo>
                  <a:cubicBezTo>
                    <a:pt x="297" y="2609"/>
                    <a:pt x="114" y="3796"/>
                    <a:pt x="23" y="4983"/>
                  </a:cubicBezTo>
                  <a:cubicBezTo>
                    <a:pt x="0" y="5440"/>
                    <a:pt x="114" y="5736"/>
                    <a:pt x="434" y="5988"/>
                  </a:cubicBezTo>
                  <a:cubicBezTo>
                    <a:pt x="776" y="6239"/>
                    <a:pt x="1119" y="6467"/>
                    <a:pt x="1484" y="6672"/>
                  </a:cubicBezTo>
                  <a:cubicBezTo>
                    <a:pt x="4543" y="8270"/>
                    <a:pt x="7784" y="9183"/>
                    <a:pt x="11253" y="9274"/>
                  </a:cubicBezTo>
                  <a:cubicBezTo>
                    <a:pt x="11319" y="9278"/>
                    <a:pt x="11376" y="9280"/>
                    <a:pt x="11426" y="9280"/>
                  </a:cubicBezTo>
                  <a:cubicBezTo>
                    <a:pt x="11702" y="9280"/>
                    <a:pt x="11750" y="9205"/>
                    <a:pt x="11847" y="8818"/>
                  </a:cubicBezTo>
                  <a:cubicBezTo>
                    <a:pt x="12098" y="7905"/>
                    <a:pt x="12372" y="6969"/>
                    <a:pt x="12623" y="6033"/>
                  </a:cubicBezTo>
                  <a:cubicBezTo>
                    <a:pt x="12668" y="5805"/>
                    <a:pt x="12737" y="5554"/>
                    <a:pt x="12782" y="5303"/>
                  </a:cubicBezTo>
                  <a:cubicBezTo>
                    <a:pt x="12897" y="4367"/>
                    <a:pt x="12372" y="3614"/>
                    <a:pt x="11481" y="3385"/>
                  </a:cubicBezTo>
                  <a:cubicBezTo>
                    <a:pt x="10865" y="3248"/>
                    <a:pt x="10226" y="3112"/>
                    <a:pt x="9587" y="2997"/>
                  </a:cubicBezTo>
                  <a:cubicBezTo>
                    <a:pt x="8172" y="2724"/>
                    <a:pt x="6757" y="2404"/>
                    <a:pt x="5410" y="1879"/>
                  </a:cubicBezTo>
                  <a:cubicBezTo>
                    <a:pt x="4588" y="1537"/>
                    <a:pt x="3789" y="1149"/>
                    <a:pt x="2968" y="761"/>
                  </a:cubicBezTo>
                  <a:cubicBezTo>
                    <a:pt x="2465" y="532"/>
                    <a:pt x="1986" y="281"/>
                    <a:pt x="1484" y="53"/>
                  </a:cubicBezTo>
                  <a:cubicBezTo>
                    <a:pt x="1400" y="18"/>
                    <a:pt x="1325" y="0"/>
                    <a:pt x="12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31" name="Google Shape;2048;p54">
              <a:extLst>
                <a:ext uri="{FF2B5EF4-FFF2-40B4-BE49-F238E27FC236}">
                  <a16:creationId xmlns:a16="http://schemas.microsoft.com/office/drawing/2014/main" id="{67E3958E-CB32-B5D2-33AB-10890809988A}"/>
                </a:ext>
              </a:extLst>
            </p:cNvPr>
            <p:cNvSpPr/>
            <p:nvPr/>
          </p:nvSpPr>
          <p:spPr>
            <a:xfrm>
              <a:off x="1019875" y="844575"/>
              <a:ext cx="175225" cy="630725"/>
            </a:xfrm>
            <a:custGeom>
              <a:avLst/>
              <a:gdLst/>
              <a:ahLst/>
              <a:cxnLst/>
              <a:rect l="l" t="t" r="r" b="b"/>
              <a:pathLst>
                <a:path w="7009" h="25229" extrusionOk="0">
                  <a:moveTo>
                    <a:pt x="7008" y="1"/>
                  </a:moveTo>
                  <a:lnTo>
                    <a:pt x="7008" y="1"/>
                  </a:lnTo>
                  <a:cubicBezTo>
                    <a:pt x="6940" y="24"/>
                    <a:pt x="6848" y="47"/>
                    <a:pt x="6825" y="92"/>
                  </a:cubicBezTo>
                  <a:cubicBezTo>
                    <a:pt x="6757" y="275"/>
                    <a:pt x="6711" y="480"/>
                    <a:pt x="6643" y="686"/>
                  </a:cubicBezTo>
                  <a:cubicBezTo>
                    <a:pt x="6278" y="1987"/>
                    <a:pt x="5912" y="3288"/>
                    <a:pt x="5570" y="4589"/>
                  </a:cubicBezTo>
                  <a:cubicBezTo>
                    <a:pt x="4520" y="8652"/>
                    <a:pt x="3424" y="12692"/>
                    <a:pt x="2260" y="16709"/>
                  </a:cubicBezTo>
                  <a:cubicBezTo>
                    <a:pt x="1507" y="19334"/>
                    <a:pt x="891" y="21982"/>
                    <a:pt x="526" y="24698"/>
                  </a:cubicBezTo>
                  <a:cubicBezTo>
                    <a:pt x="389" y="24835"/>
                    <a:pt x="229" y="24972"/>
                    <a:pt x="1" y="25154"/>
                  </a:cubicBezTo>
                  <a:cubicBezTo>
                    <a:pt x="150" y="25192"/>
                    <a:pt x="238" y="25229"/>
                    <a:pt x="303" y="25229"/>
                  </a:cubicBezTo>
                  <a:cubicBezTo>
                    <a:pt x="317" y="25229"/>
                    <a:pt x="330" y="25227"/>
                    <a:pt x="343" y="25223"/>
                  </a:cubicBezTo>
                  <a:cubicBezTo>
                    <a:pt x="503" y="25154"/>
                    <a:pt x="685" y="25086"/>
                    <a:pt x="822" y="24972"/>
                  </a:cubicBezTo>
                  <a:cubicBezTo>
                    <a:pt x="1621" y="24333"/>
                    <a:pt x="2443" y="23671"/>
                    <a:pt x="3151" y="22917"/>
                  </a:cubicBezTo>
                  <a:cubicBezTo>
                    <a:pt x="3333" y="22735"/>
                    <a:pt x="3470" y="22552"/>
                    <a:pt x="3516" y="22278"/>
                  </a:cubicBezTo>
                  <a:cubicBezTo>
                    <a:pt x="3721" y="21251"/>
                    <a:pt x="3949" y="20224"/>
                    <a:pt x="4155" y="19174"/>
                  </a:cubicBezTo>
                  <a:cubicBezTo>
                    <a:pt x="4201" y="18969"/>
                    <a:pt x="4269" y="18718"/>
                    <a:pt x="4132" y="18467"/>
                  </a:cubicBezTo>
                  <a:cubicBezTo>
                    <a:pt x="4064" y="18535"/>
                    <a:pt x="3995" y="18603"/>
                    <a:pt x="3972" y="18672"/>
                  </a:cubicBezTo>
                  <a:cubicBezTo>
                    <a:pt x="3858" y="18992"/>
                    <a:pt x="3721" y="19311"/>
                    <a:pt x="3630" y="19653"/>
                  </a:cubicBezTo>
                  <a:cubicBezTo>
                    <a:pt x="3379" y="20635"/>
                    <a:pt x="3105" y="21594"/>
                    <a:pt x="2877" y="22575"/>
                  </a:cubicBezTo>
                  <a:cubicBezTo>
                    <a:pt x="2808" y="22872"/>
                    <a:pt x="2671" y="23077"/>
                    <a:pt x="2443" y="23260"/>
                  </a:cubicBezTo>
                  <a:cubicBezTo>
                    <a:pt x="2055" y="23511"/>
                    <a:pt x="1713" y="23808"/>
                    <a:pt x="1347" y="24082"/>
                  </a:cubicBezTo>
                  <a:cubicBezTo>
                    <a:pt x="1279" y="24127"/>
                    <a:pt x="1188" y="24150"/>
                    <a:pt x="1096" y="24196"/>
                  </a:cubicBezTo>
                  <a:cubicBezTo>
                    <a:pt x="1096" y="24104"/>
                    <a:pt x="1096" y="24059"/>
                    <a:pt x="1096" y="24036"/>
                  </a:cubicBezTo>
                  <a:cubicBezTo>
                    <a:pt x="1507" y="22438"/>
                    <a:pt x="1918" y="20863"/>
                    <a:pt x="2329" y="19288"/>
                  </a:cubicBezTo>
                  <a:cubicBezTo>
                    <a:pt x="3059" y="16504"/>
                    <a:pt x="3812" y="13742"/>
                    <a:pt x="4520" y="10957"/>
                  </a:cubicBezTo>
                  <a:cubicBezTo>
                    <a:pt x="5433" y="7328"/>
                    <a:pt x="6300" y="3676"/>
                    <a:pt x="7008"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32" name="Google Shape;2049;p54">
              <a:extLst>
                <a:ext uri="{FF2B5EF4-FFF2-40B4-BE49-F238E27FC236}">
                  <a16:creationId xmlns:a16="http://schemas.microsoft.com/office/drawing/2014/main" id="{2BFD7297-8074-DB5A-A131-D7C4438A80E9}"/>
                </a:ext>
              </a:extLst>
            </p:cNvPr>
            <p:cNvSpPr/>
            <p:nvPr/>
          </p:nvSpPr>
          <p:spPr>
            <a:xfrm>
              <a:off x="1123175" y="785250"/>
              <a:ext cx="113000" cy="478250"/>
            </a:xfrm>
            <a:custGeom>
              <a:avLst/>
              <a:gdLst/>
              <a:ahLst/>
              <a:cxnLst/>
              <a:rect l="l" t="t" r="r" b="b"/>
              <a:pathLst>
                <a:path w="4520" h="19130" extrusionOk="0">
                  <a:moveTo>
                    <a:pt x="2693" y="0"/>
                  </a:moveTo>
                  <a:lnTo>
                    <a:pt x="2693" y="0"/>
                  </a:lnTo>
                  <a:cubicBezTo>
                    <a:pt x="3218" y="411"/>
                    <a:pt x="3835" y="388"/>
                    <a:pt x="4337" y="662"/>
                  </a:cubicBezTo>
                  <a:cubicBezTo>
                    <a:pt x="4154" y="1392"/>
                    <a:pt x="3949" y="2100"/>
                    <a:pt x="3766" y="2808"/>
                  </a:cubicBezTo>
                  <a:cubicBezTo>
                    <a:pt x="2945" y="6163"/>
                    <a:pt x="2123" y="9495"/>
                    <a:pt x="1324" y="12851"/>
                  </a:cubicBezTo>
                  <a:cubicBezTo>
                    <a:pt x="890" y="14608"/>
                    <a:pt x="525" y="16389"/>
                    <a:pt x="114" y="18146"/>
                  </a:cubicBezTo>
                  <a:cubicBezTo>
                    <a:pt x="46" y="18466"/>
                    <a:pt x="0" y="18785"/>
                    <a:pt x="46" y="19128"/>
                  </a:cubicBezTo>
                  <a:cubicBezTo>
                    <a:pt x="65" y="19129"/>
                    <a:pt x="83" y="19130"/>
                    <a:pt x="100" y="19130"/>
                  </a:cubicBezTo>
                  <a:cubicBezTo>
                    <a:pt x="348" y="19130"/>
                    <a:pt x="391" y="18980"/>
                    <a:pt x="434" y="18831"/>
                  </a:cubicBezTo>
                  <a:cubicBezTo>
                    <a:pt x="571" y="18352"/>
                    <a:pt x="708" y="17849"/>
                    <a:pt x="822" y="17370"/>
                  </a:cubicBezTo>
                  <a:cubicBezTo>
                    <a:pt x="1849" y="13262"/>
                    <a:pt x="2853" y="9176"/>
                    <a:pt x="3721" y="5044"/>
                  </a:cubicBezTo>
                  <a:cubicBezTo>
                    <a:pt x="3972" y="3880"/>
                    <a:pt x="4177" y="2693"/>
                    <a:pt x="4405" y="1529"/>
                  </a:cubicBezTo>
                  <a:cubicBezTo>
                    <a:pt x="4474" y="1141"/>
                    <a:pt x="4519" y="753"/>
                    <a:pt x="4314" y="365"/>
                  </a:cubicBezTo>
                  <a:cubicBezTo>
                    <a:pt x="3812" y="183"/>
                    <a:pt x="3287" y="91"/>
                    <a:pt x="2693"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33" name="Google Shape;2050;p54">
              <a:extLst>
                <a:ext uri="{FF2B5EF4-FFF2-40B4-BE49-F238E27FC236}">
                  <a16:creationId xmlns:a16="http://schemas.microsoft.com/office/drawing/2014/main" id="{B26C845A-1F06-F93D-918A-2DD31EDFA2F3}"/>
                </a:ext>
              </a:extLst>
            </p:cNvPr>
            <p:cNvSpPr/>
            <p:nvPr/>
          </p:nvSpPr>
          <p:spPr>
            <a:xfrm>
              <a:off x="690625" y="1145875"/>
              <a:ext cx="253375" cy="72175"/>
            </a:xfrm>
            <a:custGeom>
              <a:avLst/>
              <a:gdLst/>
              <a:ahLst/>
              <a:cxnLst/>
              <a:rect l="l" t="t" r="r" b="b"/>
              <a:pathLst>
                <a:path w="10135" h="2887" extrusionOk="0">
                  <a:moveTo>
                    <a:pt x="0" y="1"/>
                  </a:moveTo>
                  <a:lnTo>
                    <a:pt x="0" y="1"/>
                  </a:lnTo>
                  <a:cubicBezTo>
                    <a:pt x="388" y="320"/>
                    <a:pt x="731" y="411"/>
                    <a:pt x="1073" y="526"/>
                  </a:cubicBezTo>
                  <a:cubicBezTo>
                    <a:pt x="3333" y="1324"/>
                    <a:pt x="5593" y="2078"/>
                    <a:pt x="7921" y="2580"/>
                  </a:cubicBezTo>
                  <a:cubicBezTo>
                    <a:pt x="8491" y="2694"/>
                    <a:pt x="9062" y="2785"/>
                    <a:pt x="9633" y="2877"/>
                  </a:cubicBezTo>
                  <a:cubicBezTo>
                    <a:pt x="9680" y="2883"/>
                    <a:pt x="9716" y="2887"/>
                    <a:pt x="9747" y="2887"/>
                  </a:cubicBezTo>
                  <a:cubicBezTo>
                    <a:pt x="9837" y="2887"/>
                    <a:pt x="9899" y="2852"/>
                    <a:pt x="10135" y="2717"/>
                  </a:cubicBezTo>
                  <a:cubicBezTo>
                    <a:pt x="10021" y="2671"/>
                    <a:pt x="9952" y="2648"/>
                    <a:pt x="9884" y="2626"/>
                  </a:cubicBezTo>
                  <a:cubicBezTo>
                    <a:pt x="9519" y="2557"/>
                    <a:pt x="9153" y="2511"/>
                    <a:pt x="8788" y="2420"/>
                  </a:cubicBezTo>
                  <a:cubicBezTo>
                    <a:pt x="7464" y="2055"/>
                    <a:pt x="6140" y="1690"/>
                    <a:pt x="4817" y="1324"/>
                  </a:cubicBezTo>
                  <a:cubicBezTo>
                    <a:pt x="3379" y="914"/>
                    <a:pt x="1963" y="480"/>
                    <a:pt x="525" y="69"/>
                  </a:cubicBezTo>
                  <a:cubicBezTo>
                    <a:pt x="388" y="46"/>
                    <a:pt x="252" y="46"/>
                    <a:pt x="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34" name="Google Shape;2051;p54">
              <a:extLst>
                <a:ext uri="{FF2B5EF4-FFF2-40B4-BE49-F238E27FC236}">
                  <a16:creationId xmlns:a16="http://schemas.microsoft.com/office/drawing/2014/main" id="{F3A1816B-2C8F-626C-D81D-8ACB6B6D5267}"/>
                </a:ext>
              </a:extLst>
            </p:cNvPr>
            <p:cNvSpPr/>
            <p:nvPr/>
          </p:nvSpPr>
          <p:spPr>
            <a:xfrm>
              <a:off x="775075" y="946150"/>
              <a:ext cx="230575" cy="69250"/>
            </a:xfrm>
            <a:custGeom>
              <a:avLst/>
              <a:gdLst/>
              <a:ahLst/>
              <a:cxnLst/>
              <a:rect l="l" t="t" r="r" b="b"/>
              <a:pathLst>
                <a:path w="9223" h="2770" extrusionOk="0">
                  <a:moveTo>
                    <a:pt x="1" y="1"/>
                  </a:moveTo>
                  <a:lnTo>
                    <a:pt x="1" y="1"/>
                  </a:lnTo>
                  <a:cubicBezTo>
                    <a:pt x="138" y="183"/>
                    <a:pt x="297" y="275"/>
                    <a:pt x="457" y="343"/>
                  </a:cubicBezTo>
                  <a:cubicBezTo>
                    <a:pt x="2922" y="1507"/>
                    <a:pt x="5479" y="2352"/>
                    <a:pt x="8195" y="2717"/>
                  </a:cubicBezTo>
                  <a:cubicBezTo>
                    <a:pt x="8379" y="2743"/>
                    <a:pt x="8564" y="2770"/>
                    <a:pt x="8762" y="2770"/>
                  </a:cubicBezTo>
                  <a:cubicBezTo>
                    <a:pt x="8906" y="2770"/>
                    <a:pt x="9058" y="2756"/>
                    <a:pt x="9222" y="2717"/>
                  </a:cubicBezTo>
                  <a:cubicBezTo>
                    <a:pt x="9108" y="2626"/>
                    <a:pt x="9085" y="2580"/>
                    <a:pt x="9039" y="2580"/>
                  </a:cubicBezTo>
                  <a:cubicBezTo>
                    <a:pt x="8948" y="2557"/>
                    <a:pt x="8857" y="2534"/>
                    <a:pt x="8766" y="2512"/>
                  </a:cubicBezTo>
                  <a:cubicBezTo>
                    <a:pt x="7442" y="2352"/>
                    <a:pt x="6163" y="1964"/>
                    <a:pt x="4908" y="1530"/>
                  </a:cubicBezTo>
                  <a:cubicBezTo>
                    <a:pt x="3402" y="1005"/>
                    <a:pt x="1895" y="549"/>
                    <a:pt x="389" y="69"/>
                  </a:cubicBezTo>
                  <a:cubicBezTo>
                    <a:pt x="252" y="24"/>
                    <a:pt x="138" y="24"/>
                    <a:pt x="1"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35" name="Google Shape;2052;p54">
              <a:extLst>
                <a:ext uri="{FF2B5EF4-FFF2-40B4-BE49-F238E27FC236}">
                  <a16:creationId xmlns:a16="http://schemas.microsoft.com/office/drawing/2014/main" id="{879355DF-BC42-4E89-49D6-6CDD89A19AC0}"/>
                </a:ext>
              </a:extLst>
            </p:cNvPr>
            <p:cNvSpPr/>
            <p:nvPr/>
          </p:nvSpPr>
          <p:spPr>
            <a:xfrm>
              <a:off x="1193925" y="838875"/>
              <a:ext cx="1175" cy="5725"/>
            </a:xfrm>
            <a:custGeom>
              <a:avLst/>
              <a:gdLst/>
              <a:ahLst/>
              <a:cxnLst/>
              <a:rect l="l" t="t" r="r" b="b"/>
              <a:pathLst>
                <a:path w="47" h="229" extrusionOk="0">
                  <a:moveTo>
                    <a:pt x="0" y="1"/>
                  </a:moveTo>
                  <a:cubicBezTo>
                    <a:pt x="0" y="69"/>
                    <a:pt x="23" y="160"/>
                    <a:pt x="46" y="229"/>
                  </a:cubicBezTo>
                  <a:cubicBezTo>
                    <a:pt x="46" y="138"/>
                    <a:pt x="46" y="69"/>
                    <a:pt x="46"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36" name="Google Shape;2053;p54">
              <a:extLst>
                <a:ext uri="{FF2B5EF4-FFF2-40B4-BE49-F238E27FC236}">
                  <a16:creationId xmlns:a16="http://schemas.microsoft.com/office/drawing/2014/main" id="{8D6F2030-6FFE-BF1B-3B0B-DD65C39FE933}"/>
                </a:ext>
              </a:extLst>
            </p:cNvPr>
            <p:cNvSpPr/>
            <p:nvPr/>
          </p:nvSpPr>
          <p:spPr>
            <a:xfrm>
              <a:off x="1136850" y="760125"/>
              <a:ext cx="2875" cy="25"/>
            </a:xfrm>
            <a:custGeom>
              <a:avLst/>
              <a:gdLst/>
              <a:ahLst/>
              <a:cxnLst/>
              <a:rect l="l" t="t" r="r" b="b"/>
              <a:pathLst>
                <a:path w="115" h="1" extrusionOk="0">
                  <a:moveTo>
                    <a:pt x="1" y="1"/>
                  </a:moveTo>
                  <a:lnTo>
                    <a:pt x="115" y="1"/>
                  </a:lnTo>
                  <a:cubicBezTo>
                    <a:pt x="92" y="1"/>
                    <a:pt x="47" y="1"/>
                    <a:pt x="24" y="1"/>
                  </a:cubicBezTo>
                  <a:lnTo>
                    <a:pt x="1" y="1"/>
                  </a:ln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37" name="Google Shape;2038;p54">
            <a:extLst>
              <a:ext uri="{FF2B5EF4-FFF2-40B4-BE49-F238E27FC236}">
                <a16:creationId xmlns:a16="http://schemas.microsoft.com/office/drawing/2014/main" id="{076634AE-F3E1-BAAD-4F3C-F4F667C34848}"/>
              </a:ext>
            </a:extLst>
          </p:cNvPr>
          <p:cNvGrpSpPr/>
          <p:nvPr/>
        </p:nvGrpSpPr>
        <p:grpSpPr>
          <a:xfrm>
            <a:off x="4208897" y="4474237"/>
            <a:ext cx="1877081" cy="965210"/>
            <a:chOff x="5025150" y="1757900"/>
            <a:chExt cx="1075675" cy="519000"/>
          </a:xfrm>
          <a:solidFill>
            <a:schemeClr val="accent2">
              <a:lumMod val="75000"/>
            </a:schemeClr>
          </a:solidFill>
        </p:grpSpPr>
        <p:sp>
          <p:nvSpPr>
            <p:cNvPr id="138" name="Google Shape;2039;p54">
              <a:extLst>
                <a:ext uri="{FF2B5EF4-FFF2-40B4-BE49-F238E27FC236}">
                  <a16:creationId xmlns:a16="http://schemas.microsoft.com/office/drawing/2014/main" id="{E853B18D-CECF-C63E-2205-B25C92522E12}"/>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39" name="Google Shape;2040;p54">
              <a:extLst>
                <a:ext uri="{FF2B5EF4-FFF2-40B4-BE49-F238E27FC236}">
                  <a16:creationId xmlns:a16="http://schemas.microsoft.com/office/drawing/2014/main" id="{EA506414-CAB0-5672-2F37-DBD7F5025F0D}"/>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40" name="Google Shape;2041;p54">
              <a:extLst>
                <a:ext uri="{FF2B5EF4-FFF2-40B4-BE49-F238E27FC236}">
                  <a16:creationId xmlns:a16="http://schemas.microsoft.com/office/drawing/2014/main" id="{F56004FC-77C1-F779-49B1-7859FE485426}"/>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41" name="Google Shape;2042;p54">
              <a:extLst>
                <a:ext uri="{FF2B5EF4-FFF2-40B4-BE49-F238E27FC236}">
                  <a16:creationId xmlns:a16="http://schemas.microsoft.com/office/drawing/2014/main" id="{588DC6C3-0F5B-4487-2CD0-A6CF1B8913BE}"/>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42" name="Google Shape;2043;p54">
              <a:extLst>
                <a:ext uri="{FF2B5EF4-FFF2-40B4-BE49-F238E27FC236}">
                  <a16:creationId xmlns:a16="http://schemas.microsoft.com/office/drawing/2014/main" id="{400332C7-E21C-2888-D902-78A50A96AE63}"/>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43" name="Google Shape;2044;p54">
              <a:extLst>
                <a:ext uri="{FF2B5EF4-FFF2-40B4-BE49-F238E27FC236}">
                  <a16:creationId xmlns:a16="http://schemas.microsoft.com/office/drawing/2014/main" id="{337F44C7-1697-9EA0-2FC5-019D3808FB63}"/>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 name="Google Shape;2399;p59">
            <a:extLst>
              <a:ext uri="{FF2B5EF4-FFF2-40B4-BE49-F238E27FC236}">
                <a16:creationId xmlns:a16="http://schemas.microsoft.com/office/drawing/2014/main" id="{F78175D9-4BF4-1085-C5BC-8E7298545186}"/>
              </a:ext>
            </a:extLst>
          </p:cNvPr>
          <p:cNvGrpSpPr/>
          <p:nvPr/>
        </p:nvGrpSpPr>
        <p:grpSpPr>
          <a:xfrm rot="20376214">
            <a:off x="1894765" y="4099817"/>
            <a:ext cx="1667808" cy="1688095"/>
            <a:chOff x="1567975" y="4167825"/>
            <a:chExt cx="760075" cy="725275"/>
          </a:xfrm>
          <a:solidFill>
            <a:schemeClr val="accent2">
              <a:lumMod val="75000"/>
            </a:schemeClr>
          </a:solidFill>
        </p:grpSpPr>
        <p:sp>
          <p:nvSpPr>
            <p:cNvPr id="5" name="Google Shape;2400;p59">
              <a:extLst>
                <a:ext uri="{FF2B5EF4-FFF2-40B4-BE49-F238E27FC236}">
                  <a16:creationId xmlns:a16="http://schemas.microsoft.com/office/drawing/2014/main" id="{F1BFF451-E5BE-E2AA-6C35-3972FB432342}"/>
                </a:ext>
              </a:extLst>
            </p:cNvPr>
            <p:cNvSpPr/>
            <p:nvPr/>
          </p:nvSpPr>
          <p:spPr>
            <a:xfrm>
              <a:off x="1576600" y="4195700"/>
              <a:ext cx="738275" cy="683700"/>
            </a:xfrm>
            <a:custGeom>
              <a:avLst/>
              <a:gdLst/>
              <a:ahLst/>
              <a:cxnLst/>
              <a:rect l="l" t="t" r="r" b="b"/>
              <a:pathLst>
                <a:path w="29531" h="27348" extrusionOk="0">
                  <a:moveTo>
                    <a:pt x="14531" y="433"/>
                  </a:moveTo>
                  <a:cubicBezTo>
                    <a:pt x="14911" y="433"/>
                    <a:pt x="15296" y="452"/>
                    <a:pt x="15690" y="494"/>
                  </a:cubicBezTo>
                  <a:cubicBezTo>
                    <a:pt x="18088" y="729"/>
                    <a:pt x="20283" y="1591"/>
                    <a:pt x="22383" y="2704"/>
                  </a:cubicBezTo>
                  <a:cubicBezTo>
                    <a:pt x="21474" y="4349"/>
                    <a:pt x="20596" y="6011"/>
                    <a:pt x="19703" y="7657"/>
                  </a:cubicBezTo>
                  <a:cubicBezTo>
                    <a:pt x="18809" y="9318"/>
                    <a:pt x="17791" y="10933"/>
                    <a:pt x="17054" y="12673"/>
                  </a:cubicBezTo>
                  <a:cubicBezTo>
                    <a:pt x="17038" y="12688"/>
                    <a:pt x="17038" y="12704"/>
                    <a:pt x="17038" y="12720"/>
                  </a:cubicBezTo>
                  <a:cubicBezTo>
                    <a:pt x="16725" y="12437"/>
                    <a:pt x="16333" y="12234"/>
                    <a:pt x="15925" y="12108"/>
                  </a:cubicBezTo>
                  <a:cubicBezTo>
                    <a:pt x="16740" y="11136"/>
                    <a:pt x="17524" y="10133"/>
                    <a:pt x="18323" y="9161"/>
                  </a:cubicBezTo>
                  <a:cubicBezTo>
                    <a:pt x="18347" y="9138"/>
                    <a:pt x="18327" y="9098"/>
                    <a:pt x="18302" y="9098"/>
                  </a:cubicBezTo>
                  <a:cubicBezTo>
                    <a:pt x="18294" y="9098"/>
                    <a:pt x="18285" y="9102"/>
                    <a:pt x="18276" y="9114"/>
                  </a:cubicBezTo>
                  <a:cubicBezTo>
                    <a:pt x="17446" y="10071"/>
                    <a:pt x="16615" y="11058"/>
                    <a:pt x="15863" y="12077"/>
                  </a:cubicBezTo>
                  <a:cubicBezTo>
                    <a:pt x="15863" y="12077"/>
                    <a:pt x="15863" y="12093"/>
                    <a:pt x="15863" y="12093"/>
                  </a:cubicBezTo>
                  <a:cubicBezTo>
                    <a:pt x="15596" y="12014"/>
                    <a:pt x="15314" y="11967"/>
                    <a:pt x="15048" y="11951"/>
                  </a:cubicBezTo>
                  <a:cubicBezTo>
                    <a:pt x="15800" y="10964"/>
                    <a:pt x="16521" y="9961"/>
                    <a:pt x="17226" y="8942"/>
                  </a:cubicBezTo>
                  <a:cubicBezTo>
                    <a:pt x="17260" y="8909"/>
                    <a:pt x="17230" y="8876"/>
                    <a:pt x="17193" y="8876"/>
                  </a:cubicBezTo>
                  <a:cubicBezTo>
                    <a:pt x="17178" y="8876"/>
                    <a:pt x="17162" y="8881"/>
                    <a:pt x="17148" y="8895"/>
                  </a:cubicBezTo>
                  <a:cubicBezTo>
                    <a:pt x="16411" y="9898"/>
                    <a:pt x="15659" y="10917"/>
                    <a:pt x="14954" y="11951"/>
                  </a:cubicBezTo>
                  <a:lnTo>
                    <a:pt x="14812" y="11951"/>
                  </a:lnTo>
                  <a:cubicBezTo>
                    <a:pt x="14515" y="11967"/>
                    <a:pt x="14232" y="12030"/>
                    <a:pt x="13982" y="12124"/>
                  </a:cubicBezTo>
                  <a:cubicBezTo>
                    <a:pt x="15283" y="10384"/>
                    <a:pt x="16552" y="8613"/>
                    <a:pt x="17869" y="6889"/>
                  </a:cubicBezTo>
                  <a:cubicBezTo>
                    <a:pt x="17893" y="6852"/>
                    <a:pt x="17852" y="6816"/>
                    <a:pt x="17817" y="6816"/>
                  </a:cubicBezTo>
                  <a:cubicBezTo>
                    <a:pt x="17807" y="6816"/>
                    <a:pt x="17798" y="6819"/>
                    <a:pt x="17791" y="6826"/>
                  </a:cubicBezTo>
                  <a:cubicBezTo>
                    <a:pt x="16411" y="8550"/>
                    <a:pt x="15063" y="10321"/>
                    <a:pt x="13841" y="12171"/>
                  </a:cubicBezTo>
                  <a:cubicBezTo>
                    <a:pt x="13731" y="12218"/>
                    <a:pt x="13621" y="12265"/>
                    <a:pt x="13511" y="12328"/>
                  </a:cubicBezTo>
                  <a:cubicBezTo>
                    <a:pt x="13417" y="12171"/>
                    <a:pt x="13339" y="12014"/>
                    <a:pt x="13261" y="11842"/>
                  </a:cubicBezTo>
                  <a:cubicBezTo>
                    <a:pt x="14562" y="10024"/>
                    <a:pt x="15894" y="8237"/>
                    <a:pt x="17289" y="6481"/>
                  </a:cubicBezTo>
                  <a:cubicBezTo>
                    <a:pt x="17312" y="6446"/>
                    <a:pt x="17283" y="6402"/>
                    <a:pt x="17254" y="6402"/>
                  </a:cubicBezTo>
                  <a:cubicBezTo>
                    <a:pt x="17244" y="6402"/>
                    <a:pt x="17234" y="6407"/>
                    <a:pt x="17226" y="6418"/>
                  </a:cubicBezTo>
                  <a:cubicBezTo>
                    <a:pt x="15769" y="8111"/>
                    <a:pt x="14421" y="9914"/>
                    <a:pt x="13229" y="11795"/>
                  </a:cubicBezTo>
                  <a:cubicBezTo>
                    <a:pt x="13088" y="11497"/>
                    <a:pt x="12947" y="11215"/>
                    <a:pt x="12806" y="10933"/>
                  </a:cubicBezTo>
                  <a:cubicBezTo>
                    <a:pt x="13966" y="9522"/>
                    <a:pt x="15048" y="8033"/>
                    <a:pt x="16145" y="6575"/>
                  </a:cubicBezTo>
                  <a:cubicBezTo>
                    <a:pt x="16168" y="6552"/>
                    <a:pt x="16131" y="6511"/>
                    <a:pt x="16097" y="6511"/>
                  </a:cubicBezTo>
                  <a:cubicBezTo>
                    <a:pt x="16086" y="6511"/>
                    <a:pt x="16074" y="6516"/>
                    <a:pt x="16066" y="6528"/>
                  </a:cubicBezTo>
                  <a:cubicBezTo>
                    <a:pt x="14954" y="7955"/>
                    <a:pt x="13825" y="9381"/>
                    <a:pt x="12775" y="10854"/>
                  </a:cubicBezTo>
                  <a:cubicBezTo>
                    <a:pt x="12649" y="10603"/>
                    <a:pt x="12524" y="10353"/>
                    <a:pt x="12399" y="10102"/>
                  </a:cubicBezTo>
                  <a:cubicBezTo>
                    <a:pt x="13700" y="8503"/>
                    <a:pt x="14954" y="6857"/>
                    <a:pt x="16176" y="5212"/>
                  </a:cubicBezTo>
                  <a:cubicBezTo>
                    <a:pt x="16200" y="5187"/>
                    <a:pt x="16169" y="5154"/>
                    <a:pt x="16139" y="5154"/>
                  </a:cubicBezTo>
                  <a:cubicBezTo>
                    <a:pt x="16130" y="5154"/>
                    <a:pt x="16121" y="5157"/>
                    <a:pt x="16113" y="5165"/>
                  </a:cubicBezTo>
                  <a:cubicBezTo>
                    <a:pt x="14844" y="6763"/>
                    <a:pt x="13574" y="8378"/>
                    <a:pt x="12367" y="10024"/>
                  </a:cubicBezTo>
                  <a:cubicBezTo>
                    <a:pt x="12242" y="9757"/>
                    <a:pt x="12116" y="9491"/>
                    <a:pt x="11991" y="9208"/>
                  </a:cubicBezTo>
                  <a:cubicBezTo>
                    <a:pt x="13261" y="7798"/>
                    <a:pt x="14358" y="6183"/>
                    <a:pt x="15486" y="4663"/>
                  </a:cubicBezTo>
                  <a:cubicBezTo>
                    <a:pt x="15510" y="4628"/>
                    <a:pt x="15472" y="4584"/>
                    <a:pt x="15438" y="4584"/>
                  </a:cubicBezTo>
                  <a:cubicBezTo>
                    <a:pt x="15427" y="4584"/>
                    <a:pt x="15416" y="4588"/>
                    <a:pt x="15408" y="4600"/>
                  </a:cubicBezTo>
                  <a:cubicBezTo>
                    <a:pt x="14232" y="6089"/>
                    <a:pt x="12979" y="7563"/>
                    <a:pt x="11960" y="9146"/>
                  </a:cubicBezTo>
                  <a:cubicBezTo>
                    <a:pt x="11834" y="8879"/>
                    <a:pt x="11709" y="8597"/>
                    <a:pt x="11584" y="8331"/>
                  </a:cubicBezTo>
                  <a:cubicBezTo>
                    <a:pt x="12649" y="7092"/>
                    <a:pt x="13621" y="5776"/>
                    <a:pt x="14593" y="4475"/>
                  </a:cubicBezTo>
                  <a:cubicBezTo>
                    <a:pt x="14616" y="4452"/>
                    <a:pt x="14588" y="4411"/>
                    <a:pt x="14559" y="4411"/>
                  </a:cubicBezTo>
                  <a:cubicBezTo>
                    <a:pt x="14548" y="4411"/>
                    <a:pt x="14538" y="4416"/>
                    <a:pt x="14530" y="4428"/>
                  </a:cubicBezTo>
                  <a:cubicBezTo>
                    <a:pt x="13527" y="5682"/>
                    <a:pt x="12493" y="6936"/>
                    <a:pt x="11552" y="8268"/>
                  </a:cubicBezTo>
                  <a:cubicBezTo>
                    <a:pt x="11442" y="8002"/>
                    <a:pt x="11333" y="7751"/>
                    <a:pt x="11223" y="7484"/>
                  </a:cubicBezTo>
                  <a:cubicBezTo>
                    <a:pt x="12195" y="6324"/>
                    <a:pt x="13088" y="5070"/>
                    <a:pt x="13982" y="3864"/>
                  </a:cubicBezTo>
                  <a:cubicBezTo>
                    <a:pt x="14005" y="3828"/>
                    <a:pt x="13967" y="3784"/>
                    <a:pt x="13933" y="3784"/>
                  </a:cubicBezTo>
                  <a:cubicBezTo>
                    <a:pt x="13922" y="3784"/>
                    <a:pt x="13911" y="3789"/>
                    <a:pt x="13903" y="3801"/>
                  </a:cubicBezTo>
                  <a:cubicBezTo>
                    <a:pt x="12994" y="4976"/>
                    <a:pt x="12038" y="6168"/>
                    <a:pt x="11192" y="7406"/>
                  </a:cubicBezTo>
                  <a:cubicBezTo>
                    <a:pt x="11113" y="7218"/>
                    <a:pt x="11035" y="7030"/>
                    <a:pt x="10957" y="6857"/>
                  </a:cubicBezTo>
                  <a:cubicBezTo>
                    <a:pt x="10957" y="6842"/>
                    <a:pt x="10957" y="6842"/>
                    <a:pt x="10941" y="6826"/>
                  </a:cubicBezTo>
                  <a:cubicBezTo>
                    <a:pt x="11740" y="5635"/>
                    <a:pt x="12540" y="4459"/>
                    <a:pt x="13449" y="3331"/>
                  </a:cubicBezTo>
                  <a:cubicBezTo>
                    <a:pt x="13472" y="3295"/>
                    <a:pt x="13443" y="3251"/>
                    <a:pt x="13414" y="3251"/>
                  </a:cubicBezTo>
                  <a:cubicBezTo>
                    <a:pt x="13404" y="3251"/>
                    <a:pt x="13394" y="3256"/>
                    <a:pt x="13386" y="3268"/>
                  </a:cubicBezTo>
                  <a:cubicBezTo>
                    <a:pt x="12477" y="4365"/>
                    <a:pt x="11615" y="5509"/>
                    <a:pt x="10910" y="6732"/>
                  </a:cubicBezTo>
                  <a:cubicBezTo>
                    <a:pt x="10831" y="6560"/>
                    <a:pt x="10768" y="6371"/>
                    <a:pt x="10690" y="6183"/>
                  </a:cubicBezTo>
                  <a:cubicBezTo>
                    <a:pt x="11489" y="4976"/>
                    <a:pt x="12289" y="3769"/>
                    <a:pt x="13104" y="2563"/>
                  </a:cubicBezTo>
                  <a:cubicBezTo>
                    <a:pt x="13126" y="2529"/>
                    <a:pt x="13093" y="2496"/>
                    <a:pt x="13061" y="2496"/>
                  </a:cubicBezTo>
                  <a:cubicBezTo>
                    <a:pt x="13048" y="2496"/>
                    <a:pt x="13035" y="2502"/>
                    <a:pt x="13026" y="2516"/>
                  </a:cubicBezTo>
                  <a:cubicBezTo>
                    <a:pt x="12195" y="3691"/>
                    <a:pt x="11411" y="4882"/>
                    <a:pt x="10659" y="6105"/>
                  </a:cubicBezTo>
                  <a:cubicBezTo>
                    <a:pt x="10565" y="5870"/>
                    <a:pt x="10486" y="5619"/>
                    <a:pt x="10392" y="5384"/>
                  </a:cubicBezTo>
                  <a:cubicBezTo>
                    <a:pt x="11160" y="4381"/>
                    <a:pt x="11850" y="3315"/>
                    <a:pt x="12493" y="2249"/>
                  </a:cubicBezTo>
                  <a:cubicBezTo>
                    <a:pt x="12515" y="2216"/>
                    <a:pt x="12482" y="2183"/>
                    <a:pt x="12450" y="2183"/>
                  </a:cubicBezTo>
                  <a:cubicBezTo>
                    <a:pt x="12437" y="2183"/>
                    <a:pt x="12423" y="2188"/>
                    <a:pt x="12414" y="2202"/>
                  </a:cubicBezTo>
                  <a:cubicBezTo>
                    <a:pt x="11756" y="3252"/>
                    <a:pt x="11051" y="4255"/>
                    <a:pt x="10361" y="5274"/>
                  </a:cubicBezTo>
                  <a:cubicBezTo>
                    <a:pt x="10283" y="5070"/>
                    <a:pt x="10204" y="4851"/>
                    <a:pt x="10126" y="4632"/>
                  </a:cubicBezTo>
                  <a:cubicBezTo>
                    <a:pt x="10721" y="3785"/>
                    <a:pt x="11286" y="2923"/>
                    <a:pt x="11897" y="2092"/>
                  </a:cubicBezTo>
                  <a:cubicBezTo>
                    <a:pt x="11920" y="2069"/>
                    <a:pt x="11892" y="2028"/>
                    <a:pt x="11863" y="2028"/>
                  </a:cubicBezTo>
                  <a:cubicBezTo>
                    <a:pt x="11852" y="2028"/>
                    <a:pt x="11842" y="2033"/>
                    <a:pt x="11834" y="2045"/>
                  </a:cubicBezTo>
                  <a:cubicBezTo>
                    <a:pt x="11207" y="2845"/>
                    <a:pt x="10596" y="3660"/>
                    <a:pt x="10094" y="4538"/>
                  </a:cubicBezTo>
                  <a:cubicBezTo>
                    <a:pt x="10000" y="4287"/>
                    <a:pt x="9922" y="4052"/>
                    <a:pt x="9828" y="3801"/>
                  </a:cubicBezTo>
                  <a:cubicBezTo>
                    <a:pt x="10439" y="3048"/>
                    <a:pt x="10925" y="2202"/>
                    <a:pt x="11552" y="1434"/>
                  </a:cubicBezTo>
                  <a:cubicBezTo>
                    <a:pt x="11576" y="1399"/>
                    <a:pt x="11546" y="1355"/>
                    <a:pt x="11510" y="1355"/>
                  </a:cubicBezTo>
                  <a:cubicBezTo>
                    <a:pt x="11498" y="1355"/>
                    <a:pt x="11486" y="1360"/>
                    <a:pt x="11474" y="1371"/>
                  </a:cubicBezTo>
                  <a:cubicBezTo>
                    <a:pt x="10878" y="2092"/>
                    <a:pt x="10204" y="2892"/>
                    <a:pt x="9812" y="3754"/>
                  </a:cubicBezTo>
                  <a:cubicBezTo>
                    <a:pt x="9718" y="3487"/>
                    <a:pt x="9624" y="3237"/>
                    <a:pt x="9530" y="2970"/>
                  </a:cubicBezTo>
                  <a:cubicBezTo>
                    <a:pt x="9922" y="2453"/>
                    <a:pt x="10298" y="1920"/>
                    <a:pt x="10690" y="1387"/>
                  </a:cubicBezTo>
                  <a:cubicBezTo>
                    <a:pt x="10712" y="1365"/>
                    <a:pt x="10687" y="1343"/>
                    <a:pt x="10660" y="1343"/>
                  </a:cubicBezTo>
                  <a:cubicBezTo>
                    <a:pt x="10648" y="1343"/>
                    <a:pt x="10637" y="1346"/>
                    <a:pt x="10627" y="1356"/>
                  </a:cubicBezTo>
                  <a:cubicBezTo>
                    <a:pt x="10251" y="1873"/>
                    <a:pt x="9859" y="2374"/>
                    <a:pt x="9515" y="2923"/>
                  </a:cubicBezTo>
                  <a:cubicBezTo>
                    <a:pt x="9452" y="2704"/>
                    <a:pt x="9373" y="2500"/>
                    <a:pt x="9295" y="2296"/>
                  </a:cubicBezTo>
                  <a:cubicBezTo>
                    <a:pt x="9483" y="2030"/>
                    <a:pt x="9671" y="1748"/>
                    <a:pt x="9875" y="1481"/>
                  </a:cubicBezTo>
                  <a:cubicBezTo>
                    <a:pt x="9887" y="1457"/>
                    <a:pt x="9862" y="1424"/>
                    <a:pt x="9836" y="1424"/>
                  </a:cubicBezTo>
                  <a:cubicBezTo>
                    <a:pt x="9828" y="1424"/>
                    <a:pt x="9820" y="1427"/>
                    <a:pt x="9812" y="1434"/>
                  </a:cubicBezTo>
                  <a:cubicBezTo>
                    <a:pt x="9624" y="1685"/>
                    <a:pt x="9436" y="1936"/>
                    <a:pt x="9264" y="2202"/>
                  </a:cubicBezTo>
                  <a:cubicBezTo>
                    <a:pt x="9170" y="1967"/>
                    <a:pt x="9091" y="1732"/>
                    <a:pt x="8997" y="1497"/>
                  </a:cubicBezTo>
                  <a:cubicBezTo>
                    <a:pt x="10868" y="921"/>
                    <a:pt x="12618" y="433"/>
                    <a:pt x="14531" y="433"/>
                  </a:cubicBezTo>
                  <a:close/>
                  <a:moveTo>
                    <a:pt x="21929" y="4334"/>
                  </a:moveTo>
                  <a:cubicBezTo>
                    <a:pt x="23621" y="5133"/>
                    <a:pt x="24750" y="7077"/>
                    <a:pt x="25534" y="8723"/>
                  </a:cubicBezTo>
                  <a:cubicBezTo>
                    <a:pt x="26364" y="10447"/>
                    <a:pt x="26819" y="12312"/>
                    <a:pt x="26960" y="14240"/>
                  </a:cubicBezTo>
                  <a:cubicBezTo>
                    <a:pt x="25753" y="14177"/>
                    <a:pt x="24562" y="14130"/>
                    <a:pt x="23355" y="14099"/>
                  </a:cubicBezTo>
                  <a:cubicBezTo>
                    <a:pt x="22062" y="14042"/>
                    <a:pt x="20687" y="13862"/>
                    <a:pt x="19354" y="13862"/>
                  </a:cubicBezTo>
                  <a:cubicBezTo>
                    <a:pt x="18845" y="13862"/>
                    <a:pt x="18343" y="13889"/>
                    <a:pt x="17853" y="13958"/>
                  </a:cubicBezTo>
                  <a:cubicBezTo>
                    <a:pt x="17712" y="13535"/>
                    <a:pt x="17477" y="13143"/>
                    <a:pt x="17164" y="12845"/>
                  </a:cubicBezTo>
                  <a:cubicBezTo>
                    <a:pt x="17195" y="12829"/>
                    <a:pt x="17226" y="12814"/>
                    <a:pt x="17242" y="12782"/>
                  </a:cubicBezTo>
                  <a:cubicBezTo>
                    <a:pt x="18308" y="11246"/>
                    <a:pt x="19139" y="9506"/>
                    <a:pt x="20032" y="7845"/>
                  </a:cubicBezTo>
                  <a:cubicBezTo>
                    <a:pt x="20659" y="6685"/>
                    <a:pt x="21302" y="5509"/>
                    <a:pt x="21929" y="4334"/>
                  </a:cubicBezTo>
                  <a:close/>
                  <a:moveTo>
                    <a:pt x="9295" y="3691"/>
                  </a:moveTo>
                  <a:cubicBezTo>
                    <a:pt x="10236" y="6763"/>
                    <a:pt x="11678" y="9757"/>
                    <a:pt x="13167" y="12531"/>
                  </a:cubicBezTo>
                  <a:cubicBezTo>
                    <a:pt x="13182" y="12547"/>
                    <a:pt x="13182" y="12547"/>
                    <a:pt x="13182" y="12547"/>
                  </a:cubicBezTo>
                  <a:cubicBezTo>
                    <a:pt x="12681" y="12955"/>
                    <a:pt x="12336" y="13566"/>
                    <a:pt x="12273" y="14271"/>
                  </a:cubicBezTo>
                  <a:cubicBezTo>
                    <a:pt x="12258" y="14271"/>
                    <a:pt x="12226" y="14256"/>
                    <a:pt x="12211" y="14256"/>
                  </a:cubicBezTo>
                  <a:cubicBezTo>
                    <a:pt x="10251" y="14146"/>
                    <a:pt x="8292" y="14052"/>
                    <a:pt x="6348" y="13942"/>
                  </a:cubicBezTo>
                  <a:cubicBezTo>
                    <a:pt x="5392" y="13895"/>
                    <a:pt x="4452" y="13864"/>
                    <a:pt x="3511" y="13817"/>
                  </a:cubicBezTo>
                  <a:cubicBezTo>
                    <a:pt x="3323" y="13801"/>
                    <a:pt x="3119" y="13785"/>
                    <a:pt x="2931" y="13770"/>
                  </a:cubicBezTo>
                  <a:cubicBezTo>
                    <a:pt x="3182" y="11622"/>
                    <a:pt x="3621" y="9663"/>
                    <a:pt x="4797" y="7798"/>
                  </a:cubicBezTo>
                  <a:cubicBezTo>
                    <a:pt x="5925" y="6042"/>
                    <a:pt x="7477" y="4679"/>
                    <a:pt x="9295" y="3691"/>
                  </a:cubicBezTo>
                  <a:close/>
                  <a:moveTo>
                    <a:pt x="14968" y="12323"/>
                  </a:moveTo>
                  <a:cubicBezTo>
                    <a:pt x="16081" y="12323"/>
                    <a:pt x="17225" y="12961"/>
                    <a:pt x="17524" y="14099"/>
                  </a:cubicBezTo>
                  <a:cubicBezTo>
                    <a:pt x="17791" y="15149"/>
                    <a:pt x="17258" y="16011"/>
                    <a:pt x="16458" y="16528"/>
                  </a:cubicBezTo>
                  <a:cubicBezTo>
                    <a:pt x="16693" y="16152"/>
                    <a:pt x="16928" y="15760"/>
                    <a:pt x="17132" y="15368"/>
                  </a:cubicBezTo>
                  <a:cubicBezTo>
                    <a:pt x="17143" y="15347"/>
                    <a:pt x="17116" y="15317"/>
                    <a:pt x="17093" y="15317"/>
                  </a:cubicBezTo>
                  <a:cubicBezTo>
                    <a:pt x="17083" y="15317"/>
                    <a:pt x="17074" y="15323"/>
                    <a:pt x="17070" y="15337"/>
                  </a:cubicBezTo>
                  <a:cubicBezTo>
                    <a:pt x="16834" y="15760"/>
                    <a:pt x="16584" y="16184"/>
                    <a:pt x="16317" y="16591"/>
                  </a:cubicBezTo>
                  <a:cubicBezTo>
                    <a:pt x="16098" y="16732"/>
                    <a:pt x="15847" y="16826"/>
                    <a:pt x="15596" y="16905"/>
                  </a:cubicBezTo>
                  <a:cubicBezTo>
                    <a:pt x="15894" y="16654"/>
                    <a:pt x="16098" y="16184"/>
                    <a:pt x="16286" y="15854"/>
                  </a:cubicBezTo>
                  <a:cubicBezTo>
                    <a:pt x="16615" y="15321"/>
                    <a:pt x="16928" y="14773"/>
                    <a:pt x="17211" y="14224"/>
                  </a:cubicBezTo>
                  <a:cubicBezTo>
                    <a:pt x="17233" y="14202"/>
                    <a:pt x="17208" y="14180"/>
                    <a:pt x="17186" y="14180"/>
                  </a:cubicBezTo>
                  <a:cubicBezTo>
                    <a:pt x="17177" y="14180"/>
                    <a:pt x="17168" y="14184"/>
                    <a:pt x="17164" y="14193"/>
                  </a:cubicBezTo>
                  <a:cubicBezTo>
                    <a:pt x="16897" y="14647"/>
                    <a:pt x="16646" y="15102"/>
                    <a:pt x="16380" y="15541"/>
                  </a:cubicBezTo>
                  <a:cubicBezTo>
                    <a:pt x="16145" y="15964"/>
                    <a:pt x="15910" y="16591"/>
                    <a:pt x="15533" y="16889"/>
                  </a:cubicBezTo>
                  <a:cubicBezTo>
                    <a:pt x="15533" y="16905"/>
                    <a:pt x="15533" y="16905"/>
                    <a:pt x="15533" y="16905"/>
                  </a:cubicBezTo>
                  <a:cubicBezTo>
                    <a:pt x="15377" y="16952"/>
                    <a:pt x="15204" y="16983"/>
                    <a:pt x="15048" y="16999"/>
                  </a:cubicBezTo>
                  <a:lnTo>
                    <a:pt x="15032" y="16999"/>
                  </a:lnTo>
                  <a:cubicBezTo>
                    <a:pt x="15173" y="16528"/>
                    <a:pt x="15502" y="16074"/>
                    <a:pt x="15722" y="15635"/>
                  </a:cubicBezTo>
                  <a:cubicBezTo>
                    <a:pt x="15957" y="15212"/>
                    <a:pt x="16160" y="14789"/>
                    <a:pt x="16364" y="14365"/>
                  </a:cubicBezTo>
                  <a:cubicBezTo>
                    <a:pt x="16386" y="14332"/>
                    <a:pt x="16354" y="14299"/>
                    <a:pt x="16327" y="14299"/>
                  </a:cubicBezTo>
                  <a:cubicBezTo>
                    <a:pt x="16316" y="14299"/>
                    <a:pt x="16306" y="14305"/>
                    <a:pt x="16302" y="14318"/>
                  </a:cubicBezTo>
                  <a:cubicBezTo>
                    <a:pt x="16035" y="14836"/>
                    <a:pt x="15769" y="15337"/>
                    <a:pt x="15502" y="15854"/>
                  </a:cubicBezTo>
                  <a:cubicBezTo>
                    <a:pt x="15298" y="16215"/>
                    <a:pt x="14985" y="16591"/>
                    <a:pt x="14954" y="17014"/>
                  </a:cubicBezTo>
                  <a:cubicBezTo>
                    <a:pt x="14954" y="17014"/>
                    <a:pt x="14969" y="17030"/>
                    <a:pt x="14969" y="17030"/>
                  </a:cubicBezTo>
                  <a:cubicBezTo>
                    <a:pt x="14954" y="17030"/>
                    <a:pt x="14954" y="17046"/>
                    <a:pt x="14938" y="17046"/>
                  </a:cubicBezTo>
                  <a:cubicBezTo>
                    <a:pt x="14718" y="16983"/>
                    <a:pt x="14499" y="16905"/>
                    <a:pt x="14295" y="16826"/>
                  </a:cubicBezTo>
                  <a:cubicBezTo>
                    <a:pt x="15001" y="15651"/>
                    <a:pt x="15675" y="14459"/>
                    <a:pt x="16333" y="13252"/>
                  </a:cubicBezTo>
                  <a:cubicBezTo>
                    <a:pt x="16343" y="13222"/>
                    <a:pt x="16320" y="13198"/>
                    <a:pt x="16298" y="13198"/>
                  </a:cubicBezTo>
                  <a:cubicBezTo>
                    <a:pt x="16287" y="13198"/>
                    <a:pt x="16276" y="13205"/>
                    <a:pt x="16270" y="13221"/>
                  </a:cubicBezTo>
                  <a:cubicBezTo>
                    <a:pt x="15565" y="14397"/>
                    <a:pt x="14906" y="15604"/>
                    <a:pt x="14248" y="16811"/>
                  </a:cubicBezTo>
                  <a:cubicBezTo>
                    <a:pt x="14107" y="16748"/>
                    <a:pt x="13982" y="16685"/>
                    <a:pt x="13856" y="16622"/>
                  </a:cubicBezTo>
                  <a:cubicBezTo>
                    <a:pt x="13841" y="16591"/>
                    <a:pt x="13841" y="16575"/>
                    <a:pt x="13825" y="16560"/>
                  </a:cubicBezTo>
                  <a:cubicBezTo>
                    <a:pt x="14248" y="15839"/>
                    <a:pt x="14656" y="15102"/>
                    <a:pt x="15048" y="14365"/>
                  </a:cubicBezTo>
                  <a:cubicBezTo>
                    <a:pt x="15059" y="14332"/>
                    <a:pt x="15031" y="14299"/>
                    <a:pt x="15002" y="14299"/>
                  </a:cubicBezTo>
                  <a:cubicBezTo>
                    <a:pt x="14990" y="14299"/>
                    <a:pt x="14978" y="14305"/>
                    <a:pt x="14969" y="14318"/>
                  </a:cubicBezTo>
                  <a:cubicBezTo>
                    <a:pt x="14562" y="15039"/>
                    <a:pt x="14201" y="15807"/>
                    <a:pt x="13778" y="16528"/>
                  </a:cubicBezTo>
                  <a:cubicBezTo>
                    <a:pt x="13754" y="16493"/>
                    <a:pt x="13713" y="16475"/>
                    <a:pt x="13674" y="16475"/>
                  </a:cubicBezTo>
                  <a:cubicBezTo>
                    <a:pt x="13661" y="16475"/>
                    <a:pt x="13649" y="16477"/>
                    <a:pt x="13637" y="16481"/>
                  </a:cubicBezTo>
                  <a:cubicBezTo>
                    <a:pt x="13511" y="16403"/>
                    <a:pt x="13402" y="16309"/>
                    <a:pt x="13292" y="16199"/>
                  </a:cubicBezTo>
                  <a:cubicBezTo>
                    <a:pt x="13856" y="15306"/>
                    <a:pt x="14389" y="14381"/>
                    <a:pt x="14954" y="13488"/>
                  </a:cubicBezTo>
                  <a:cubicBezTo>
                    <a:pt x="14965" y="13454"/>
                    <a:pt x="14944" y="13428"/>
                    <a:pt x="14925" y="13428"/>
                  </a:cubicBezTo>
                  <a:cubicBezTo>
                    <a:pt x="14918" y="13428"/>
                    <a:pt x="14911" y="13432"/>
                    <a:pt x="14906" y="13441"/>
                  </a:cubicBezTo>
                  <a:cubicBezTo>
                    <a:pt x="14327" y="14334"/>
                    <a:pt x="13762" y="15243"/>
                    <a:pt x="13261" y="16168"/>
                  </a:cubicBezTo>
                  <a:cubicBezTo>
                    <a:pt x="13120" y="16027"/>
                    <a:pt x="13010" y="15870"/>
                    <a:pt x="12916" y="15682"/>
                  </a:cubicBezTo>
                  <a:cubicBezTo>
                    <a:pt x="13496" y="14647"/>
                    <a:pt x="14091" y="13613"/>
                    <a:pt x="14624" y="12547"/>
                  </a:cubicBezTo>
                  <a:cubicBezTo>
                    <a:pt x="14635" y="12525"/>
                    <a:pt x="14615" y="12503"/>
                    <a:pt x="14591" y="12503"/>
                  </a:cubicBezTo>
                  <a:cubicBezTo>
                    <a:pt x="14581" y="12503"/>
                    <a:pt x="14571" y="12507"/>
                    <a:pt x="14562" y="12516"/>
                  </a:cubicBezTo>
                  <a:cubicBezTo>
                    <a:pt x="13950" y="13519"/>
                    <a:pt x="13402" y="14569"/>
                    <a:pt x="12885" y="15619"/>
                  </a:cubicBezTo>
                  <a:cubicBezTo>
                    <a:pt x="12790" y="15463"/>
                    <a:pt x="12728" y="15274"/>
                    <a:pt x="12681" y="15071"/>
                  </a:cubicBezTo>
                  <a:cubicBezTo>
                    <a:pt x="13010" y="14444"/>
                    <a:pt x="13355" y="13801"/>
                    <a:pt x="13653" y="13158"/>
                  </a:cubicBezTo>
                  <a:cubicBezTo>
                    <a:pt x="13664" y="13136"/>
                    <a:pt x="13643" y="13114"/>
                    <a:pt x="13625" y="13114"/>
                  </a:cubicBezTo>
                  <a:cubicBezTo>
                    <a:pt x="13617" y="13114"/>
                    <a:pt x="13610" y="13118"/>
                    <a:pt x="13606" y="13127"/>
                  </a:cubicBezTo>
                  <a:cubicBezTo>
                    <a:pt x="13245" y="13707"/>
                    <a:pt x="12932" y="14350"/>
                    <a:pt x="12665" y="14977"/>
                  </a:cubicBezTo>
                  <a:cubicBezTo>
                    <a:pt x="12414" y="13566"/>
                    <a:pt x="13402" y="12390"/>
                    <a:pt x="14812" y="12328"/>
                  </a:cubicBezTo>
                  <a:cubicBezTo>
                    <a:pt x="14864" y="12325"/>
                    <a:pt x="14916" y="12323"/>
                    <a:pt x="14968" y="12323"/>
                  </a:cubicBezTo>
                  <a:close/>
                  <a:moveTo>
                    <a:pt x="13684" y="16983"/>
                  </a:moveTo>
                  <a:cubicBezTo>
                    <a:pt x="14018" y="17178"/>
                    <a:pt x="14389" y="17286"/>
                    <a:pt x="14775" y="17286"/>
                  </a:cubicBezTo>
                  <a:cubicBezTo>
                    <a:pt x="14824" y="17286"/>
                    <a:pt x="14873" y="17284"/>
                    <a:pt x="14922" y="17281"/>
                  </a:cubicBezTo>
                  <a:cubicBezTo>
                    <a:pt x="14935" y="17306"/>
                    <a:pt x="14969" y="17332"/>
                    <a:pt x="15015" y="17332"/>
                  </a:cubicBezTo>
                  <a:cubicBezTo>
                    <a:pt x="15025" y="17332"/>
                    <a:pt x="15036" y="17331"/>
                    <a:pt x="15048" y="17328"/>
                  </a:cubicBezTo>
                  <a:cubicBezTo>
                    <a:pt x="15220" y="17328"/>
                    <a:pt x="15392" y="17296"/>
                    <a:pt x="15580" y="17265"/>
                  </a:cubicBezTo>
                  <a:cubicBezTo>
                    <a:pt x="16270" y="19005"/>
                    <a:pt x="17242" y="20651"/>
                    <a:pt x="18182" y="22281"/>
                  </a:cubicBezTo>
                  <a:cubicBezTo>
                    <a:pt x="18809" y="23362"/>
                    <a:pt x="19436" y="24522"/>
                    <a:pt x="20142" y="25604"/>
                  </a:cubicBezTo>
                  <a:cubicBezTo>
                    <a:pt x="18480" y="25964"/>
                    <a:pt x="16855" y="26263"/>
                    <a:pt x="15170" y="26263"/>
                  </a:cubicBezTo>
                  <a:cubicBezTo>
                    <a:pt x="14947" y="26263"/>
                    <a:pt x="14724" y="26257"/>
                    <a:pt x="14499" y="26246"/>
                  </a:cubicBezTo>
                  <a:cubicBezTo>
                    <a:pt x="12555" y="26137"/>
                    <a:pt x="10815" y="25588"/>
                    <a:pt x="8966" y="25134"/>
                  </a:cubicBezTo>
                  <a:cubicBezTo>
                    <a:pt x="8982" y="25087"/>
                    <a:pt x="8997" y="25055"/>
                    <a:pt x="9029" y="25008"/>
                  </a:cubicBezTo>
                  <a:cubicBezTo>
                    <a:pt x="9546" y="24068"/>
                    <a:pt x="10079" y="23127"/>
                    <a:pt x="10627" y="22187"/>
                  </a:cubicBezTo>
                  <a:cubicBezTo>
                    <a:pt x="11631" y="20447"/>
                    <a:pt x="12665" y="18723"/>
                    <a:pt x="13684" y="16983"/>
                  </a:cubicBezTo>
                  <a:close/>
                  <a:moveTo>
                    <a:pt x="17900" y="14193"/>
                  </a:moveTo>
                  <a:cubicBezTo>
                    <a:pt x="18944" y="14419"/>
                    <a:pt x="20067" y="14447"/>
                    <a:pt x="21178" y="14447"/>
                  </a:cubicBezTo>
                  <a:cubicBezTo>
                    <a:pt x="21548" y="14447"/>
                    <a:pt x="21917" y="14444"/>
                    <a:pt x="22281" y="14444"/>
                  </a:cubicBezTo>
                  <a:cubicBezTo>
                    <a:pt x="22645" y="14444"/>
                    <a:pt x="23004" y="14447"/>
                    <a:pt x="23355" y="14459"/>
                  </a:cubicBezTo>
                  <a:cubicBezTo>
                    <a:pt x="25267" y="14538"/>
                    <a:pt x="27179" y="14600"/>
                    <a:pt x="29092" y="14663"/>
                  </a:cubicBezTo>
                  <a:cubicBezTo>
                    <a:pt x="28778" y="17171"/>
                    <a:pt x="28104" y="19522"/>
                    <a:pt x="26741" y="21685"/>
                  </a:cubicBezTo>
                  <a:cubicBezTo>
                    <a:pt x="26082" y="22704"/>
                    <a:pt x="25314" y="23660"/>
                    <a:pt x="24452" y="24507"/>
                  </a:cubicBezTo>
                  <a:cubicBezTo>
                    <a:pt x="23982" y="24977"/>
                    <a:pt x="23465" y="25369"/>
                    <a:pt x="22932" y="25761"/>
                  </a:cubicBezTo>
                  <a:cubicBezTo>
                    <a:pt x="24029" y="24146"/>
                    <a:pt x="25110" y="22500"/>
                    <a:pt x="26145" y="20854"/>
                  </a:cubicBezTo>
                  <a:cubicBezTo>
                    <a:pt x="26167" y="20821"/>
                    <a:pt x="26142" y="20788"/>
                    <a:pt x="26115" y="20788"/>
                  </a:cubicBezTo>
                  <a:cubicBezTo>
                    <a:pt x="26103" y="20788"/>
                    <a:pt x="26091" y="20794"/>
                    <a:pt x="26082" y="20807"/>
                  </a:cubicBezTo>
                  <a:cubicBezTo>
                    <a:pt x="24954" y="22469"/>
                    <a:pt x="23841" y="24162"/>
                    <a:pt x="22775" y="25870"/>
                  </a:cubicBezTo>
                  <a:cubicBezTo>
                    <a:pt x="22336" y="26184"/>
                    <a:pt x="21897" y="26497"/>
                    <a:pt x="21458" y="26826"/>
                  </a:cubicBezTo>
                  <a:cubicBezTo>
                    <a:pt x="21443" y="26795"/>
                    <a:pt x="21411" y="26764"/>
                    <a:pt x="21396" y="26732"/>
                  </a:cubicBezTo>
                  <a:cubicBezTo>
                    <a:pt x="22869" y="24585"/>
                    <a:pt x="24280" y="22406"/>
                    <a:pt x="25675" y="20212"/>
                  </a:cubicBezTo>
                  <a:cubicBezTo>
                    <a:pt x="25697" y="20190"/>
                    <a:pt x="25673" y="20161"/>
                    <a:pt x="25646" y="20161"/>
                  </a:cubicBezTo>
                  <a:cubicBezTo>
                    <a:pt x="25634" y="20161"/>
                    <a:pt x="25622" y="20166"/>
                    <a:pt x="25612" y="20181"/>
                  </a:cubicBezTo>
                  <a:cubicBezTo>
                    <a:pt x="24170" y="22312"/>
                    <a:pt x="22728" y="24460"/>
                    <a:pt x="21349" y="26638"/>
                  </a:cubicBezTo>
                  <a:cubicBezTo>
                    <a:pt x="21239" y="26419"/>
                    <a:pt x="21114" y="26184"/>
                    <a:pt x="20972" y="25964"/>
                  </a:cubicBezTo>
                  <a:cubicBezTo>
                    <a:pt x="22070" y="24428"/>
                    <a:pt x="23120" y="22829"/>
                    <a:pt x="24076" y="21215"/>
                  </a:cubicBezTo>
                  <a:cubicBezTo>
                    <a:pt x="24098" y="21171"/>
                    <a:pt x="24058" y="21126"/>
                    <a:pt x="24021" y="21126"/>
                  </a:cubicBezTo>
                  <a:cubicBezTo>
                    <a:pt x="24006" y="21126"/>
                    <a:pt x="23991" y="21134"/>
                    <a:pt x="23982" y="21152"/>
                  </a:cubicBezTo>
                  <a:cubicBezTo>
                    <a:pt x="22900" y="22673"/>
                    <a:pt x="21866" y="24272"/>
                    <a:pt x="20925" y="25870"/>
                  </a:cubicBezTo>
                  <a:cubicBezTo>
                    <a:pt x="20769" y="25619"/>
                    <a:pt x="20628" y="25369"/>
                    <a:pt x="20471" y="25134"/>
                  </a:cubicBezTo>
                  <a:cubicBezTo>
                    <a:pt x="22383" y="22704"/>
                    <a:pt x="24029" y="20008"/>
                    <a:pt x="25690" y="17422"/>
                  </a:cubicBezTo>
                  <a:cubicBezTo>
                    <a:pt x="25722" y="17369"/>
                    <a:pt x="25682" y="17330"/>
                    <a:pt x="25638" y="17330"/>
                  </a:cubicBezTo>
                  <a:cubicBezTo>
                    <a:pt x="25618" y="17330"/>
                    <a:pt x="25596" y="17339"/>
                    <a:pt x="25581" y="17359"/>
                  </a:cubicBezTo>
                  <a:cubicBezTo>
                    <a:pt x="23872" y="19898"/>
                    <a:pt x="22007" y="22406"/>
                    <a:pt x="20424" y="25055"/>
                  </a:cubicBezTo>
                  <a:cubicBezTo>
                    <a:pt x="20314" y="24867"/>
                    <a:pt x="20189" y="24679"/>
                    <a:pt x="20063" y="24491"/>
                  </a:cubicBezTo>
                  <a:cubicBezTo>
                    <a:pt x="21568" y="22344"/>
                    <a:pt x="22979" y="20102"/>
                    <a:pt x="24358" y="17861"/>
                  </a:cubicBezTo>
                  <a:cubicBezTo>
                    <a:pt x="24379" y="17830"/>
                    <a:pt x="24352" y="17806"/>
                    <a:pt x="24327" y="17806"/>
                  </a:cubicBezTo>
                  <a:cubicBezTo>
                    <a:pt x="24314" y="17806"/>
                    <a:pt x="24301" y="17813"/>
                    <a:pt x="24295" y="17829"/>
                  </a:cubicBezTo>
                  <a:cubicBezTo>
                    <a:pt x="22869" y="20024"/>
                    <a:pt x="21411" y="22202"/>
                    <a:pt x="20032" y="24428"/>
                  </a:cubicBezTo>
                  <a:cubicBezTo>
                    <a:pt x="19891" y="24193"/>
                    <a:pt x="19734" y="23974"/>
                    <a:pt x="19593" y="23739"/>
                  </a:cubicBezTo>
                  <a:cubicBezTo>
                    <a:pt x="20581" y="22281"/>
                    <a:pt x="21568" y="20807"/>
                    <a:pt x="22524" y="19318"/>
                  </a:cubicBezTo>
                  <a:cubicBezTo>
                    <a:pt x="22546" y="19285"/>
                    <a:pt x="22514" y="19252"/>
                    <a:pt x="22482" y="19252"/>
                  </a:cubicBezTo>
                  <a:cubicBezTo>
                    <a:pt x="22468" y="19252"/>
                    <a:pt x="22455" y="19258"/>
                    <a:pt x="22446" y="19271"/>
                  </a:cubicBezTo>
                  <a:cubicBezTo>
                    <a:pt x="21458" y="20729"/>
                    <a:pt x="20487" y="22187"/>
                    <a:pt x="19546" y="23676"/>
                  </a:cubicBezTo>
                  <a:cubicBezTo>
                    <a:pt x="19389" y="23425"/>
                    <a:pt x="19217" y="23159"/>
                    <a:pt x="19060" y="22908"/>
                  </a:cubicBezTo>
                  <a:cubicBezTo>
                    <a:pt x="20126" y="21246"/>
                    <a:pt x="21223" y="19616"/>
                    <a:pt x="22414" y="18033"/>
                  </a:cubicBezTo>
                  <a:cubicBezTo>
                    <a:pt x="22427" y="17997"/>
                    <a:pt x="22392" y="17960"/>
                    <a:pt x="22361" y="17960"/>
                  </a:cubicBezTo>
                  <a:cubicBezTo>
                    <a:pt x="22352" y="17960"/>
                    <a:pt x="22343" y="17963"/>
                    <a:pt x="22336" y="17970"/>
                  </a:cubicBezTo>
                  <a:cubicBezTo>
                    <a:pt x="21129" y="19522"/>
                    <a:pt x="20001" y="21137"/>
                    <a:pt x="19013" y="22845"/>
                  </a:cubicBezTo>
                  <a:cubicBezTo>
                    <a:pt x="18888" y="22641"/>
                    <a:pt x="18762" y="22438"/>
                    <a:pt x="18653" y="22234"/>
                  </a:cubicBezTo>
                  <a:cubicBezTo>
                    <a:pt x="19734" y="20557"/>
                    <a:pt x="20863" y="18927"/>
                    <a:pt x="22038" y="17312"/>
                  </a:cubicBezTo>
                  <a:cubicBezTo>
                    <a:pt x="22049" y="17290"/>
                    <a:pt x="22029" y="17268"/>
                    <a:pt x="22011" y="17268"/>
                  </a:cubicBezTo>
                  <a:cubicBezTo>
                    <a:pt x="22003" y="17268"/>
                    <a:pt x="21996" y="17272"/>
                    <a:pt x="21991" y="17281"/>
                  </a:cubicBezTo>
                  <a:cubicBezTo>
                    <a:pt x="20769" y="18833"/>
                    <a:pt x="19624" y="20478"/>
                    <a:pt x="18621" y="22187"/>
                  </a:cubicBezTo>
                  <a:cubicBezTo>
                    <a:pt x="18590" y="22140"/>
                    <a:pt x="18574" y="22108"/>
                    <a:pt x="18543" y="22061"/>
                  </a:cubicBezTo>
                  <a:cubicBezTo>
                    <a:pt x="18386" y="21779"/>
                    <a:pt x="18229" y="21497"/>
                    <a:pt x="18057" y="21199"/>
                  </a:cubicBezTo>
                  <a:cubicBezTo>
                    <a:pt x="18950" y="19945"/>
                    <a:pt x="19750" y="18644"/>
                    <a:pt x="20643" y="17390"/>
                  </a:cubicBezTo>
                  <a:cubicBezTo>
                    <a:pt x="20654" y="17369"/>
                    <a:pt x="20627" y="17339"/>
                    <a:pt x="20599" y="17339"/>
                  </a:cubicBezTo>
                  <a:cubicBezTo>
                    <a:pt x="20587" y="17339"/>
                    <a:pt x="20574" y="17345"/>
                    <a:pt x="20565" y="17359"/>
                  </a:cubicBezTo>
                  <a:cubicBezTo>
                    <a:pt x="19671" y="18566"/>
                    <a:pt x="18762" y="19820"/>
                    <a:pt x="18041" y="21152"/>
                  </a:cubicBezTo>
                  <a:cubicBezTo>
                    <a:pt x="17869" y="20854"/>
                    <a:pt x="17712" y="20572"/>
                    <a:pt x="17555" y="20275"/>
                  </a:cubicBezTo>
                  <a:cubicBezTo>
                    <a:pt x="17571" y="20275"/>
                    <a:pt x="17571" y="20275"/>
                    <a:pt x="17571" y="20259"/>
                  </a:cubicBezTo>
                  <a:cubicBezTo>
                    <a:pt x="18339" y="19240"/>
                    <a:pt x="18966" y="18096"/>
                    <a:pt x="19609" y="17014"/>
                  </a:cubicBezTo>
                  <a:cubicBezTo>
                    <a:pt x="19631" y="16980"/>
                    <a:pt x="19605" y="16955"/>
                    <a:pt x="19583" y="16955"/>
                  </a:cubicBezTo>
                  <a:cubicBezTo>
                    <a:pt x="19574" y="16955"/>
                    <a:pt x="19566" y="16959"/>
                    <a:pt x="19562" y="16967"/>
                  </a:cubicBezTo>
                  <a:cubicBezTo>
                    <a:pt x="18888" y="18049"/>
                    <a:pt x="18135" y="19115"/>
                    <a:pt x="17540" y="20243"/>
                  </a:cubicBezTo>
                  <a:cubicBezTo>
                    <a:pt x="17414" y="19992"/>
                    <a:pt x="17273" y="19742"/>
                    <a:pt x="17132" y="19475"/>
                  </a:cubicBezTo>
                  <a:cubicBezTo>
                    <a:pt x="17555" y="18770"/>
                    <a:pt x="17994" y="18080"/>
                    <a:pt x="18496" y="17422"/>
                  </a:cubicBezTo>
                  <a:cubicBezTo>
                    <a:pt x="18507" y="17400"/>
                    <a:pt x="18479" y="17377"/>
                    <a:pt x="18456" y="17377"/>
                  </a:cubicBezTo>
                  <a:cubicBezTo>
                    <a:pt x="18446" y="17377"/>
                    <a:pt x="18438" y="17381"/>
                    <a:pt x="18433" y="17390"/>
                  </a:cubicBezTo>
                  <a:cubicBezTo>
                    <a:pt x="17932" y="18033"/>
                    <a:pt x="17493" y="18707"/>
                    <a:pt x="17101" y="19412"/>
                  </a:cubicBezTo>
                  <a:cubicBezTo>
                    <a:pt x="16960" y="19146"/>
                    <a:pt x="16803" y="18880"/>
                    <a:pt x="16662" y="18613"/>
                  </a:cubicBezTo>
                  <a:cubicBezTo>
                    <a:pt x="17132" y="18017"/>
                    <a:pt x="17571" y="17375"/>
                    <a:pt x="17979" y="16732"/>
                  </a:cubicBezTo>
                  <a:cubicBezTo>
                    <a:pt x="18001" y="16698"/>
                    <a:pt x="17975" y="16673"/>
                    <a:pt x="17947" y="16673"/>
                  </a:cubicBezTo>
                  <a:cubicBezTo>
                    <a:pt x="17936" y="16673"/>
                    <a:pt x="17925" y="16676"/>
                    <a:pt x="17916" y="16685"/>
                  </a:cubicBezTo>
                  <a:cubicBezTo>
                    <a:pt x="17508" y="17328"/>
                    <a:pt x="17054" y="17939"/>
                    <a:pt x="16631" y="18566"/>
                  </a:cubicBezTo>
                  <a:cubicBezTo>
                    <a:pt x="16505" y="18347"/>
                    <a:pt x="16396" y="18127"/>
                    <a:pt x="16270" y="17908"/>
                  </a:cubicBezTo>
                  <a:cubicBezTo>
                    <a:pt x="16568" y="17453"/>
                    <a:pt x="16850" y="17014"/>
                    <a:pt x="17164" y="16575"/>
                  </a:cubicBezTo>
                  <a:cubicBezTo>
                    <a:pt x="17176" y="16551"/>
                    <a:pt x="17151" y="16518"/>
                    <a:pt x="17131" y="16518"/>
                  </a:cubicBezTo>
                  <a:cubicBezTo>
                    <a:pt x="17126" y="16518"/>
                    <a:pt x="17120" y="16521"/>
                    <a:pt x="17117" y="16528"/>
                  </a:cubicBezTo>
                  <a:cubicBezTo>
                    <a:pt x="16787" y="16952"/>
                    <a:pt x="16490" y="17375"/>
                    <a:pt x="16223" y="17845"/>
                  </a:cubicBezTo>
                  <a:cubicBezTo>
                    <a:pt x="16098" y="17626"/>
                    <a:pt x="15972" y="17406"/>
                    <a:pt x="15847" y="17187"/>
                  </a:cubicBezTo>
                  <a:cubicBezTo>
                    <a:pt x="17070" y="16842"/>
                    <a:pt x="18057" y="15839"/>
                    <a:pt x="17932" y="14444"/>
                  </a:cubicBezTo>
                  <a:cubicBezTo>
                    <a:pt x="17932" y="14365"/>
                    <a:pt x="17916" y="14271"/>
                    <a:pt x="17900" y="14193"/>
                  </a:cubicBezTo>
                  <a:close/>
                  <a:moveTo>
                    <a:pt x="502" y="14036"/>
                  </a:moveTo>
                  <a:cubicBezTo>
                    <a:pt x="1364" y="14209"/>
                    <a:pt x="2257" y="14162"/>
                    <a:pt x="3135" y="14193"/>
                  </a:cubicBezTo>
                  <a:cubicBezTo>
                    <a:pt x="4138" y="14240"/>
                    <a:pt x="5141" y="14287"/>
                    <a:pt x="6160" y="14334"/>
                  </a:cubicBezTo>
                  <a:cubicBezTo>
                    <a:pt x="8167" y="14428"/>
                    <a:pt x="10189" y="14506"/>
                    <a:pt x="12211" y="14585"/>
                  </a:cubicBezTo>
                  <a:cubicBezTo>
                    <a:pt x="12216" y="14590"/>
                    <a:pt x="12221" y="14592"/>
                    <a:pt x="12226" y="14592"/>
                  </a:cubicBezTo>
                  <a:cubicBezTo>
                    <a:pt x="12237" y="14592"/>
                    <a:pt x="12247" y="14585"/>
                    <a:pt x="12258" y="14585"/>
                  </a:cubicBezTo>
                  <a:cubicBezTo>
                    <a:pt x="12258" y="14632"/>
                    <a:pt x="12258" y="14694"/>
                    <a:pt x="12273" y="14742"/>
                  </a:cubicBezTo>
                  <a:cubicBezTo>
                    <a:pt x="12320" y="15525"/>
                    <a:pt x="12759" y="16309"/>
                    <a:pt x="13386" y="16795"/>
                  </a:cubicBezTo>
                  <a:cubicBezTo>
                    <a:pt x="12305" y="18503"/>
                    <a:pt x="11286" y="20228"/>
                    <a:pt x="10283" y="21983"/>
                  </a:cubicBezTo>
                  <a:cubicBezTo>
                    <a:pt x="9765" y="22876"/>
                    <a:pt x="9264" y="23770"/>
                    <a:pt x="8778" y="24663"/>
                  </a:cubicBezTo>
                  <a:cubicBezTo>
                    <a:pt x="8731" y="24742"/>
                    <a:pt x="8684" y="24820"/>
                    <a:pt x="8637" y="24898"/>
                  </a:cubicBezTo>
                  <a:cubicBezTo>
                    <a:pt x="9687" y="22673"/>
                    <a:pt x="10737" y="20416"/>
                    <a:pt x="11662" y="18143"/>
                  </a:cubicBezTo>
                  <a:cubicBezTo>
                    <a:pt x="11672" y="18112"/>
                    <a:pt x="11649" y="18088"/>
                    <a:pt x="11627" y="18088"/>
                  </a:cubicBezTo>
                  <a:cubicBezTo>
                    <a:pt x="11616" y="18088"/>
                    <a:pt x="11605" y="18095"/>
                    <a:pt x="11599" y="18111"/>
                  </a:cubicBezTo>
                  <a:cubicBezTo>
                    <a:pt x="10345" y="20604"/>
                    <a:pt x="9232" y="23190"/>
                    <a:pt x="8151" y="25761"/>
                  </a:cubicBezTo>
                  <a:cubicBezTo>
                    <a:pt x="7947" y="26121"/>
                    <a:pt x="7759" y="26497"/>
                    <a:pt x="7618" y="26873"/>
                  </a:cubicBezTo>
                  <a:cubicBezTo>
                    <a:pt x="7430" y="26732"/>
                    <a:pt x="7226" y="26591"/>
                    <a:pt x="7038" y="26435"/>
                  </a:cubicBezTo>
                  <a:cubicBezTo>
                    <a:pt x="8292" y="24005"/>
                    <a:pt x="9311" y="21356"/>
                    <a:pt x="10314" y="18801"/>
                  </a:cubicBezTo>
                  <a:cubicBezTo>
                    <a:pt x="10334" y="18771"/>
                    <a:pt x="10302" y="18747"/>
                    <a:pt x="10272" y="18747"/>
                  </a:cubicBezTo>
                  <a:cubicBezTo>
                    <a:pt x="10256" y="18747"/>
                    <a:pt x="10241" y="18753"/>
                    <a:pt x="10236" y="18770"/>
                  </a:cubicBezTo>
                  <a:cubicBezTo>
                    <a:pt x="9091" y="21246"/>
                    <a:pt x="7869" y="23801"/>
                    <a:pt x="6991" y="26388"/>
                  </a:cubicBezTo>
                  <a:cubicBezTo>
                    <a:pt x="6787" y="26246"/>
                    <a:pt x="6599" y="26090"/>
                    <a:pt x="6411" y="25917"/>
                  </a:cubicBezTo>
                  <a:cubicBezTo>
                    <a:pt x="7398" y="23472"/>
                    <a:pt x="8417" y="21043"/>
                    <a:pt x="9468" y="18613"/>
                  </a:cubicBezTo>
                  <a:cubicBezTo>
                    <a:pt x="9479" y="18568"/>
                    <a:pt x="9442" y="18531"/>
                    <a:pt x="9408" y="18531"/>
                  </a:cubicBezTo>
                  <a:cubicBezTo>
                    <a:pt x="9395" y="18531"/>
                    <a:pt x="9382" y="18537"/>
                    <a:pt x="9373" y="18550"/>
                  </a:cubicBezTo>
                  <a:cubicBezTo>
                    <a:pt x="8214" y="20917"/>
                    <a:pt x="7195" y="23378"/>
                    <a:pt x="6333" y="25855"/>
                  </a:cubicBezTo>
                  <a:cubicBezTo>
                    <a:pt x="6176" y="25714"/>
                    <a:pt x="6003" y="25572"/>
                    <a:pt x="5847" y="25431"/>
                  </a:cubicBezTo>
                  <a:cubicBezTo>
                    <a:pt x="6693" y="23362"/>
                    <a:pt x="7618" y="21340"/>
                    <a:pt x="8417" y="19271"/>
                  </a:cubicBezTo>
                  <a:cubicBezTo>
                    <a:pt x="8427" y="19252"/>
                    <a:pt x="8407" y="19239"/>
                    <a:pt x="8386" y="19239"/>
                  </a:cubicBezTo>
                  <a:cubicBezTo>
                    <a:pt x="8373" y="19239"/>
                    <a:pt x="8361" y="19244"/>
                    <a:pt x="8355" y="19256"/>
                  </a:cubicBezTo>
                  <a:cubicBezTo>
                    <a:pt x="7351" y="21199"/>
                    <a:pt x="6552" y="23315"/>
                    <a:pt x="5800" y="25369"/>
                  </a:cubicBezTo>
                  <a:cubicBezTo>
                    <a:pt x="5596" y="25196"/>
                    <a:pt x="5424" y="25008"/>
                    <a:pt x="5235" y="24820"/>
                  </a:cubicBezTo>
                  <a:cubicBezTo>
                    <a:pt x="6050" y="23159"/>
                    <a:pt x="6850" y="21450"/>
                    <a:pt x="7524" y="19726"/>
                  </a:cubicBezTo>
                  <a:cubicBezTo>
                    <a:pt x="7534" y="19695"/>
                    <a:pt x="7504" y="19671"/>
                    <a:pt x="7478" y="19671"/>
                  </a:cubicBezTo>
                  <a:cubicBezTo>
                    <a:pt x="7464" y="19671"/>
                    <a:pt x="7451" y="19678"/>
                    <a:pt x="7446" y="19695"/>
                  </a:cubicBezTo>
                  <a:cubicBezTo>
                    <a:pt x="6615" y="21325"/>
                    <a:pt x="5878" y="23065"/>
                    <a:pt x="5188" y="24773"/>
                  </a:cubicBezTo>
                  <a:cubicBezTo>
                    <a:pt x="5016" y="24585"/>
                    <a:pt x="4844" y="24397"/>
                    <a:pt x="4671" y="24209"/>
                  </a:cubicBezTo>
                  <a:cubicBezTo>
                    <a:pt x="5220" y="22971"/>
                    <a:pt x="5753" y="21732"/>
                    <a:pt x="6317" y="20494"/>
                  </a:cubicBezTo>
                  <a:cubicBezTo>
                    <a:pt x="6338" y="20452"/>
                    <a:pt x="6303" y="20417"/>
                    <a:pt x="6273" y="20417"/>
                  </a:cubicBezTo>
                  <a:cubicBezTo>
                    <a:pt x="6258" y="20417"/>
                    <a:pt x="6244" y="20426"/>
                    <a:pt x="6239" y="20447"/>
                  </a:cubicBezTo>
                  <a:cubicBezTo>
                    <a:pt x="5643" y="21654"/>
                    <a:pt x="5110" y="22908"/>
                    <a:pt x="4640" y="24162"/>
                  </a:cubicBezTo>
                  <a:cubicBezTo>
                    <a:pt x="4483" y="23989"/>
                    <a:pt x="4326" y="23801"/>
                    <a:pt x="4170" y="23613"/>
                  </a:cubicBezTo>
                  <a:cubicBezTo>
                    <a:pt x="4687" y="22485"/>
                    <a:pt x="5173" y="21340"/>
                    <a:pt x="5643" y="20196"/>
                  </a:cubicBezTo>
                  <a:cubicBezTo>
                    <a:pt x="5654" y="20174"/>
                    <a:pt x="5626" y="20152"/>
                    <a:pt x="5603" y="20152"/>
                  </a:cubicBezTo>
                  <a:cubicBezTo>
                    <a:pt x="5593" y="20152"/>
                    <a:pt x="5585" y="20156"/>
                    <a:pt x="5580" y="20165"/>
                  </a:cubicBezTo>
                  <a:cubicBezTo>
                    <a:pt x="5079" y="21293"/>
                    <a:pt x="4593" y="22422"/>
                    <a:pt x="4123" y="23550"/>
                  </a:cubicBezTo>
                  <a:cubicBezTo>
                    <a:pt x="3966" y="23347"/>
                    <a:pt x="3809" y="23143"/>
                    <a:pt x="3652" y="22939"/>
                  </a:cubicBezTo>
                  <a:cubicBezTo>
                    <a:pt x="4029" y="22265"/>
                    <a:pt x="4326" y="21560"/>
                    <a:pt x="4640" y="20870"/>
                  </a:cubicBezTo>
                  <a:cubicBezTo>
                    <a:pt x="4651" y="20837"/>
                    <a:pt x="4623" y="20804"/>
                    <a:pt x="4594" y="20804"/>
                  </a:cubicBezTo>
                  <a:cubicBezTo>
                    <a:pt x="4582" y="20804"/>
                    <a:pt x="4571" y="20809"/>
                    <a:pt x="4561" y="20823"/>
                  </a:cubicBezTo>
                  <a:cubicBezTo>
                    <a:pt x="4232" y="21497"/>
                    <a:pt x="3887" y="22171"/>
                    <a:pt x="3605" y="22876"/>
                  </a:cubicBezTo>
                  <a:cubicBezTo>
                    <a:pt x="3480" y="22688"/>
                    <a:pt x="3355" y="22500"/>
                    <a:pt x="3229" y="22312"/>
                  </a:cubicBezTo>
                  <a:cubicBezTo>
                    <a:pt x="3511" y="21638"/>
                    <a:pt x="3793" y="20964"/>
                    <a:pt x="4091" y="20290"/>
                  </a:cubicBezTo>
                  <a:cubicBezTo>
                    <a:pt x="4112" y="20260"/>
                    <a:pt x="4092" y="20236"/>
                    <a:pt x="4067" y="20236"/>
                  </a:cubicBezTo>
                  <a:cubicBezTo>
                    <a:pt x="4054" y="20236"/>
                    <a:pt x="4039" y="20242"/>
                    <a:pt x="4029" y="20259"/>
                  </a:cubicBezTo>
                  <a:cubicBezTo>
                    <a:pt x="3699" y="20902"/>
                    <a:pt x="3417" y="21560"/>
                    <a:pt x="3182" y="22234"/>
                  </a:cubicBezTo>
                  <a:cubicBezTo>
                    <a:pt x="3041" y="22014"/>
                    <a:pt x="2900" y="21779"/>
                    <a:pt x="2775" y="21560"/>
                  </a:cubicBezTo>
                  <a:cubicBezTo>
                    <a:pt x="3166" y="20807"/>
                    <a:pt x="3543" y="20008"/>
                    <a:pt x="3825" y="19224"/>
                  </a:cubicBezTo>
                  <a:cubicBezTo>
                    <a:pt x="3835" y="19194"/>
                    <a:pt x="3812" y="19177"/>
                    <a:pt x="3791" y="19177"/>
                  </a:cubicBezTo>
                  <a:cubicBezTo>
                    <a:pt x="3779" y="19177"/>
                    <a:pt x="3768" y="19182"/>
                    <a:pt x="3762" y="19193"/>
                  </a:cubicBezTo>
                  <a:cubicBezTo>
                    <a:pt x="3370" y="19914"/>
                    <a:pt x="3025" y="20698"/>
                    <a:pt x="2728" y="21466"/>
                  </a:cubicBezTo>
                  <a:cubicBezTo>
                    <a:pt x="2665" y="21372"/>
                    <a:pt x="2602" y="21262"/>
                    <a:pt x="2539" y="21152"/>
                  </a:cubicBezTo>
                  <a:cubicBezTo>
                    <a:pt x="2508" y="21074"/>
                    <a:pt x="2461" y="20996"/>
                    <a:pt x="2414" y="20917"/>
                  </a:cubicBezTo>
                  <a:cubicBezTo>
                    <a:pt x="2775" y="20102"/>
                    <a:pt x="3104" y="19287"/>
                    <a:pt x="3449" y="18472"/>
                  </a:cubicBezTo>
                  <a:cubicBezTo>
                    <a:pt x="3469" y="18430"/>
                    <a:pt x="3435" y="18388"/>
                    <a:pt x="3400" y="18388"/>
                  </a:cubicBezTo>
                  <a:cubicBezTo>
                    <a:pt x="3382" y="18388"/>
                    <a:pt x="3365" y="18399"/>
                    <a:pt x="3355" y="18425"/>
                  </a:cubicBezTo>
                  <a:cubicBezTo>
                    <a:pt x="2994" y="19193"/>
                    <a:pt x="2649" y="19992"/>
                    <a:pt x="2351" y="20792"/>
                  </a:cubicBezTo>
                  <a:cubicBezTo>
                    <a:pt x="2257" y="20588"/>
                    <a:pt x="2163" y="20384"/>
                    <a:pt x="2069" y="20181"/>
                  </a:cubicBezTo>
                  <a:cubicBezTo>
                    <a:pt x="2367" y="19444"/>
                    <a:pt x="2712" y="18723"/>
                    <a:pt x="3104" y="18033"/>
                  </a:cubicBezTo>
                  <a:cubicBezTo>
                    <a:pt x="3115" y="18000"/>
                    <a:pt x="3087" y="17967"/>
                    <a:pt x="3058" y="17967"/>
                  </a:cubicBezTo>
                  <a:cubicBezTo>
                    <a:pt x="3046" y="17967"/>
                    <a:pt x="3035" y="17972"/>
                    <a:pt x="3025" y="17986"/>
                  </a:cubicBezTo>
                  <a:cubicBezTo>
                    <a:pt x="2618" y="18644"/>
                    <a:pt x="2289" y="19350"/>
                    <a:pt x="2022" y="20071"/>
                  </a:cubicBezTo>
                  <a:cubicBezTo>
                    <a:pt x="1912" y="19851"/>
                    <a:pt x="1818" y="19616"/>
                    <a:pt x="1724" y="19381"/>
                  </a:cubicBezTo>
                  <a:cubicBezTo>
                    <a:pt x="1740" y="19381"/>
                    <a:pt x="1740" y="19365"/>
                    <a:pt x="1740" y="19365"/>
                  </a:cubicBezTo>
                  <a:cubicBezTo>
                    <a:pt x="1771" y="18848"/>
                    <a:pt x="2210" y="18190"/>
                    <a:pt x="2430" y="17720"/>
                  </a:cubicBezTo>
                  <a:cubicBezTo>
                    <a:pt x="2618" y="17328"/>
                    <a:pt x="2822" y="16920"/>
                    <a:pt x="2994" y="16513"/>
                  </a:cubicBezTo>
                  <a:cubicBezTo>
                    <a:pt x="3004" y="16471"/>
                    <a:pt x="2966" y="16436"/>
                    <a:pt x="2930" y="16436"/>
                  </a:cubicBezTo>
                  <a:cubicBezTo>
                    <a:pt x="2912" y="16436"/>
                    <a:pt x="2895" y="16445"/>
                    <a:pt x="2884" y="16466"/>
                  </a:cubicBezTo>
                  <a:cubicBezTo>
                    <a:pt x="2602" y="17014"/>
                    <a:pt x="2351" y="17594"/>
                    <a:pt x="2101" y="18159"/>
                  </a:cubicBezTo>
                  <a:cubicBezTo>
                    <a:pt x="1959" y="18472"/>
                    <a:pt x="1709" y="18848"/>
                    <a:pt x="1662" y="19209"/>
                  </a:cubicBezTo>
                  <a:cubicBezTo>
                    <a:pt x="1568" y="18974"/>
                    <a:pt x="1489" y="18738"/>
                    <a:pt x="1411" y="18488"/>
                  </a:cubicBezTo>
                  <a:cubicBezTo>
                    <a:pt x="1489" y="18315"/>
                    <a:pt x="1615" y="18111"/>
                    <a:pt x="1677" y="17955"/>
                  </a:cubicBezTo>
                  <a:cubicBezTo>
                    <a:pt x="1756" y="17798"/>
                    <a:pt x="1818" y="17626"/>
                    <a:pt x="1881" y="17469"/>
                  </a:cubicBezTo>
                  <a:cubicBezTo>
                    <a:pt x="2085" y="16999"/>
                    <a:pt x="2273" y="16528"/>
                    <a:pt x="2461" y="16058"/>
                  </a:cubicBezTo>
                  <a:cubicBezTo>
                    <a:pt x="2472" y="16025"/>
                    <a:pt x="2428" y="15992"/>
                    <a:pt x="2396" y="15992"/>
                  </a:cubicBezTo>
                  <a:cubicBezTo>
                    <a:pt x="2383" y="15992"/>
                    <a:pt x="2372" y="15997"/>
                    <a:pt x="2367" y="16011"/>
                  </a:cubicBezTo>
                  <a:cubicBezTo>
                    <a:pt x="2148" y="16513"/>
                    <a:pt x="1928" y="17030"/>
                    <a:pt x="1724" y="17532"/>
                  </a:cubicBezTo>
                  <a:cubicBezTo>
                    <a:pt x="1646" y="17735"/>
                    <a:pt x="1458" y="18049"/>
                    <a:pt x="1348" y="18347"/>
                  </a:cubicBezTo>
                  <a:cubicBezTo>
                    <a:pt x="1301" y="18190"/>
                    <a:pt x="1254" y="18033"/>
                    <a:pt x="1207" y="17876"/>
                  </a:cubicBezTo>
                  <a:cubicBezTo>
                    <a:pt x="1599" y="17014"/>
                    <a:pt x="1959" y="16152"/>
                    <a:pt x="2289" y="15274"/>
                  </a:cubicBezTo>
                  <a:cubicBezTo>
                    <a:pt x="2309" y="15244"/>
                    <a:pt x="2276" y="15213"/>
                    <a:pt x="2242" y="15213"/>
                  </a:cubicBezTo>
                  <a:cubicBezTo>
                    <a:pt x="2224" y="15213"/>
                    <a:pt x="2205" y="15221"/>
                    <a:pt x="2195" y="15243"/>
                  </a:cubicBezTo>
                  <a:cubicBezTo>
                    <a:pt x="1818" y="16058"/>
                    <a:pt x="1489" y="16905"/>
                    <a:pt x="1176" y="17751"/>
                  </a:cubicBezTo>
                  <a:cubicBezTo>
                    <a:pt x="1160" y="17688"/>
                    <a:pt x="1144" y="17626"/>
                    <a:pt x="1129" y="17563"/>
                  </a:cubicBezTo>
                  <a:cubicBezTo>
                    <a:pt x="1097" y="17437"/>
                    <a:pt x="1066" y="17296"/>
                    <a:pt x="1035" y="17171"/>
                  </a:cubicBezTo>
                  <a:cubicBezTo>
                    <a:pt x="1144" y="17030"/>
                    <a:pt x="1254" y="16622"/>
                    <a:pt x="1317" y="16481"/>
                  </a:cubicBezTo>
                  <a:cubicBezTo>
                    <a:pt x="1395" y="16278"/>
                    <a:pt x="1489" y="16074"/>
                    <a:pt x="1583" y="15870"/>
                  </a:cubicBezTo>
                  <a:cubicBezTo>
                    <a:pt x="1740" y="15478"/>
                    <a:pt x="1928" y="15102"/>
                    <a:pt x="2038" y="14694"/>
                  </a:cubicBezTo>
                  <a:cubicBezTo>
                    <a:pt x="2048" y="14664"/>
                    <a:pt x="2025" y="14640"/>
                    <a:pt x="1999" y="14640"/>
                  </a:cubicBezTo>
                  <a:cubicBezTo>
                    <a:pt x="1985" y="14640"/>
                    <a:pt x="1970" y="14647"/>
                    <a:pt x="1959" y="14663"/>
                  </a:cubicBezTo>
                  <a:cubicBezTo>
                    <a:pt x="1724" y="15086"/>
                    <a:pt x="1568" y="15557"/>
                    <a:pt x="1380" y="15995"/>
                  </a:cubicBezTo>
                  <a:cubicBezTo>
                    <a:pt x="1286" y="16231"/>
                    <a:pt x="1066" y="16591"/>
                    <a:pt x="972" y="16905"/>
                  </a:cubicBezTo>
                  <a:cubicBezTo>
                    <a:pt x="941" y="16764"/>
                    <a:pt x="925" y="16622"/>
                    <a:pt x="894" y="16481"/>
                  </a:cubicBezTo>
                  <a:cubicBezTo>
                    <a:pt x="1160" y="15776"/>
                    <a:pt x="1411" y="15086"/>
                    <a:pt x="1709" y="14381"/>
                  </a:cubicBezTo>
                  <a:cubicBezTo>
                    <a:pt x="1719" y="14361"/>
                    <a:pt x="1697" y="14341"/>
                    <a:pt x="1676" y="14341"/>
                  </a:cubicBezTo>
                  <a:cubicBezTo>
                    <a:pt x="1664" y="14341"/>
                    <a:pt x="1652" y="14348"/>
                    <a:pt x="1646" y="14365"/>
                  </a:cubicBezTo>
                  <a:cubicBezTo>
                    <a:pt x="1333" y="15008"/>
                    <a:pt x="1082" y="15666"/>
                    <a:pt x="878" y="16356"/>
                  </a:cubicBezTo>
                  <a:cubicBezTo>
                    <a:pt x="831" y="16121"/>
                    <a:pt x="800" y="15886"/>
                    <a:pt x="753" y="15651"/>
                  </a:cubicBezTo>
                  <a:cubicBezTo>
                    <a:pt x="862" y="15259"/>
                    <a:pt x="988" y="14883"/>
                    <a:pt x="1129" y="14506"/>
                  </a:cubicBezTo>
                  <a:cubicBezTo>
                    <a:pt x="1139" y="14487"/>
                    <a:pt x="1117" y="14467"/>
                    <a:pt x="1096" y="14467"/>
                  </a:cubicBezTo>
                  <a:cubicBezTo>
                    <a:pt x="1084" y="14467"/>
                    <a:pt x="1072" y="14473"/>
                    <a:pt x="1066" y="14491"/>
                  </a:cubicBezTo>
                  <a:cubicBezTo>
                    <a:pt x="925" y="14773"/>
                    <a:pt x="800" y="15102"/>
                    <a:pt x="721" y="15416"/>
                  </a:cubicBezTo>
                  <a:cubicBezTo>
                    <a:pt x="659" y="14961"/>
                    <a:pt x="596" y="14491"/>
                    <a:pt x="502" y="14036"/>
                  </a:cubicBezTo>
                  <a:close/>
                  <a:moveTo>
                    <a:pt x="14210" y="1"/>
                  </a:moveTo>
                  <a:cubicBezTo>
                    <a:pt x="12325" y="1"/>
                    <a:pt x="10337" y="344"/>
                    <a:pt x="8794" y="1309"/>
                  </a:cubicBezTo>
                  <a:cubicBezTo>
                    <a:pt x="8746" y="1340"/>
                    <a:pt x="8731" y="1387"/>
                    <a:pt x="8731" y="1418"/>
                  </a:cubicBezTo>
                  <a:cubicBezTo>
                    <a:pt x="8731" y="1450"/>
                    <a:pt x="8715" y="1481"/>
                    <a:pt x="8731" y="1512"/>
                  </a:cubicBezTo>
                  <a:cubicBezTo>
                    <a:pt x="8856" y="2108"/>
                    <a:pt x="9013" y="2704"/>
                    <a:pt x="9185" y="3284"/>
                  </a:cubicBezTo>
                  <a:cubicBezTo>
                    <a:pt x="5439" y="5039"/>
                    <a:pt x="2304" y="9506"/>
                    <a:pt x="2665" y="13754"/>
                  </a:cubicBezTo>
                  <a:cubicBezTo>
                    <a:pt x="2174" y="13712"/>
                    <a:pt x="1683" y="13670"/>
                    <a:pt x="1201" y="13670"/>
                  </a:cubicBezTo>
                  <a:cubicBezTo>
                    <a:pt x="960" y="13670"/>
                    <a:pt x="721" y="13681"/>
                    <a:pt x="486" y="13707"/>
                  </a:cubicBezTo>
                  <a:cubicBezTo>
                    <a:pt x="392" y="13723"/>
                    <a:pt x="345" y="13785"/>
                    <a:pt x="329" y="13848"/>
                  </a:cubicBezTo>
                  <a:cubicBezTo>
                    <a:pt x="314" y="13864"/>
                    <a:pt x="314" y="13879"/>
                    <a:pt x="314" y="13895"/>
                  </a:cubicBezTo>
                  <a:cubicBezTo>
                    <a:pt x="0" y="16450"/>
                    <a:pt x="1050" y="19287"/>
                    <a:pt x="2257" y="21481"/>
                  </a:cubicBezTo>
                  <a:cubicBezTo>
                    <a:pt x="3527" y="23801"/>
                    <a:pt x="5329" y="25776"/>
                    <a:pt x="7508" y="27250"/>
                  </a:cubicBezTo>
                  <a:cubicBezTo>
                    <a:pt x="7508" y="27265"/>
                    <a:pt x="7493" y="27265"/>
                    <a:pt x="7493" y="27281"/>
                  </a:cubicBezTo>
                  <a:cubicBezTo>
                    <a:pt x="7481" y="27314"/>
                    <a:pt x="7517" y="27347"/>
                    <a:pt x="7556" y="27347"/>
                  </a:cubicBezTo>
                  <a:cubicBezTo>
                    <a:pt x="7572" y="27347"/>
                    <a:pt x="7588" y="27342"/>
                    <a:pt x="7602" y="27328"/>
                  </a:cubicBezTo>
                  <a:cubicBezTo>
                    <a:pt x="7602" y="27328"/>
                    <a:pt x="7618" y="27312"/>
                    <a:pt x="7618" y="27312"/>
                  </a:cubicBezTo>
                  <a:cubicBezTo>
                    <a:pt x="7630" y="27315"/>
                    <a:pt x="7642" y="27316"/>
                    <a:pt x="7654" y="27316"/>
                  </a:cubicBezTo>
                  <a:cubicBezTo>
                    <a:pt x="7777" y="27316"/>
                    <a:pt x="7865" y="27176"/>
                    <a:pt x="7822" y="27062"/>
                  </a:cubicBezTo>
                  <a:cubicBezTo>
                    <a:pt x="8214" y="26560"/>
                    <a:pt x="8527" y="25964"/>
                    <a:pt x="8825" y="25384"/>
                  </a:cubicBezTo>
                  <a:cubicBezTo>
                    <a:pt x="10471" y="26246"/>
                    <a:pt x="12508" y="26544"/>
                    <a:pt x="14327" y="26638"/>
                  </a:cubicBezTo>
                  <a:cubicBezTo>
                    <a:pt x="14681" y="26655"/>
                    <a:pt x="15041" y="26665"/>
                    <a:pt x="15405" y="26665"/>
                  </a:cubicBezTo>
                  <a:cubicBezTo>
                    <a:pt x="17065" y="26665"/>
                    <a:pt x="18789" y="26470"/>
                    <a:pt x="20345" y="25917"/>
                  </a:cubicBezTo>
                  <a:cubicBezTo>
                    <a:pt x="20612" y="26325"/>
                    <a:pt x="20910" y="26717"/>
                    <a:pt x="21208" y="27093"/>
                  </a:cubicBezTo>
                  <a:cubicBezTo>
                    <a:pt x="21243" y="27128"/>
                    <a:pt x="21278" y="27146"/>
                    <a:pt x="21307" y="27146"/>
                  </a:cubicBezTo>
                  <a:cubicBezTo>
                    <a:pt x="21316" y="27146"/>
                    <a:pt x="21325" y="27144"/>
                    <a:pt x="21333" y="27140"/>
                  </a:cubicBezTo>
                  <a:cubicBezTo>
                    <a:pt x="21353" y="27170"/>
                    <a:pt x="21387" y="27188"/>
                    <a:pt x="21424" y="27188"/>
                  </a:cubicBezTo>
                  <a:cubicBezTo>
                    <a:pt x="21445" y="27188"/>
                    <a:pt x="21467" y="27182"/>
                    <a:pt x="21490" y="27171"/>
                  </a:cubicBezTo>
                  <a:cubicBezTo>
                    <a:pt x="23778" y="26246"/>
                    <a:pt x="25722" y="24052"/>
                    <a:pt x="27038" y="22030"/>
                  </a:cubicBezTo>
                  <a:cubicBezTo>
                    <a:pt x="28449" y="19851"/>
                    <a:pt x="29452" y="17218"/>
                    <a:pt x="29531" y="14616"/>
                  </a:cubicBezTo>
                  <a:cubicBezTo>
                    <a:pt x="29531" y="14491"/>
                    <a:pt x="29468" y="14428"/>
                    <a:pt x="29374" y="14412"/>
                  </a:cubicBezTo>
                  <a:cubicBezTo>
                    <a:pt x="29358" y="14365"/>
                    <a:pt x="29311" y="14334"/>
                    <a:pt x="29248" y="14334"/>
                  </a:cubicBezTo>
                  <a:cubicBezTo>
                    <a:pt x="28622" y="14303"/>
                    <a:pt x="28010" y="14271"/>
                    <a:pt x="27383" y="14256"/>
                  </a:cubicBezTo>
                  <a:cubicBezTo>
                    <a:pt x="27274" y="12093"/>
                    <a:pt x="26694" y="9992"/>
                    <a:pt x="25706" y="8080"/>
                  </a:cubicBezTo>
                  <a:cubicBezTo>
                    <a:pt x="25220" y="7139"/>
                    <a:pt x="24640" y="6246"/>
                    <a:pt x="23966" y="5431"/>
                  </a:cubicBezTo>
                  <a:cubicBezTo>
                    <a:pt x="23480" y="4835"/>
                    <a:pt x="22885" y="4130"/>
                    <a:pt x="22101" y="4005"/>
                  </a:cubicBezTo>
                  <a:cubicBezTo>
                    <a:pt x="22305" y="3628"/>
                    <a:pt x="22509" y="3237"/>
                    <a:pt x="22712" y="2860"/>
                  </a:cubicBezTo>
                  <a:cubicBezTo>
                    <a:pt x="22728" y="2813"/>
                    <a:pt x="22728" y="2782"/>
                    <a:pt x="22728" y="2735"/>
                  </a:cubicBezTo>
                  <a:cubicBezTo>
                    <a:pt x="22791" y="2657"/>
                    <a:pt x="22806" y="2531"/>
                    <a:pt x="22697" y="2453"/>
                  </a:cubicBezTo>
                  <a:cubicBezTo>
                    <a:pt x="20628" y="1183"/>
                    <a:pt x="18276" y="352"/>
                    <a:pt x="15863" y="86"/>
                  </a:cubicBezTo>
                  <a:cubicBezTo>
                    <a:pt x="15331" y="32"/>
                    <a:pt x="14775" y="1"/>
                    <a:pt x="14210"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4" name="Google Shape;2401;p59">
              <a:extLst>
                <a:ext uri="{FF2B5EF4-FFF2-40B4-BE49-F238E27FC236}">
                  <a16:creationId xmlns:a16="http://schemas.microsoft.com/office/drawing/2014/main" id="{55A87187-E300-63E2-2DBF-5A599AB36FEB}"/>
                </a:ext>
              </a:extLst>
            </p:cNvPr>
            <p:cNvSpPr/>
            <p:nvPr/>
          </p:nvSpPr>
          <p:spPr>
            <a:xfrm>
              <a:off x="1567975" y="4574700"/>
              <a:ext cx="61975" cy="185900"/>
            </a:xfrm>
            <a:custGeom>
              <a:avLst/>
              <a:gdLst/>
              <a:ahLst/>
              <a:cxnLst/>
              <a:rect l="l" t="t" r="r" b="b"/>
              <a:pathLst>
                <a:path w="2479" h="7436" extrusionOk="0">
                  <a:moveTo>
                    <a:pt x="34" y="1"/>
                  </a:moveTo>
                  <a:cubicBezTo>
                    <a:pt x="16" y="1"/>
                    <a:pt x="0" y="13"/>
                    <a:pt x="0" y="36"/>
                  </a:cubicBezTo>
                  <a:cubicBezTo>
                    <a:pt x="16" y="2622"/>
                    <a:pt x="957" y="5224"/>
                    <a:pt x="2320" y="7403"/>
                  </a:cubicBezTo>
                  <a:cubicBezTo>
                    <a:pt x="2334" y="7426"/>
                    <a:pt x="2354" y="7435"/>
                    <a:pt x="2375" y="7435"/>
                  </a:cubicBezTo>
                  <a:cubicBezTo>
                    <a:pt x="2426" y="7435"/>
                    <a:pt x="2479" y="7380"/>
                    <a:pt x="2446" y="7325"/>
                  </a:cubicBezTo>
                  <a:cubicBezTo>
                    <a:pt x="1051" y="5052"/>
                    <a:pt x="392" y="2669"/>
                    <a:pt x="79" y="36"/>
                  </a:cubicBezTo>
                  <a:cubicBezTo>
                    <a:pt x="71" y="13"/>
                    <a:pt x="51" y="1"/>
                    <a:pt x="34"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5" name="Google Shape;2402;p59">
              <a:extLst>
                <a:ext uri="{FF2B5EF4-FFF2-40B4-BE49-F238E27FC236}">
                  <a16:creationId xmlns:a16="http://schemas.microsoft.com/office/drawing/2014/main" id="{BF90D991-8D63-1AE1-09F3-0A09C228D259}"/>
                </a:ext>
              </a:extLst>
            </p:cNvPr>
            <p:cNvSpPr/>
            <p:nvPr/>
          </p:nvSpPr>
          <p:spPr>
            <a:xfrm>
              <a:off x="1587175" y="4707625"/>
              <a:ext cx="76450" cy="111850"/>
            </a:xfrm>
            <a:custGeom>
              <a:avLst/>
              <a:gdLst/>
              <a:ahLst/>
              <a:cxnLst/>
              <a:rect l="l" t="t" r="r" b="b"/>
              <a:pathLst>
                <a:path w="3058" h="4474" extrusionOk="0">
                  <a:moveTo>
                    <a:pt x="49" y="1"/>
                  </a:moveTo>
                  <a:cubicBezTo>
                    <a:pt x="27" y="1"/>
                    <a:pt x="0" y="18"/>
                    <a:pt x="0" y="48"/>
                  </a:cubicBezTo>
                  <a:cubicBezTo>
                    <a:pt x="471" y="1773"/>
                    <a:pt x="1536" y="3340"/>
                    <a:pt x="2932" y="4453"/>
                  </a:cubicBezTo>
                  <a:cubicBezTo>
                    <a:pt x="2946" y="4468"/>
                    <a:pt x="2962" y="4474"/>
                    <a:pt x="2977" y="4474"/>
                  </a:cubicBezTo>
                  <a:cubicBezTo>
                    <a:pt x="3023" y="4474"/>
                    <a:pt x="3058" y="4410"/>
                    <a:pt x="3010" y="4374"/>
                  </a:cubicBezTo>
                  <a:cubicBezTo>
                    <a:pt x="1646" y="3152"/>
                    <a:pt x="721" y="1725"/>
                    <a:pt x="79" y="17"/>
                  </a:cubicBezTo>
                  <a:cubicBezTo>
                    <a:pt x="73" y="6"/>
                    <a:pt x="62" y="1"/>
                    <a:pt x="49"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6" name="Google Shape;2403;p59">
              <a:extLst>
                <a:ext uri="{FF2B5EF4-FFF2-40B4-BE49-F238E27FC236}">
                  <a16:creationId xmlns:a16="http://schemas.microsoft.com/office/drawing/2014/main" id="{BE948650-15E0-F94C-242D-BE653FB46EBA}"/>
                </a:ext>
              </a:extLst>
            </p:cNvPr>
            <p:cNvSpPr/>
            <p:nvPr/>
          </p:nvSpPr>
          <p:spPr>
            <a:xfrm>
              <a:off x="1628325" y="4402600"/>
              <a:ext cx="36725" cy="117725"/>
            </a:xfrm>
            <a:custGeom>
              <a:avLst/>
              <a:gdLst/>
              <a:ahLst/>
              <a:cxnLst/>
              <a:rect l="l" t="t" r="r" b="b"/>
              <a:pathLst>
                <a:path w="1469" h="4709" extrusionOk="0">
                  <a:moveTo>
                    <a:pt x="1419" y="0"/>
                  </a:moveTo>
                  <a:cubicBezTo>
                    <a:pt x="1405" y="0"/>
                    <a:pt x="1390" y="7"/>
                    <a:pt x="1380" y="23"/>
                  </a:cubicBezTo>
                  <a:cubicBezTo>
                    <a:pt x="580" y="1434"/>
                    <a:pt x="94" y="3049"/>
                    <a:pt x="0" y="4679"/>
                  </a:cubicBezTo>
                  <a:cubicBezTo>
                    <a:pt x="0" y="4696"/>
                    <a:pt x="19" y="4708"/>
                    <a:pt x="36" y="4708"/>
                  </a:cubicBezTo>
                  <a:cubicBezTo>
                    <a:pt x="50" y="4708"/>
                    <a:pt x="63" y="4700"/>
                    <a:pt x="63" y="4679"/>
                  </a:cubicBezTo>
                  <a:cubicBezTo>
                    <a:pt x="298" y="3033"/>
                    <a:pt x="737" y="1559"/>
                    <a:pt x="1458" y="55"/>
                  </a:cubicBezTo>
                  <a:cubicBezTo>
                    <a:pt x="1468" y="24"/>
                    <a:pt x="1445" y="0"/>
                    <a:pt x="1419"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7" name="Google Shape;2404;p59">
              <a:extLst>
                <a:ext uri="{FF2B5EF4-FFF2-40B4-BE49-F238E27FC236}">
                  <a16:creationId xmlns:a16="http://schemas.microsoft.com/office/drawing/2014/main" id="{87FACA99-B3AC-C7F7-D776-B34536FF7397}"/>
                </a:ext>
              </a:extLst>
            </p:cNvPr>
            <p:cNvSpPr/>
            <p:nvPr/>
          </p:nvSpPr>
          <p:spPr>
            <a:xfrm>
              <a:off x="1626125" y="4338550"/>
              <a:ext cx="67400" cy="113675"/>
            </a:xfrm>
            <a:custGeom>
              <a:avLst/>
              <a:gdLst/>
              <a:ahLst/>
              <a:cxnLst/>
              <a:rect l="l" t="t" r="r" b="b"/>
              <a:pathLst>
                <a:path w="2696" h="4547" extrusionOk="0">
                  <a:moveTo>
                    <a:pt x="2628" y="0"/>
                  </a:moveTo>
                  <a:cubicBezTo>
                    <a:pt x="2617" y="0"/>
                    <a:pt x="2606" y="5"/>
                    <a:pt x="2596" y="15"/>
                  </a:cubicBezTo>
                  <a:cubicBezTo>
                    <a:pt x="1389" y="1253"/>
                    <a:pt x="496" y="2852"/>
                    <a:pt x="10" y="4513"/>
                  </a:cubicBezTo>
                  <a:cubicBezTo>
                    <a:pt x="0" y="4533"/>
                    <a:pt x="20" y="4546"/>
                    <a:pt x="41" y="4546"/>
                  </a:cubicBezTo>
                  <a:cubicBezTo>
                    <a:pt x="54" y="4546"/>
                    <a:pt x="67" y="4541"/>
                    <a:pt x="73" y="4529"/>
                  </a:cubicBezTo>
                  <a:cubicBezTo>
                    <a:pt x="715" y="2852"/>
                    <a:pt x="1546" y="1488"/>
                    <a:pt x="2659" y="93"/>
                  </a:cubicBezTo>
                  <a:cubicBezTo>
                    <a:pt x="2696" y="56"/>
                    <a:pt x="2665" y="0"/>
                    <a:pt x="2628"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8" name="Google Shape;2405;p59">
              <a:extLst>
                <a:ext uri="{FF2B5EF4-FFF2-40B4-BE49-F238E27FC236}">
                  <a16:creationId xmlns:a16="http://schemas.microsoft.com/office/drawing/2014/main" id="{48856F96-5D20-16F5-BA4F-FEF977478022}"/>
                </a:ext>
              </a:extLst>
            </p:cNvPr>
            <p:cNvSpPr/>
            <p:nvPr/>
          </p:nvSpPr>
          <p:spPr>
            <a:xfrm>
              <a:off x="1853625" y="4178775"/>
              <a:ext cx="172625" cy="17225"/>
            </a:xfrm>
            <a:custGeom>
              <a:avLst/>
              <a:gdLst/>
              <a:ahLst/>
              <a:cxnLst/>
              <a:rect l="l" t="t" r="r" b="b"/>
              <a:pathLst>
                <a:path w="6905" h="689" extrusionOk="0">
                  <a:moveTo>
                    <a:pt x="3401" y="1"/>
                  </a:moveTo>
                  <a:cubicBezTo>
                    <a:pt x="2257" y="1"/>
                    <a:pt x="1116" y="177"/>
                    <a:pt x="48" y="559"/>
                  </a:cubicBezTo>
                  <a:cubicBezTo>
                    <a:pt x="1" y="575"/>
                    <a:pt x="17" y="638"/>
                    <a:pt x="64" y="638"/>
                  </a:cubicBezTo>
                  <a:cubicBezTo>
                    <a:pt x="1223" y="376"/>
                    <a:pt x="2343" y="226"/>
                    <a:pt x="3461" y="226"/>
                  </a:cubicBezTo>
                  <a:cubicBezTo>
                    <a:pt x="4549" y="226"/>
                    <a:pt x="5636" y="368"/>
                    <a:pt x="6757" y="685"/>
                  </a:cubicBezTo>
                  <a:cubicBezTo>
                    <a:pt x="6766" y="687"/>
                    <a:pt x="6774" y="688"/>
                    <a:pt x="6782" y="688"/>
                  </a:cubicBezTo>
                  <a:cubicBezTo>
                    <a:pt x="6873" y="688"/>
                    <a:pt x="6904" y="541"/>
                    <a:pt x="6804" y="512"/>
                  </a:cubicBezTo>
                  <a:cubicBezTo>
                    <a:pt x="5716" y="181"/>
                    <a:pt x="4557" y="1"/>
                    <a:pt x="34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9" name="Google Shape;2406;p59">
              <a:extLst>
                <a:ext uri="{FF2B5EF4-FFF2-40B4-BE49-F238E27FC236}">
                  <a16:creationId xmlns:a16="http://schemas.microsoft.com/office/drawing/2014/main" id="{2D9866C4-7E92-B6A3-AB22-1CDF1A1F007A}"/>
                </a:ext>
              </a:extLst>
            </p:cNvPr>
            <p:cNvSpPr/>
            <p:nvPr/>
          </p:nvSpPr>
          <p:spPr>
            <a:xfrm>
              <a:off x="1971575" y="4167825"/>
              <a:ext cx="139250" cy="51125"/>
            </a:xfrm>
            <a:custGeom>
              <a:avLst/>
              <a:gdLst/>
              <a:ahLst/>
              <a:cxnLst/>
              <a:rect l="l" t="t" r="r" b="b"/>
              <a:pathLst>
                <a:path w="5570" h="2045" extrusionOk="0">
                  <a:moveTo>
                    <a:pt x="360" y="0"/>
                  </a:moveTo>
                  <a:cubicBezTo>
                    <a:pt x="250" y="0"/>
                    <a:pt x="141" y="3"/>
                    <a:pt x="32" y="10"/>
                  </a:cubicBezTo>
                  <a:cubicBezTo>
                    <a:pt x="1" y="10"/>
                    <a:pt x="1" y="57"/>
                    <a:pt x="32" y="57"/>
                  </a:cubicBezTo>
                  <a:cubicBezTo>
                    <a:pt x="941" y="245"/>
                    <a:pt x="1835" y="355"/>
                    <a:pt x="2713" y="652"/>
                  </a:cubicBezTo>
                  <a:cubicBezTo>
                    <a:pt x="3700" y="982"/>
                    <a:pt x="4562" y="1483"/>
                    <a:pt x="5440" y="2032"/>
                  </a:cubicBezTo>
                  <a:cubicBezTo>
                    <a:pt x="5452" y="2041"/>
                    <a:pt x="5464" y="2045"/>
                    <a:pt x="5476" y="2045"/>
                  </a:cubicBezTo>
                  <a:cubicBezTo>
                    <a:pt x="5527" y="2045"/>
                    <a:pt x="5569" y="1976"/>
                    <a:pt x="5518" y="1938"/>
                  </a:cubicBezTo>
                  <a:cubicBezTo>
                    <a:pt x="4145" y="830"/>
                    <a:pt x="2158" y="0"/>
                    <a:pt x="360"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0" name="Google Shape;2407;p59">
              <a:extLst>
                <a:ext uri="{FF2B5EF4-FFF2-40B4-BE49-F238E27FC236}">
                  <a16:creationId xmlns:a16="http://schemas.microsoft.com/office/drawing/2014/main" id="{1C75D109-B9C5-E8A1-43D6-25213A517B24}"/>
                </a:ext>
              </a:extLst>
            </p:cNvPr>
            <p:cNvSpPr/>
            <p:nvPr/>
          </p:nvSpPr>
          <p:spPr>
            <a:xfrm>
              <a:off x="2153975" y="4291325"/>
              <a:ext cx="97900" cy="124625"/>
            </a:xfrm>
            <a:custGeom>
              <a:avLst/>
              <a:gdLst/>
              <a:ahLst/>
              <a:cxnLst/>
              <a:rect l="l" t="t" r="r" b="b"/>
              <a:pathLst>
                <a:path w="3916" h="4985" extrusionOk="0">
                  <a:moveTo>
                    <a:pt x="78" y="1"/>
                  </a:moveTo>
                  <a:cubicBezTo>
                    <a:pt x="29" y="1"/>
                    <a:pt x="0" y="74"/>
                    <a:pt x="41" y="101"/>
                  </a:cubicBezTo>
                  <a:cubicBezTo>
                    <a:pt x="1733" y="1387"/>
                    <a:pt x="2987" y="2938"/>
                    <a:pt x="3740" y="4929"/>
                  </a:cubicBezTo>
                  <a:cubicBezTo>
                    <a:pt x="3759" y="4967"/>
                    <a:pt x="3793" y="4985"/>
                    <a:pt x="3826" y="4985"/>
                  </a:cubicBezTo>
                  <a:cubicBezTo>
                    <a:pt x="3873" y="4985"/>
                    <a:pt x="3915" y="4947"/>
                    <a:pt x="3896" y="4882"/>
                  </a:cubicBezTo>
                  <a:cubicBezTo>
                    <a:pt x="3207" y="2907"/>
                    <a:pt x="1874" y="1136"/>
                    <a:pt x="103" y="7"/>
                  </a:cubicBezTo>
                  <a:cubicBezTo>
                    <a:pt x="94" y="3"/>
                    <a:pt x="86" y="1"/>
                    <a:pt x="78"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408;p59">
              <a:extLst>
                <a:ext uri="{FF2B5EF4-FFF2-40B4-BE49-F238E27FC236}">
                  <a16:creationId xmlns:a16="http://schemas.microsoft.com/office/drawing/2014/main" id="{D30EF8F0-7917-8D20-6AB0-1F9EE15C7D0A}"/>
                </a:ext>
              </a:extLst>
            </p:cNvPr>
            <p:cNvSpPr/>
            <p:nvPr/>
          </p:nvSpPr>
          <p:spPr>
            <a:xfrm>
              <a:off x="2237100" y="4355825"/>
              <a:ext cx="39175" cy="85175"/>
            </a:xfrm>
            <a:custGeom>
              <a:avLst/>
              <a:gdLst/>
              <a:ahLst/>
              <a:cxnLst/>
              <a:rect l="l" t="t" r="r" b="b"/>
              <a:pathLst>
                <a:path w="1567" h="3407" extrusionOk="0">
                  <a:moveTo>
                    <a:pt x="28" y="0"/>
                  </a:moveTo>
                  <a:cubicBezTo>
                    <a:pt x="10" y="0"/>
                    <a:pt x="1" y="23"/>
                    <a:pt x="23" y="45"/>
                  </a:cubicBezTo>
                  <a:cubicBezTo>
                    <a:pt x="775" y="1032"/>
                    <a:pt x="1277" y="2082"/>
                    <a:pt x="1402" y="3336"/>
                  </a:cubicBezTo>
                  <a:cubicBezTo>
                    <a:pt x="1410" y="3383"/>
                    <a:pt x="1453" y="3407"/>
                    <a:pt x="1492" y="3407"/>
                  </a:cubicBezTo>
                  <a:cubicBezTo>
                    <a:pt x="1531" y="3407"/>
                    <a:pt x="1567" y="3383"/>
                    <a:pt x="1559" y="3336"/>
                  </a:cubicBezTo>
                  <a:cubicBezTo>
                    <a:pt x="1465" y="2082"/>
                    <a:pt x="979" y="876"/>
                    <a:pt x="54" y="13"/>
                  </a:cubicBezTo>
                  <a:cubicBezTo>
                    <a:pt x="45" y="4"/>
                    <a:pt x="36" y="0"/>
                    <a:pt x="28"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409;p59">
              <a:extLst>
                <a:ext uri="{FF2B5EF4-FFF2-40B4-BE49-F238E27FC236}">
                  <a16:creationId xmlns:a16="http://schemas.microsoft.com/office/drawing/2014/main" id="{8179F972-C024-9D12-672C-810BF6AF1C2C}"/>
                </a:ext>
              </a:extLst>
            </p:cNvPr>
            <p:cNvSpPr/>
            <p:nvPr/>
          </p:nvSpPr>
          <p:spPr>
            <a:xfrm>
              <a:off x="1819250" y="4858450"/>
              <a:ext cx="115525" cy="21875"/>
            </a:xfrm>
            <a:custGeom>
              <a:avLst/>
              <a:gdLst/>
              <a:ahLst/>
              <a:cxnLst/>
              <a:rect l="l" t="t" r="r" b="b"/>
              <a:pathLst>
                <a:path w="4621" h="875" extrusionOk="0">
                  <a:moveTo>
                    <a:pt x="45" y="0"/>
                  </a:moveTo>
                  <a:cubicBezTo>
                    <a:pt x="9" y="0"/>
                    <a:pt x="0" y="52"/>
                    <a:pt x="28" y="66"/>
                  </a:cubicBezTo>
                  <a:cubicBezTo>
                    <a:pt x="1278" y="628"/>
                    <a:pt x="2680" y="875"/>
                    <a:pt x="4052" y="875"/>
                  </a:cubicBezTo>
                  <a:cubicBezTo>
                    <a:pt x="4211" y="875"/>
                    <a:pt x="4369" y="872"/>
                    <a:pt x="4526" y="865"/>
                  </a:cubicBezTo>
                  <a:cubicBezTo>
                    <a:pt x="4605" y="865"/>
                    <a:pt x="4621" y="724"/>
                    <a:pt x="4526" y="724"/>
                  </a:cubicBezTo>
                  <a:cubicBezTo>
                    <a:pt x="2959" y="724"/>
                    <a:pt x="1533" y="457"/>
                    <a:pt x="59" y="3"/>
                  </a:cubicBezTo>
                  <a:cubicBezTo>
                    <a:pt x="54" y="1"/>
                    <a:pt x="49" y="0"/>
                    <a:pt x="45"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3" name="Google Shape;2410;p59">
              <a:extLst>
                <a:ext uri="{FF2B5EF4-FFF2-40B4-BE49-F238E27FC236}">
                  <a16:creationId xmlns:a16="http://schemas.microsoft.com/office/drawing/2014/main" id="{23F41C46-F4E5-3E53-33A8-A6528FBC14A6}"/>
                </a:ext>
              </a:extLst>
            </p:cNvPr>
            <p:cNvSpPr/>
            <p:nvPr/>
          </p:nvSpPr>
          <p:spPr>
            <a:xfrm>
              <a:off x="1871275" y="4884775"/>
              <a:ext cx="90425" cy="8325"/>
            </a:xfrm>
            <a:custGeom>
              <a:avLst/>
              <a:gdLst/>
              <a:ahLst/>
              <a:cxnLst/>
              <a:rect l="l" t="t" r="r" b="b"/>
              <a:pathLst>
                <a:path w="3617" h="333" extrusionOk="0">
                  <a:moveTo>
                    <a:pt x="47" y="0"/>
                  </a:moveTo>
                  <a:cubicBezTo>
                    <a:pt x="16" y="0"/>
                    <a:pt x="0" y="47"/>
                    <a:pt x="32" y="47"/>
                  </a:cubicBezTo>
                  <a:cubicBezTo>
                    <a:pt x="698" y="236"/>
                    <a:pt x="1364" y="332"/>
                    <a:pt x="2033" y="332"/>
                  </a:cubicBezTo>
                  <a:cubicBezTo>
                    <a:pt x="2529" y="332"/>
                    <a:pt x="3026" y="279"/>
                    <a:pt x="3527" y="173"/>
                  </a:cubicBezTo>
                  <a:cubicBezTo>
                    <a:pt x="3616" y="158"/>
                    <a:pt x="3593" y="30"/>
                    <a:pt x="3510" y="30"/>
                  </a:cubicBezTo>
                  <a:cubicBezTo>
                    <a:pt x="3505" y="30"/>
                    <a:pt x="3501" y="31"/>
                    <a:pt x="3496" y="31"/>
                  </a:cubicBezTo>
                  <a:cubicBezTo>
                    <a:pt x="2944" y="143"/>
                    <a:pt x="2395" y="198"/>
                    <a:pt x="1849" y="198"/>
                  </a:cubicBezTo>
                  <a:cubicBezTo>
                    <a:pt x="1247" y="198"/>
                    <a:pt x="647" y="132"/>
                    <a:pt x="47"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4" name="Google Shape;2411;p59">
              <a:extLst>
                <a:ext uri="{FF2B5EF4-FFF2-40B4-BE49-F238E27FC236}">
                  <a16:creationId xmlns:a16="http://schemas.microsoft.com/office/drawing/2014/main" id="{A4FDDD4B-4E39-479B-E653-E86CF75D4EAD}"/>
                </a:ext>
              </a:extLst>
            </p:cNvPr>
            <p:cNvSpPr/>
            <p:nvPr/>
          </p:nvSpPr>
          <p:spPr>
            <a:xfrm>
              <a:off x="2196225" y="4722575"/>
              <a:ext cx="94625" cy="122325"/>
            </a:xfrm>
            <a:custGeom>
              <a:avLst/>
              <a:gdLst/>
              <a:ahLst/>
              <a:cxnLst/>
              <a:rect l="l" t="t" r="r" b="b"/>
              <a:pathLst>
                <a:path w="3785" h="4893" extrusionOk="0">
                  <a:moveTo>
                    <a:pt x="3698" y="1"/>
                  </a:moveTo>
                  <a:cubicBezTo>
                    <a:pt x="3678" y="1"/>
                    <a:pt x="3659" y="9"/>
                    <a:pt x="3648" y="30"/>
                  </a:cubicBezTo>
                  <a:cubicBezTo>
                    <a:pt x="3241" y="971"/>
                    <a:pt x="2771" y="1849"/>
                    <a:pt x="2144" y="2664"/>
                  </a:cubicBezTo>
                  <a:cubicBezTo>
                    <a:pt x="1517" y="3494"/>
                    <a:pt x="733" y="4090"/>
                    <a:pt x="28" y="4827"/>
                  </a:cubicBezTo>
                  <a:cubicBezTo>
                    <a:pt x="1" y="4854"/>
                    <a:pt x="20" y="4892"/>
                    <a:pt x="46" y="4892"/>
                  </a:cubicBezTo>
                  <a:cubicBezTo>
                    <a:pt x="50" y="4892"/>
                    <a:pt x="55" y="4891"/>
                    <a:pt x="59" y="4889"/>
                  </a:cubicBezTo>
                  <a:cubicBezTo>
                    <a:pt x="1799" y="3949"/>
                    <a:pt x="3116" y="1880"/>
                    <a:pt x="3774" y="77"/>
                  </a:cubicBezTo>
                  <a:cubicBezTo>
                    <a:pt x="3784" y="36"/>
                    <a:pt x="3739" y="1"/>
                    <a:pt x="3698"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2412;p59">
              <a:extLst>
                <a:ext uri="{FF2B5EF4-FFF2-40B4-BE49-F238E27FC236}">
                  <a16:creationId xmlns:a16="http://schemas.microsoft.com/office/drawing/2014/main" id="{F5958BF6-8DB7-DAD0-1DFE-53811B474993}"/>
                </a:ext>
              </a:extLst>
            </p:cNvPr>
            <p:cNvSpPr/>
            <p:nvPr/>
          </p:nvSpPr>
          <p:spPr>
            <a:xfrm>
              <a:off x="2265650" y="4680900"/>
              <a:ext cx="62400" cy="117950"/>
            </a:xfrm>
            <a:custGeom>
              <a:avLst/>
              <a:gdLst/>
              <a:ahLst/>
              <a:cxnLst/>
              <a:rect l="l" t="t" r="r" b="b"/>
              <a:pathLst>
                <a:path w="2496" h="4718" extrusionOk="0">
                  <a:moveTo>
                    <a:pt x="2391" y="0"/>
                  </a:moveTo>
                  <a:cubicBezTo>
                    <a:pt x="2362" y="0"/>
                    <a:pt x="2335" y="16"/>
                    <a:pt x="2329" y="51"/>
                  </a:cubicBezTo>
                  <a:cubicBezTo>
                    <a:pt x="1890" y="1807"/>
                    <a:pt x="1122" y="3249"/>
                    <a:pt x="25" y="4660"/>
                  </a:cubicBezTo>
                  <a:cubicBezTo>
                    <a:pt x="1" y="4684"/>
                    <a:pt x="23" y="4717"/>
                    <a:pt x="49" y="4717"/>
                  </a:cubicBezTo>
                  <a:cubicBezTo>
                    <a:pt x="57" y="4717"/>
                    <a:pt x="65" y="4714"/>
                    <a:pt x="72" y="4707"/>
                  </a:cubicBezTo>
                  <a:cubicBezTo>
                    <a:pt x="1310" y="3468"/>
                    <a:pt x="2125" y="1807"/>
                    <a:pt x="2486" y="99"/>
                  </a:cubicBezTo>
                  <a:cubicBezTo>
                    <a:pt x="2496" y="40"/>
                    <a:pt x="2439" y="0"/>
                    <a:pt x="2391"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6" name="Google Shape;2325;p58">
            <a:extLst>
              <a:ext uri="{FF2B5EF4-FFF2-40B4-BE49-F238E27FC236}">
                <a16:creationId xmlns:a16="http://schemas.microsoft.com/office/drawing/2014/main" id="{860C1854-82AF-4520-0C70-6C63CCA4AF32}"/>
              </a:ext>
            </a:extLst>
          </p:cNvPr>
          <p:cNvGrpSpPr/>
          <p:nvPr/>
        </p:nvGrpSpPr>
        <p:grpSpPr>
          <a:xfrm rot="1493424">
            <a:off x="7021977" y="4065779"/>
            <a:ext cx="1000932" cy="2044679"/>
            <a:chOff x="1376225" y="1320100"/>
            <a:chExt cx="1052025" cy="2754950"/>
          </a:xfrm>
          <a:solidFill>
            <a:schemeClr val="accent2">
              <a:lumMod val="75000"/>
            </a:schemeClr>
          </a:solidFill>
        </p:grpSpPr>
        <p:sp>
          <p:nvSpPr>
            <p:cNvPr id="157" name="Google Shape;2326;p58">
              <a:extLst>
                <a:ext uri="{FF2B5EF4-FFF2-40B4-BE49-F238E27FC236}">
                  <a16:creationId xmlns:a16="http://schemas.microsoft.com/office/drawing/2014/main" id="{15897151-E755-979F-89BA-C280A1BD3FE3}"/>
                </a:ext>
              </a:extLst>
            </p:cNvPr>
            <p:cNvSpPr/>
            <p:nvPr/>
          </p:nvSpPr>
          <p:spPr>
            <a:xfrm>
              <a:off x="1376225" y="1320100"/>
              <a:ext cx="1052025" cy="2754950"/>
            </a:xfrm>
            <a:custGeom>
              <a:avLst/>
              <a:gdLst/>
              <a:ahLst/>
              <a:cxnLst/>
              <a:rect l="l" t="t" r="r" b="b"/>
              <a:pathLst>
                <a:path w="42081" h="110198" extrusionOk="0">
                  <a:moveTo>
                    <a:pt x="21529" y="616"/>
                  </a:moveTo>
                  <a:cubicBezTo>
                    <a:pt x="27294" y="3623"/>
                    <a:pt x="29925" y="9563"/>
                    <a:pt x="32206" y="15353"/>
                  </a:cubicBezTo>
                  <a:cubicBezTo>
                    <a:pt x="32131" y="15302"/>
                    <a:pt x="32055" y="15277"/>
                    <a:pt x="31980" y="15277"/>
                  </a:cubicBezTo>
                  <a:cubicBezTo>
                    <a:pt x="31779" y="15264"/>
                    <a:pt x="31576" y="15258"/>
                    <a:pt x="31371" y="15258"/>
                  </a:cubicBezTo>
                  <a:cubicBezTo>
                    <a:pt x="28475" y="15258"/>
                    <a:pt x="25314" y="16512"/>
                    <a:pt x="22481" y="16957"/>
                  </a:cubicBezTo>
                  <a:cubicBezTo>
                    <a:pt x="20909" y="17215"/>
                    <a:pt x="19314" y="17385"/>
                    <a:pt x="17718" y="17385"/>
                  </a:cubicBezTo>
                  <a:cubicBezTo>
                    <a:pt x="17610" y="17385"/>
                    <a:pt x="17502" y="17384"/>
                    <a:pt x="17394" y="17383"/>
                  </a:cubicBezTo>
                  <a:cubicBezTo>
                    <a:pt x="16968" y="17383"/>
                    <a:pt x="12983" y="16881"/>
                    <a:pt x="11880" y="16581"/>
                  </a:cubicBezTo>
                  <a:cubicBezTo>
                    <a:pt x="13208" y="14099"/>
                    <a:pt x="14060" y="11217"/>
                    <a:pt x="15288" y="8736"/>
                  </a:cubicBezTo>
                  <a:cubicBezTo>
                    <a:pt x="16842" y="5628"/>
                    <a:pt x="18847" y="2871"/>
                    <a:pt x="21529" y="616"/>
                  </a:cubicBezTo>
                  <a:close/>
                  <a:moveTo>
                    <a:pt x="32431" y="15929"/>
                  </a:moveTo>
                  <a:cubicBezTo>
                    <a:pt x="32482" y="16079"/>
                    <a:pt x="32557" y="16255"/>
                    <a:pt x="32607" y="16405"/>
                  </a:cubicBezTo>
                  <a:cubicBezTo>
                    <a:pt x="35314" y="23423"/>
                    <a:pt x="37745" y="30691"/>
                    <a:pt x="38071" y="38260"/>
                  </a:cubicBezTo>
                  <a:cubicBezTo>
                    <a:pt x="38396" y="46080"/>
                    <a:pt x="37093" y="54150"/>
                    <a:pt x="35990" y="61869"/>
                  </a:cubicBezTo>
                  <a:cubicBezTo>
                    <a:pt x="35414" y="65754"/>
                    <a:pt x="34787" y="69639"/>
                    <a:pt x="34061" y="73498"/>
                  </a:cubicBezTo>
                  <a:cubicBezTo>
                    <a:pt x="33609" y="76005"/>
                    <a:pt x="33008" y="78536"/>
                    <a:pt x="32482" y="81042"/>
                  </a:cubicBezTo>
                  <a:cubicBezTo>
                    <a:pt x="32431" y="81017"/>
                    <a:pt x="32356" y="81017"/>
                    <a:pt x="32281" y="81017"/>
                  </a:cubicBezTo>
                  <a:cubicBezTo>
                    <a:pt x="30752" y="81318"/>
                    <a:pt x="29349" y="81869"/>
                    <a:pt x="27795" y="82070"/>
                  </a:cubicBezTo>
                  <a:cubicBezTo>
                    <a:pt x="26742" y="82195"/>
                    <a:pt x="25664" y="82195"/>
                    <a:pt x="24612" y="82345"/>
                  </a:cubicBezTo>
                  <a:cubicBezTo>
                    <a:pt x="24612" y="82270"/>
                    <a:pt x="24637" y="82195"/>
                    <a:pt x="24637" y="82120"/>
                  </a:cubicBezTo>
                  <a:cubicBezTo>
                    <a:pt x="25013" y="77734"/>
                    <a:pt x="24060" y="74050"/>
                    <a:pt x="22256" y="70090"/>
                  </a:cubicBezTo>
                  <a:cubicBezTo>
                    <a:pt x="22185" y="69913"/>
                    <a:pt x="22059" y="69841"/>
                    <a:pt x="21924" y="69841"/>
                  </a:cubicBezTo>
                  <a:cubicBezTo>
                    <a:pt x="21773" y="69841"/>
                    <a:pt x="21610" y="69932"/>
                    <a:pt x="21504" y="70065"/>
                  </a:cubicBezTo>
                  <a:cubicBezTo>
                    <a:pt x="18396" y="72947"/>
                    <a:pt x="18045" y="77684"/>
                    <a:pt x="18471" y="81669"/>
                  </a:cubicBezTo>
                  <a:cubicBezTo>
                    <a:pt x="18497" y="81894"/>
                    <a:pt x="18522" y="82095"/>
                    <a:pt x="18547" y="82320"/>
                  </a:cubicBezTo>
                  <a:cubicBezTo>
                    <a:pt x="17419" y="82145"/>
                    <a:pt x="16266" y="82195"/>
                    <a:pt x="15138" y="82095"/>
                  </a:cubicBezTo>
                  <a:cubicBezTo>
                    <a:pt x="13885" y="81995"/>
                    <a:pt x="12657" y="81869"/>
                    <a:pt x="11429" y="81719"/>
                  </a:cubicBezTo>
                  <a:cubicBezTo>
                    <a:pt x="8722" y="71694"/>
                    <a:pt x="6717" y="61744"/>
                    <a:pt x="6441" y="51243"/>
                  </a:cubicBezTo>
                  <a:cubicBezTo>
                    <a:pt x="6291" y="45478"/>
                    <a:pt x="6491" y="39663"/>
                    <a:pt x="7293" y="33949"/>
                  </a:cubicBezTo>
                  <a:cubicBezTo>
                    <a:pt x="8045" y="28611"/>
                    <a:pt x="9674" y="23548"/>
                    <a:pt x="10777" y="18310"/>
                  </a:cubicBezTo>
                  <a:cubicBezTo>
                    <a:pt x="11003" y="18034"/>
                    <a:pt x="11178" y="17734"/>
                    <a:pt x="11379" y="17433"/>
                  </a:cubicBezTo>
                  <a:cubicBezTo>
                    <a:pt x="12547" y="18509"/>
                    <a:pt x="15402" y="18709"/>
                    <a:pt x="17449" y="18709"/>
                  </a:cubicBezTo>
                  <a:cubicBezTo>
                    <a:pt x="18213" y="18709"/>
                    <a:pt x="18865" y="18681"/>
                    <a:pt x="19273" y="18661"/>
                  </a:cubicBezTo>
                  <a:cubicBezTo>
                    <a:pt x="21354" y="18536"/>
                    <a:pt x="23409" y="18185"/>
                    <a:pt x="25464" y="17784"/>
                  </a:cubicBezTo>
                  <a:cubicBezTo>
                    <a:pt x="27644" y="17358"/>
                    <a:pt x="30226" y="17157"/>
                    <a:pt x="32231" y="16130"/>
                  </a:cubicBezTo>
                  <a:cubicBezTo>
                    <a:pt x="32331" y="16079"/>
                    <a:pt x="32381" y="16004"/>
                    <a:pt x="32431" y="15929"/>
                  </a:cubicBezTo>
                  <a:close/>
                  <a:moveTo>
                    <a:pt x="11604" y="82320"/>
                  </a:moveTo>
                  <a:lnTo>
                    <a:pt x="11604" y="82320"/>
                  </a:lnTo>
                  <a:cubicBezTo>
                    <a:pt x="13295" y="82743"/>
                    <a:pt x="15251" y="83107"/>
                    <a:pt x="17054" y="83107"/>
                  </a:cubicBezTo>
                  <a:cubicBezTo>
                    <a:pt x="17603" y="83107"/>
                    <a:pt x="18138" y="83073"/>
                    <a:pt x="18647" y="82997"/>
                  </a:cubicBezTo>
                  <a:cubicBezTo>
                    <a:pt x="18772" y="84000"/>
                    <a:pt x="18948" y="85027"/>
                    <a:pt x="19123" y="86055"/>
                  </a:cubicBezTo>
                  <a:cubicBezTo>
                    <a:pt x="18121" y="85654"/>
                    <a:pt x="16918" y="85704"/>
                    <a:pt x="15865" y="85579"/>
                  </a:cubicBezTo>
                  <a:cubicBezTo>
                    <a:pt x="14662" y="85453"/>
                    <a:pt x="13484" y="85152"/>
                    <a:pt x="12306" y="84952"/>
                  </a:cubicBezTo>
                  <a:cubicBezTo>
                    <a:pt x="12306" y="84902"/>
                    <a:pt x="12306" y="84852"/>
                    <a:pt x="12281" y="84777"/>
                  </a:cubicBezTo>
                  <a:cubicBezTo>
                    <a:pt x="12055" y="83975"/>
                    <a:pt x="11830" y="83147"/>
                    <a:pt x="11604" y="82320"/>
                  </a:cubicBezTo>
                  <a:close/>
                  <a:moveTo>
                    <a:pt x="32331" y="81794"/>
                  </a:moveTo>
                  <a:cubicBezTo>
                    <a:pt x="32106" y="82897"/>
                    <a:pt x="31905" y="84000"/>
                    <a:pt x="31730" y="85102"/>
                  </a:cubicBezTo>
                  <a:cubicBezTo>
                    <a:pt x="30276" y="85453"/>
                    <a:pt x="28998" y="85954"/>
                    <a:pt x="27494" y="86005"/>
                  </a:cubicBezTo>
                  <a:cubicBezTo>
                    <a:pt x="27346" y="86011"/>
                    <a:pt x="27197" y="86014"/>
                    <a:pt x="27048" y="86014"/>
                  </a:cubicBezTo>
                  <a:cubicBezTo>
                    <a:pt x="26475" y="86014"/>
                    <a:pt x="25892" y="85975"/>
                    <a:pt x="25313" y="85975"/>
                  </a:cubicBezTo>
                  <a:cubicBezTo>
                    <a:pt x="24917" y="85975"/>
                    <a:pt x="24523" y="85993"/>
                    <a:pt x="24136" y="86055"/>
                  </a:cubicBezTo>
                  <a:cubicBezTo>
                    <a:pt x="24336" y="84977"/>
                    <a:pt x="24461" y="83874"/>
                    <a:pt x="24562" y="82771"/>
                  </a:cubicBezTo>
                  <a:cubicBezTo>
                    <a:pt x="25298" y="82983"/>
                    <a:pt x="26128" y="83082"/>
                    <a:pt x="26984" y="83082"/>
                  </a:cubicBezTo>
                  <a:cubicBezTo>
                    <a:pt x="28868" y="83082"/>
                    <a:pt x="30884" y="82604"/>
                    <a:pt x="32331" y="81794"/>
                  </a:cubicBezTo>
                  <a:close/>
                  <a:moveTo>
                    <a:pt x="21504" y="70666"/>
                  </a:moveTo>
                  <a:cubicBezTo>
                    <a:pt x="23183" y="74451"/>
                    <a:pt x="24086" y="77959"/>
                    <a:pt x="23810" y="82120"/>
                  </a:cubicBezTo>
                  <a:cubicBezTo>
                    <a:pt x="23584" y="85679"/>
                    <a:pt x="23158" y="89463"/>
                    <a:pt x="21554" y="92721"/>
                  </a:cubicBezTo>
                  <a:cubicBezTo>
                    <a:pt x="20827" y="91243"/>
                    <a:pt x="20727" y="89488"/>
                    <a:pt x="20426" y="87884"/>
                  </a:cubicBezTo>
                  <a:cubicBezTo>
                    <a:pt x="20126" y="86155"/>
                    <a:pt x="19800" y="84426"/>
                    <a:pt x="19524" y="82671"/>
                  </a:cubicBezTo>
                  <a:cubicBezTo>
                    <a:pt x="18898" y="78386"/>
                    <a:pt x="19073" y="74325"/>
                    <a:pt x="21504" y="70666"/>
                  </a:cubicBezTo>
                  <a:close/>
                  <a:moveTo>
                    <a:pt x="36091" y="68862"/>
                  </a:moveTo>
                  <a:cubicBezTo>
                    <a:pt x="37068" y="70340"/>
                    <a:pt x="38321" y="71644"/>
                    <a:pt x="39098" y="73298"/>
                  </a:cubicBezTo>
                  <a:cubicBezTo>
                    <a:pt x="40176" y="75629"/>
                    <a:pt x="40752" y="78185"/>
                    <a:pt x="40827" y="80766"/>
                  </a:cubicBezTo>
                  <a:cubicBezTo>
                    <a:pt x="40978" y="85629"/>
                    <a:pt x="39299" y="90366"/>
                    <a:pt x="36542" y="94325"/>
                  </a:cubicBezTo>
                  <a:cubicBezTo>
                    <a:pt x="36291" y="91293"/>
                    <a:pt x="35639" y="86205"/>
                    <a:pt x="32707" y="85629"/>
                  </a:cubicBezTo>
                  <a:cubicBezTo>
                    <a:pt x="33935" y="81518"/>
                    <a:pt x="34612" y="77182"/>
                    <a:pt x="35364" y="72972"/>
                  </a:cubicBezTo>
                  <a:cubicBezTo>
                    <a:pt x="35614" y="71619"/>
                    <a:pt x="35865" y="70240"/>
                    <a:pt x="36091" y="68862"/>
                  </a:cubicBezTo>
                  <a:close/>
                  <a:moveTo>
                    <a:pt x="6792" y="68135"/>
                  </a:moveTo>
                  <a:cubicBezTo>
                    <a:pt x="7770" y="73924"/>
                    <a:pt x="9223" y="79614"/>
                    <a:pt x="11278" y="84977"/>
                  </a:cubicBezTo>
                  <a:cubicBezTo>
                    <a:pt x="7419" y="86406"/>
                    <a:pt x="6391" y="90867"/>
                    <a:pt x="6867" y="94726"/>
                  </a:cubicBezTo>
                  <a:cubicBezTo>
                    <a:pt x="3960" y="90541"/>
                    <a:pt x="1429" y="85980"/>
                    <a:pt x="1103" y="80792"/>
                  </a:cubicBezTo>
                  <a:cubicBezTo>
                    <a:pt x="777" y="75754"/>
                    <a:pt x="3108" y="71343"/>
                    <a:pt x="6792" y="68135"/>
                  </a:cubicBezTo>
                  <a:close/>
                  <a:moveTo>
                    <a:pt x="24010" y="86832"/>
                  </a:moveTo>
                  <a:cubicBezTo>
                    <a:pt x="24889" y="87166"/>
                    <a:pt x="26012" y="87327"/>
                    <a:pt x="27162" y="87327"/>
                  </a:cubicBezTo>
                  <a:cubicBezTo>
                    <a:pt x="27389" y="87327"/>
                    <a:pt x="27617" y="87320"/>
                    <a:pt x="27845" y="87308"/>
                  </a:cubicBezTo>
                  <a:cubicBezTo>
                    <a:pt x="28672" y="89062"/>
                    <a:pt x="30126" y="91117"/>
                    <a:pt x="30201" y="93072"/>
                  </a:cubicBezTo>
                  <a:cubicBezTo>
                    <a:pt x="30034" y="93089"/>
                    <a:pt x="29869" y="93097"/>
                    <a:pt x="29706" y="93097"/>
                  </a:cubicBezTo>
                  <a:cubicBezTo>
                    <a:pt x="29379" y="93097"/>
                    <a:pt x="29056" y="93064"/>
                    <a:pt x="28722" y="92997"/>
                  </a:cubicBezTo>
                  <a:cubicBezTo>
                    <a:pt x="28694" y="92993"/>
                    <a:pt x="28666" y="92991"/>
                    <a:pt x="28638" y="92991"/>
                  </a:cubicBezTo>
                  <a:cubicBezTo>
                    <a:pt x="28332" y="92991"/>
                    <a:pt x="28006" y="93232"/>
                    <a:pt x="28121" y="93599"/>
                  </a:cubicBezTo>
                  <a:cubicBezTo>
                    <a:pt x="28647" y="94977"/>
                    <a:pt x="29048" y="96406"/>
                    <a:pt x="29299" y="97859"/>
                  </a:cubicBezTo>
                  <a:cubicBezTo>
                    <a:pt x="29463" y="98870"/>
                    <a:pt x="30024" y="99726"/>
                    <a:pt x="28875" y="99726"/>
                  </a:cubicBezTo>
                  <a:cubicBezTo>
                    <a:pt x="28799" y="99726"/>
                    <a:pt x="28714" y="99722"/>
                    <a:pt x="28622" y="99714"/>
                  </a:cubicBezTo>
                  <a:cubicBezTo>
                    <a:pt x="28171" y="99664"/>
                    <a:pt x="27745" y="99513"/>
                    <a:pt x="27294" y="99488"/>
                  </a:cubicBezTo>
                  <a:cubicBezTo>
                    <a:pt x="27278" y="99486"/>
                    <a:pt x="27263" y="99485"/>
                    <a:pt x="27248" y="99485"/>
                  </a:cubicBezTo>
                  <a:cubicBezTo>
                    <a:pt x="27118" y="99485"/>
                    <a:pt x="27013" y="99579"/>
                    <a:pt x="26968" y="99714"/>
                  </a:cubicBezTo>
                  <a:cubicBezTo>
                    <a:pt x="26968" y="99539"/>
                    <a:pt x="26968" y="99363"/>
                    <a:pt x="26968" y="99213"/>
                  </a:cubicBezTo>
                  <a:cubicBezTo>
                    <a:pt x="26954" y="98975"/>
                    <a:pt x="26768" y="98839"/>
                    <a:pt x="26585" y="98839"/>
                  </a:cubicBezTo>
                  <a:cubicBezTo>
                    <a:pt x="26440" y="98839"/>
                    <a:pt x="26296" y="98924"/>
                    <a:pt x="26241" y="99112"/>
                  </a:cubicBezTo>
                  <a:cubicBezTo>
                    <a:pt x="25439" y="101794"/>
                    <a:pt x="24963" y="104526"/>
                    <a:pt x="23960" y="107208"/>
                  </a:cubicBezTo>
                  <a:cubicBezTo>
                    <a:pt x="23731" y="107833"/>
                    <a:pt x="23415" y="108908"/>
                    <a:pt x="22639" y="108908"/>
                  </a:cubicBezTo>
                  <a:cubicBezTo>
                    <a:pt x="22481" y="108908"/>
                    <a:pt x="22305" y="108863"/>
                    <a:pt x="22106" y="108762"/>
                  </a:cubicBezTo>
                  <a:cubicBezTo>
                    <a:pt x="21529" y="108486"/>
                    <a:pt x="20978" y="106907"/>
                    <a:pt x="20802" y="106381"/>
                  </a:cubicBezTo>
                  <a:cubicBezTo>
                    <a:pt x="20326" y="105128"/>
                    <a:pt x="19975" y="103874"/>
                    <a:pt x="19374" y="102696"/>
                  </a:cubicBezTo>
                  <a:cubicBezTo>
                    <a:pt x="19323" y="102595"/>
                    <a:pt x="19247" y="102553"/>
                    <a:pt x="19170" y="102553"/>
                  </a:cubicBezTo>
                  <a:cubicBezTo>
                    <a:pt x="19018" y="102553"/>
                    <a:pt x="18864" y="102714"/>
                    <a:pt x="18898" y="102897"/>
                  </a:cubicBezTo>
                  <a:cubicBezTo>
                    <a:pt x="18898" y="102922"/>
                    <a:pt x="18898" y="102947"/>
                    <a:pt x="18898" y="102997"/>
                  </a:cubicBezTo>
                  <a:cubicBezTo>
                    <a:pt x="18872" y="102997"/>
                    <a:pt x="18847" y="103022"/>
                    <a:pt x="18822" y="103022"/>
                  </a:cubicBezTo>
                  <a:cubicBezTo>
                    <a:pt x="18346" y="103473"/>
                    <a:pt x="17895" y="103975"/>
                    <a:pt x="17444" y="104451"/>
                  </a:cubicBezTo>
                  <a:cubicBezTo>
                    <a:pt x="16742" y="101644"/>
                    <a:pt x="16717" y="98887"/>
                    <a:pt x="17394" y="96005"/>
                  </a:cubicBezTo>
                  <a:cubicBezTo>
                    <a:pt x="17453" y="95749"/>
                    <a:pt x="17249" y="95524"/>
                    <a:pt x="17013" y="95524"/>
                  </a:cubicBezTo>
                  <a:cubicBezTo>
                    <a:pt x="16949" y="95524"/>
                    <a:pt x="16882" y="95541"/>
                    <a:pt x="16817" y="95579"/>
                  </a:cubicBezTo>
                  <a:cubicBezTo>
                    <a:pt x="16040" y="95955"/>
                    <a:pt x="15389" y="96406"/>
                    <a:pt x="14762" y="96957"/>
                  </a:cubicBezTo>
                  <a:cubicBezTo>
                    <a:pt x="13710" y="93774"/>
                    <a:pt x="15564" y="89939"/>
                    <a:pt x="16692" y="86982"/>
                  </a:cubicBezTo>
                  <a:cubicBezTo>
                    <a:pt x="17161" y="87049"/>
                    <a:pt x="17645" y="87102"/>
                    <a:pt x="18112" y="87102"/>
                  </a:cubicBezTo>
                  <a:cubicBezTo>
                    <a:pt x="18518" y="87102"/>
                    <a:pt x="18912" y="87062"/>
                    <a:pt x="19273" y="86957"/>
                  </a:cubicBezTo>
                  <a:cubicBezTo>
                    <a:pt x="19349" y="87358"/>
                    <a:pt x="19424" y="87759"/>
                    <a:pt x="19499" y="88160"/>
                  </a:cubicBezTo>
                  <a:cubicBezTo>
                    <a:pt x="19850" y="90090"/>
                    <a:pt x="20000" y="92170"/>
                    <a:pt x="21203" y="93799"/>
                  </a:cubicBezTo>
                  <a:cubicBezTo>
                    <a:pt x="21285" y="93922"/>
                    <a:pt x="21449" y="94008"/>
                    <a:pt x="21605" y="94008"/>
                  </a:cubicBezTo>
                  <a:cubicBezTo>
                    <a:pt x="21736" y="94008"/>
                    <a:pt x="21862" y="93948"/>
                    <a:pt x="21930" y="93799"/>
                  </a:cubicBezTo>
                  <a:cubicBezTo>
                    <a:pt x="22908" y="91518"/>
                    <a:pt x="23559" y="89213"/>
                    <a:pt x="24010" y="86832"/>
                  </a:cubicBezTo>
                  <a:close/>
                  <a:moveTo>
                    <a:pt x="21498" y="0"/>
                  </a:moveTo>
                  <a:cubicBezTo>
                    <a:pt x="21314" y="0"/>
                    <a:pt x="21184" y="215"/>
                    <a:pt x="21228" y="390"/>
                  </a:cubicBezTo>
                  <a:cubicBezTo>
                    <a:pt x="18396" y="1944"/>
                    <a:pt x="16441" y="4551"/>
                    <a:pt x="14913" y="7358"/>
                  </a:cubicBezTo>
                  <a:cubicBezTo>
                    <a:pt x="13108" y="10666"/>
                    <a:pt x="11228" y="14551"/>
                    <a:pt x="10201" y="18210"/>
                  </a:cubicBezTo>
                  <a:cubicBezTo>
                    <a:pt x="7970" y="22947"/>
                    <a:pt x="7018" y="28561"/>
                    <a:pt x="6291" y="33673"/>
                  </a:cubicBezTo>
                  <a:cubicBezTo>
                    <a:pt x="5489" y="39338"/>
                    <a:pt x="5138" y="45102"/>
                    <a:pt x="5238" y="50841"/>
                  </a:cubicBezTo>
                  <a:cubicBezTo>
                    <a:pt x="5339" y="56180"/>
                    <a:pt x="5765" y="61644"/>
                    <a:pt x="6617" y="67057"/>
                  </a:cubicBezTo>
                  <a:cubicBezTo>
                    <a:pt x="2506" y="69814"/>
                    <a:pt x="50" y="74701"/>
                    <a:pt x="25" y="79639"/>
                  </a:cubicBezTo>
                  <a:cubicBezTo>
                    <a:pt x="0" y="86155"/>
                    <a:pt x="3735" y="91769"/>
                    <a:pt x="7319" y="96907"/>
                  </a:cubicBezTo>
                  <a:cubicBezTo>
                    <a:pt x="7423" y="97055"/>
                    <a:pt x="7563" y="97118"/>
                    <a:pt x="7699" y="97118"/>
                  </a:cubicBezTo>
                  <a:cubicBezTo>
                    <a:pt x="7955" y="97118"/>
                    <a:pt x="8195" y="96892"/>
                    <a:pt x="8146" y="96581"/>
                  </a:cubicBezTo>
                  <a:cubicBezTo>
                    <a:pt x="7419" y="92220"/>
                    <a:pt x="7569" y="87809"/>
                    <a:pt x="11805" y="85553"/>
                  </a:cubicBezTo>
                  <a:cubicBezTo>
                    <a:pt x="12707" y="86355"/>
                    <a:pt x="13985" y="86581"/>
                    <a:pt x="15163" y="86756"/>
                  </a:cubicBezTo>
                  <a:cubicBezTo>
                    <a:pt x="15464" y="86807"/>
                    <a:pt x="15790" y="86857"/>
                    <a:pt x="16116" y="86907"/>
                  </a:cubicBezTo>
                  <a:cubicBezTo>
                    <a:pt x="14060" y="89814"/>
                    <a:pt x="12306" y="94676"/>
                    <a:pt x="14186" y="97960"/>
                  </a:cubicBezTo>
                  <a:cubicBezTo>
                    <a:pt x="14273" y="98106"/>
                    <a:pt x="14437" y="98184"/>
                    <a:pt x="14594" y="98184"/>
                  </a:cubicBezTo>
                  <a:cubicBezTo>
                    <a:pt x="14706" y="98184"/>
                    <a:pt x="14814" y="98143"/>
                    <a:pt x="14887" y="98060"/>
                  </a:cubicBezTo>
                  <a:cubicBezTo>
                    <a:pt x="15364" y="97559"/>
                    <a:pt x="15840" y="97132"/>
                    <a:pt x="16391" y="96757"/>
                  </a:cubicBezTo>
                  <a:lnTo>
                    <a:pt x="16391" y="96757"/>
                  </a:lnTo>
                  <a:cubicBezTo>
                    <a:pt x="15715" y="99664"/>
                    <a:pt x="15865" y="102621"/>
                    <a:pt x="16767" y="105503"/>
                  </a:cubicBezTo>
                  <a:cubicBezTo>
                    <a:pt x="16832" y="105699"/>
                    <a:pt x="17035" y="105830"/>
                    <a:pt x="17237" y="105830"/>
                  </a:cubicBezTo>
                  <a:cubicBezTo>
                    <a:pt x="17347" y="105830"/>
                    <a:pt x="17456" y="105792"/>
                    <a:pt x="17544" y="105704"/>
                  </a:cubicBezTo>
                  <a:cubicBezTo>
                    <a:pt x="18045" y="105102"/>
                    <a:pt x="18572" y="104501"/>
                    <a:pt x="19073" y="103899"/>
                  </a:cubicBezTo>
                  <a:cubicBezTo>
                    <a:pt x="19486" y="106081"/>
                    <a:pt x="20594" y="110198"/>
                    <a:pt x="22704" y="110198"/>
                  </a:cubicBezTo>
                  <a:cubicBezTo>
                    <a:pt x="22897" y="110198"/>
                    <a:pt x="23099" y="110163"/>
                    <a:pt x="23309" y="110090"/>
                  </a:cubicBezTo>
                  <a:cubicBezTo>
                    <a:pt x="24637" y="109589"/>
                    <a:pt x="25063" y="107208"/>
                    <a:pt x="25439" y="106080"/>
                  </a:cubicBezTo>
                  <a:cubicBezTo>
                    <a:pt x="26116" y="104175"/>
                    <a:pt x="26918" y="102045"/>
                    <a:pt x="26968" y="99965"/>
                  </a:cubicBezTo>
                  <a:cubicBezTo>
                    <a:pt x="26993" y="100015"/>
                    <a:pt x="27043" y="100065"/>
                    <a:pt x="27118" y="100115"/>
                  </a:cubicBezTo>
                  <a:cubicBezTo>
                    <a:pt x="27678" y="100378"/>
                    <a:pt x="28604" y="100847"/>
                    <a:pt x="29381" y="100847"/>
                  </a:cubicBezTo>
                  <a:cubicBezTo>
                    <a:pt x="29787" y="100847"/>
                    <a:pt x="30152" y="100719"/>
                    <a:pt x="30401" y="100366"/>
                  </a:cubicBezTo>
                  <a:cubicBezTo>
                    <a:pt x="30752" y="99839"/>
                    <a:pt x="30376" y="98586"/>
                    <a:pt x="30276" y="98010"/>
                  </a:cubicBezTo>
                  <a:cubicBezTo>
                    <a:pt x="30076" y="96656"/>
                    <a:pt x="29725" y="95328"/>
                    <a:pt x="29299" y="94050"/>
                  </a:cubicBezTo>
                  <a:lnTo>
                    <a:pt x="29299" y="94050"/>
                  </a:lnTo>
                  <a:cubicBezTo>
                    <a:pt x="29485" y="94060"/>
                    <a:pt x="29672" y="94066"/>
                    <a:pt x="29863" y="94066"/>
                  </a:cubicBezTo>
                  <a:cubicBezTo>
                    <a:pt x="30132" y="94066"/>
                    <a:pt x="30408" y="94054"/>
                    <a:pt x="30702" y="94025"/>
                  </a:cubicBezTo>
                  <a:cubicBezTo>
                    <a:pt x="31003" y="94000"/>
                    <a:pt x="31203" y="93799"/>
                    <a:pt x="31228" y="93498"/>
                  </a:cubicBezTo>
                  <a:cubicBezTo>
                    <a:pt x="31379" y="91193"/>
                    <a:pt x="29800" y="89087"/>
                    <a:pt x="28522" y="87233"/>
                  </a:cubicBezTo>
                  <a:cubicBezTo>
                    <a:pt x="29700" y="87082"/>
                    <a:pt x="30802" y="86731"/>
                    <a:pt x="31654" y="86205"/>
                  </a:cubicBezTo>
                  <a:cubicBezTo>
                    <a:pt x="31747" y="86391"/>
                    <a:pt x="31923" y="86494"/>
                    <a:pt x="32110" y="86494"/>
                  </a:cubicBezTo>
                  <a:cubicBezTo>
                    <a:pt x="32175" y="86494"/>
                    <a:pt x="32241" y="86482"/>
                    <a:pt x="32306" y="86456"/>
                  </a:cubicBezTo>
                  <a:cubicBezTo>
                    <a:pt x="35063" y="88060"/>
                    <a:pt x="35339" y="92822"/>
                    <a:pt x="35765" y="95704"/>
                  </a:cubicBezTo>
                  <a:cubicBezTo>
                    <a:pt x="35791" y="95925"/>
                    <a:pt x="35958" y="96018"/>
                    <a:pt x="36141" y="96018"/>
                  </a:cubicBezTo>
                  <a:cubicBezTo>
                    <a:pt x="36311" y="96018"/>
                    <a:pt x="36495" y="95937"/>
                    <a:pt x="36592" y="95804"/>
                  </a:cubicBezTo>
                  <a:cubicBezTo>
                    <a:pt x="39825" y="91193"/>
                    <a:pt x="42081" y="85829"/>
                    <a:pt x="41830" y="80090"/>
                  </a:cubicBezTo>
                  <a:cubicBezTo>
                    <a:pt x="41705" y="77609"/>
                    <a:pt x="41153" y="75127"/>
                    <a:pt x="40151" y="72847"/>
                  </a:cubicBezTo>
                  <a:cubicBezTo>
                    <a:pt x="39349" y="71017"/>
                    <a:pt x="38121" y="68561"/>
                    <a:pt x="36316" y="67458"/>
                  </a:cubicBezTo>
                  <a:cubicBezTo>
                    <a:pt x="36692" y="65152"/>
                    <a:pt x="37043" y="62847"/>
                    <a:pt x="37369" y="60516"/>
                  </a:cubicBezTo>
                  <a:cubicBezTo>
                    <a:pt x="38472" y="52370"/>
                    <a:pt x="39925" y="43749"/>
                    <a:pt x="39048" y="35528"/>
                  </a:cubicBezTo>
                  <a:cubicBezTo>
                    <a:pt x="38221" y="27734"/>
                    <a:pt x="35489" y="20240"/>
                    <a:pt x="32507" y="13047"/>
                  </a:cubicBezTo>
                  <a:cubicBezTo>
                    <a:pt x="30351" y="7784"/>
                    <a:pt x="27444" y="1769"/>
                    <a:pt x="21579" y="14"/>
                  </a:cubicBezTo>
                  <a:cubicBezTo>
                    <a:pt x="21551" y="5"/>
                    <a:pt x="21524" y="0"/>
                    <a:pt x="21498"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2327;p58">
              <a:extLst>
                <a:ext uri="{FF2B5EF4-FFF2-40B4-BE49-F238E27FC236}">
                  <a16:creationId xmlns:a16="http://schemas.microsoft.com/office/drawing/2014/main" id="{94FBA5E8-443A-29E5-9D09-A1CF97452746}"/>
                </a:ext>
              </a:extLst>
            </p:cNvPr>
            <p:cNvSpPr/>
            <p:nvPr/>
          </p:nvSpPr>
          <p:spPr>
            <a:xfrm>
              <a:off x="1699050" y="2522500"/>
              <a:ext cx="470425" cy="426425"/>
            </a:xfrm>
            <a:custGeom>
              <a:avLst/>
              <a:gdLst/>
              <a:ahLst/>
              <a:cxnLst/>
              <a:rect l="l" t="t" r="r" b="b"/>
              <a:pathLst>
                <a:path w="18817" h="17057" extrusionOk="0">
                  <a:moveTo>
                    <a:pt x="9318" y="791"/>
                  </a:moveTo>
                  <a:cubicBezTo>
                    <a:pt x="13579" y="1066"/>
                    <a:pt x="17689" y="3272"/>
                    <a:pt x="17789" y="8109"/>
                  </a:cubicBezTo>
                  <a:cubicBezTo>
                    <a:pt x="17864" y="12753"/>
                    <a:pt x="13810" y="16079"/>
                    <a:pt x="9343" y="16079"/>
                  </a:cubicBezTo>
                  <a:cubicBezTo>
                    <a:pt x="9326" y="16079"/>
                    <a:pt x="9310" y="16079"/>
                    <a:pt x="9293" y="16079"/>
                  </a:cubicBezTo>
                  <a:cubicBezTo>
                    <a:pt x="4832" y="16054"/>
                    <a:pt x="1022" y="12545"/>
                    <a:pt x="947" y="7984"/>
                  </a:cubicBezTo>
                  <a:cubicBezTo>
                    <a:pt x="872" y="3197"/>
                    <a:pt x="5107" y="1016"/>
                    <a:pt x="9318" y="791"/>
                  </a:cubicBezTo>
                  <a:close/>
                  <a:moveTo>
                    <a:pt x="10925" y="1"/>
                  </a:moveTo>
                  <a:cubicBezTo>
                    <a:pt x="10527" y="1"/>
                    <a:pt x="10124" y="37"/>
                    <a:pt x="9719" y="114"/>
                  </a:cubicBezTo>
                  <a:cubicBezTo>
                    <a:pt x="9353" y="74"/>
                    <a:pt x="8987" y="55"/>
                    <a:pt x="8623" y="55"/>
                  </a:cubicBezTo>
                  <a:cubicBezTo>
                    <a:pt x="4134" y="55"/>
                    <a:pt x="0" y="3022"/>
                    <a:pt x="70" y="7984"/>
                  </a:cubicBezTo>
                  <a:cubicBezTo>
                    <a:pt x="145" y="13046"/>
                    <a:pt x="4305" y="17031"/>
                    <a:pt x="9293" y="17056"/>
                  </a:cubicBezTo>
                  <a:cubicBezTo>
                    <a:pt x="9309" y="17056"/>
                    <a:pt x="9326" y="17056"/>
                    <a:pt x="9342" y="17056"/>
                  </a:cubicBezTo>
                  <a:cubicBezTo>
                    <a:pt x="14360" y="17056"/>
                    <a:pt x="18816" y="13255"/>
                    <a:pt x="18716" y="8109"/>
                  </a:cubicBezTo>
                  <a:cubicBezTo>
                    <a:pt x="18671" y="3992"/>
                    <a:pt x="15077" y="1"/>
                    <a:pt x="10925"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2328;p58">
              <a:extLst>
                <a:ext uri="{FF2B5EF4-FFF2-40B4-BE49-F238E27FC236}">
                  <a16:creationId xmlns:a16="http://schemas.microsoft.com/office/drawing/2014/main" id="{EE36DC85-E757-225F-27A9-2FE31E4B3B17}"/>
                </a:ext>
              </a:extLst>
            </p:cNvPr>
            <p:cNvSpPr/>
            <p:nvPr/>
          </p:nvSpPr>
          <p:spPr>
            <a:xfrm>
              <a:off x="1745900" y="2567225"/>
              <a:ext cx="387875" cy="321750"/>
            </a:xfrm>
            <a:custGeom>
              <a:avLst/>
              <a:gdLst/>
              <a:ahLst/>
              <a:cxnLst/>
              <a:rect l="l" t="t" r="r" b="b"/>
              <a:pathLst>
                <a:path w="15515" h="12870" extrusionOk="0">
                  <a:moveTo>
                    <a:pt x="6821" y="880"/>
                  </a:moveTo>
                  <a:cubicBezTo>
                    <a:pt x="8852" y="880"/>
                    <a:pt x="11439" y="2009"/>
                    <a:pt x="12456" y="3137"/>
                  </a:cubicBezTo>
                  <a:cubicBezTo>
                    <a:pt x="13685" y="4490"/>
                    <a:pt x="13860" y="6871"/>
                    <a:pt x="13384" y="8601"/>
                  </a:cubicBezTo>
                  <a:cubicBezTo>
                    <a:pt x="12807" y="10581"/>
                    <a:pt x="10928" y="11658"/>
                    <a:pt x="8973" y="11934"/>
                  </a:cubicBezTo>
                  <a:cubicBezTo>
                    <a:pt x="8657" y="11977"/>
                    <a:pt x="8329" y="11998"/>
                    <a:pt x="7995" y="11998"/>
                  </a:cubicBezTo>
                  <a:cubicBezTo>
                    <a:pt x="5382" y="11998"/>
                    <a:pt x="2377" y="10693"/>
                    <a:pt x="1755" y="8049"/>
                  </a:cubicBezTo>
                  <a:cubicBezTo>
                    <a:pt x="1128" y="5468"/>
                    <a:pt x="2607" y="2886"/>
                    <a:pt x="4687" y="1358"/>
                  </a:cubicBezTo>
                  <a:cubicBezTo>
                    <a:pt x="4728" y="1385"/>
                    <a:pt x="4785" y="1405"/>
                    <a:pt x="4839" y="1405"/>
                  </a:cubicBezTo>
                  <a:cubicBezTo>
                    <a:pt x="4885" y="1405"/>
                    <a:pt x="4929" y="1391"/>
                    <a:pt x="4963" y="1358"/>
                  </a:cubicBezTo>
                  <a:cubicBezTo>
                    <a:pt x="5449" y="1023"/>
                    <a:pt x="6100" y="880"/>
                    <a:pt x="6821" y="880"/>
                  </a:cubicBezTo>
                  <a:close/>
                  <a:moveTo>
                    <a:pt x="6883" y="0"/>
                  </a:moveTo>
                  <a:cubicBezTo>
                    <a:pt x="6029" y="0"/>
                    <a:pt x="5276" y="227"/>
                    <a:pt x="4762" y="781"/>
                  </a:cubicBezTo>
                  <a:cubicBezTo>
                    <a:pt x="2080" y="2210"/>
                    <a:pt x="0" y="5919"/>
                    <a:pt x="1078" y="8801"/>
                  </a:cubicBezTo>
                  <a:cubicBezTo>
                    <a:pt x="2092" y="11494"/>
                    <a:pt x="5142" y="12870"/>
                    <a:pt x="8001" y="12870"/>
                  </a:cubicBezTo>
                  <a:cubicBezTo>
                    <a:pt x="9027" y="12870"/>
                    <a:pt x="10029" y="12693"/>
                    <a:pt x="10903" y="12335"/>
                  </a:cubicBezTo>
                  <a:cubicBezTo>
                    <a:pt x="14386" y="10957"/>
                    <a:pt x="15514" y="6094"/>
                    <a:pt x="13334" y="3087"/>
                  </a:cubicBezTo>
                  <a:cubicBezTo>
                    <a:pt x="12359" y="1726"/>
                    <a:pt x="9238" y="0"/>
                    <a:pt x="6883"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2329;p58">
              <a:extLst>
                <a:ext uri="{FF2B5EF4-FFF2-40B4-BE49-F238E27FC236}">
                  <a16:creationId xmlns:a16="http://schemas.microsoft.com/office/drawing/2014/main" id="{B4844BB6-1C47-5318-71A5-6A1014FD9DFC}"/>
                </a:ext>
              </a:extLst>
            </p:cNvPr>
            <p:cNvSpPr/>
            <p:nvPr/>
          </p:nvSpPr>
          <p:spPr>
            <a:xfrm>
              <a:off x="1652525" y="1931025"/>
              <a:ext cx="557050" cy="460125"/>
            </a:xfrm>
            <a:custGeom>
              <a:avLst/>
              <a:gdLst/>
              <a:ahLst/>
              <a:cxnLst/>
              <a:rect l="l" t="t" r="r" b="b"/>
              <a:pathLst>
                <a:path w="22282" h="18405" extrusionOk="0">
                  <a:moveTo>
                    <a:pt x="10407" y="997"/>
                  </a:moveTo>
                  <a:cubicBezTo>
                    <a:pt x="14669" y="997"/>
                    <a:pt x="18624" y="2819"/>
                    <a:pt x="20026" y="7257"/>
                  </a:cubicBezTo>
                  <a:cubicBezTo>
                    <a:pt x="20728" y="9487"/>
                    <a:pt x="20527" y="11993"/>
                    <a:pt x="19374" y="14049"/>
                  </a:cubicBezTo>
                  <a:cubicBezTo>
                    <a:pt x="18046" y="16430"/>
                    <a:pt x="15465" y="17307"/>
                    <a:pt x="12908" y="17457"/>
                  </a:cubicBezTo>
                  <a:cubicBezTo>
                    <a:pt x="12611" y="17474"/>
                    <a:pt x="12306" y="17482"/>
                    <a:pt x="11997" y="17482"/>
                  </a:cubicBezTo>
                  <a:cubicBezTo>
                    <a:pt x="7644" y="17482"/>
                    <a:pt x="2332" y="15783"/>
                    <a:pt x="1630" y="10916"/>
                  </a:cubicBezTo>
                  <a:cubicBezTo>
                    <a:pt x="953" y="6304"/>
                    <a:pt x="5164" y="2645"/>
                    <a:pt x="9249" y="1041"/>
                  </a:cubicBezTo>
                  <a:cubicBezTo>
                    <a:pt x="9636" y="1012"/>
                    <a:pt x="10023" y="997"/>
                    <a:pt x="10407" y="997"/>
                  </a:cubicBezTo>
                  <a:close/>
                  <a:moveTo>
                    <a:pt x="11885" y="0"/>
                  </a:moveTo>
                  <a:cubicBezTo>
                    <a:pt x="11393" y="0"/>
                    <a:pt x="10897" y="45"/>
                    <a:pt x="10402" y="139"/>
                  </a:cubicBezTo>
                  <a:cubicBezTo>
                    <a:pt x="5364" y="815"/>
                    <a:pt x="1" y="5577"/>
                    <a:pt x="703" y="10991"/>
                  </a:cubicBezTo>
                  <a:cubicBezTo>
                    <a:pt x="1382" y="16333"/>
                    <a:pt x="7193" y="18404"/>
                    <a:pt x="12023" y="18404"/>
                  </a:cubicBezTo>
                  <a:cubicBezTo>
                    <a:pt x="12541" y="18404"/>
                    <a:pt x="13047" y="18380"/>
                    <a:pt x="13535" y="18334"/>
                  </a:cubicBezTo>
                  <a:cubicBezTo>
                    <a:pt x="18973" y="17833"/>
                    <a:pt x="22282" y="13322"/>
                    <a:pt x="21204" y="7933"/>
                  </a:cubicBezTo>
                  <a:cubicBezTo>
                    <a:pt x="20325" y="3562"/>
                    <a:pt x="16265" y="0"/>
                    <a:pt x="11885"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2330;p58">
              <a:extLst>
                <a:ext uri="{FF2B5EF4-FFF2-40B4-BE49-F238E27FC236}">
                  <a16:creationId xmlns:a16="http://schemas.microsoft.com/office/drawing/2014/main" id="{3FD9DCE0-8FB2-4F1A-FDC2-3A623DCDE4F0}"/>
                </a:ext>
              </a:extLst>
            </p:cNvPr>
            <p:cNvSpPr/>
            <p:nvPr/>
          </p:nvSpPr>
          <p:spPr>
            <a:xfrm>
              <a:off x="1693900" y="1968875"/>
              <a:ext cx="429225" cy="370250"/>
            </a:xfrm>
            <a:custGeom>
              <a:avLst/>
              <a:gdLst/>
              <a:ahLst/>
              <a:cxnLst/>
              <a:rect l="l" t="t" r="r" b="b"/>
              <a:pathLst>
                <a:path w="17169" h="14810" extrusionOk="0">
                  <a:moveTo>
                    <a:pt x="7884" y="998"/>
                  </a:moveTo>
                  <a:cubicBezTo>
                    <a:pt x="11223" y="998"/>
                    <a:pt x="15141" y="2062"/>
                    <a:pt x="15890" y="5717"/>
                  </a:cubicBezTo>
                  <a:cubicBezTo>
                    <a:pt x="16191" y="7271"/>
                    <a:pt x="16291" y="10179"/>
                    <a:pt x="15439" y="11532"/>
                  </a:cubicBezTo>
                  <a:cubicBezTo>
                    <a:pt x="14436" y="13161"/>
                    <a:pt x="12206" y="13888"/>
                    <a:pt x="10401" y="13988"/>
                  </a:cubicBezTo>
                  <a:cubicBezTo>
                    <a:pt x="10289" y="13993"/>
                    <a:pt x="10175" y="13995"/>
                    <a:pt x="10061" y="13995"/>
                  </a:cubicBezTo>
                  <a:cubicBezTo>
                    <a:pt x="7207" y="13995"/>
                    <a:pt x="3684" y="12501"/>
                    <a:pt x="2431" y="9803"/>
                  </a:cubicBezTo>
                  <a:cubicBezTo>
                    <a:pt x="877" y="6469"/>
                    <a:pt x="4110" y="2935"/>
                    <a:pt x="6867" y="1031"/>
                  </a:cubicBezTo>
                  <a:cubicBezTo>
                    <a:pt x="7197" y="1010"/>
                    <a:pt x="7538" y="998"/>
                    <a:pt x="7884" y="998"/>
                  </a:cubicBezTo>
                  <a:close/>
                  <a:moveTo>
                    <a:pt x="8996" y="1"/>
                  </a:moveTo>
                  <a:cubicBezTo>
                    <a:pt x="8539" y="1"/>
                    <a:pt x="8093" y="50"/>
                    <a:pt x="7669" y="154"/>
                  </a:cubicBezTo>
                  <a:lnTo>
                    <a:pt x="7644" y="154"/>
                  </a:lnTo>
                  <a:cubicBezTo>
                    <a:pt x="7193" y="254"/>
                    <a:pt x="6767" y="429"/>
                    <a:pt x="6366" y="680"/>
                  </a:cubicBezTo>
                  <a:cubicBezTo>
                    <a:pt x="6291" y="730"/>
                    <a:pt x="6266" y="830"/>
                    <a:pt x="6291" y="905"/>
                  </a:cubicBezTo>
                  <a:cubicBezTo>
                    <a:pt x="3233" y="2860"/>
                    <a:pt x="0" y="6570"/>
                    <a:pt x="1679" y="10129"/>
                  </a:cubicBezTo>
                  <a:cubicBezTo>
                    <a:pt x="3096" y="13113"/>
                    <a:pt x="6757" y="14809"/>
                    <a:pt x="10061" y="14809"/>
                  </a:cubicBezTo>
                  <a:cubicBezTo>
                    <a:pt x="10615" y="14809"/>
                    <a:pt x="11158" y="14762"/>
                    <a:pt x="11679" y="14665"/>
                  </a:cubicBezTo>
                  <a:cubicBezTo>
                    <a:pt x="13484" y="14314"/>
                    <a:pt x="15489" y="13362"/>
                    <a:pt x="16316" y="11632"/>
                  </a:cubicBezTo>
                  <a:cubicBezTo>
                    <a:pt x="17168" y="9828"/>
                    <a:pt x="17043" y="7096"/>
                    <a:pt x="16592" y="5191"/>
                  </a:cubicBezTo>
                  <a:cubicBezTo>
                    <a:pt x="15912" y="2385"/>
                    <a:pt x="12184" y="1"/>
                    <a:pt x="8996"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2331;p58">
              <a:extLst>
                <a:ext uri="{FF2B5EF4-FFF2-40B4-BE49-F238E27FC236}">
                  <a16:creationId xmlns:a16="http://schemas.microsoft.com/office/drawing/2014/main" id="{D02F704C-9AB7-BDFD-29E2-4EDE535C5A30}"/>
                </a:ext>
              </a:extLst>
            </p:cNvPr>
            <p:cNvSpPr/>
            <p:nvPr/>
          </p:nvSpPr>
          <p:spPr>
            <a:xfrm>
              <a:off x="1843000" y="2629525"/>
              <a:ext cx="52050" cy="46375"/>
            </a:xfrm>
            <a:custGeom>
              <a:avLst/>
              <a:gdLst/>
              <a:ahLst/>
              <a:cxnLst/>
              <a:rect l="l" t="t" r="r" b="b"/>
              <a:pathLst>
                <a:path w="2082" h="1855" extrusionOk="0">
                  <a:moveTo>
                    <a:pt x="1407" y="0"/>
                  </a:moveTo>
                  <a:cubicBezTo>
                    <a:pt x="1085" y="0"/>
                    <a:pt x="731" y="222"/>
                    <a:pt x="527" y="444"/>
                  </a:cubicBezTo>
                  <a:cubicBezTo>
                    <a:pt x="201" y="795"/>
                    <a:pt x="1" y="1347"/>
                    <a:pt x="377" y="1748"/>
                  </a:cubicBezTo>
                  <a:cubicBezTo>
                    <a:pt x="439" y="1810"/>
                    <a:pt x="569" y="1854"/>
                    <a:pt x="668" y="1854"/>
                  </a:cubicBezTo>
                  <a:cubicBezTo>
                    <a:pt x="690" y="1854"/>
                    <a:pt x="710" y="1852"/>
                    <a:pt x="728" y="1848"/>
                  </a:cubicBezTo>
                  <a:cubicBezTo>
                    <a:pt x="902" y="1773"/>
                    <a:pt x="1002" y="1699"/>
                    <a:pt x="1101" y="1575"/>
                  </a:cubicBezTo>
                  <a:lnTo>
                    <a:pt x="1101" y="1575"/>
                  </a:lnTo>
                  <a:cubicBezTo>
                    <a:pt x="1124" y="1559"/>
                    <a:pt x="1159" y="1533"/>
                    <a:pt x="1204" y="1497"/>
                  </a:cubicBezTo>
                  <a:cubicBezTo>
                    <a:pt x="1229" y="1447"/>
                    <a:pt x="1279" y="1397"/>
                    <a:pt x="1304" y="1347"/>
                  </a:cubicBezTo>
                  <a:cubicBezTo>
                    <a:pt x="1326" y="1347"/>
                    <a:pt x="1402" y="1236"/>
                    <a:pt x="1392" y="1236"/>
                  </a:cubicBezTo>
                  <a:lnTo>
                    <a:pt x="1392" y="1236"/>
                  </a:lnTo>
                  <a:cubicBezTo>
                    <a:pt x="1391" y="1236"/>
                    <a:pt x="1387" y="1239"/>
                    <a:pt x="1379" y="1246"/>
                  </a:cubicBezTo>
                  <a:cubicBezTo>
                    <a:pt x="1555" y="1046"/>
                    <a:pt x="1805" y="896"/>
                    <a:pt x="1906" y="670"/>
                  </a:cubicBezTo>
                  <a:cubicBezTo>
                    <a:pt x="1906" y="670"/>
                    <a:pt x="1931" y="645"/>
                    <a:pt x="1931" y="645"/>
                  </a:cubicBezTo>
                  <a:cubicBezTo>
                    <a:pt x="2081" y="419"/>
                    <a:pt x="1931" y="169"/>
                    <a:pt x="1730" y="94"/>
                  </a:cubicBezTo>
                  <a:cubicBezTo>
                    <a:pt x="1632" y="28"/>
                    <a:pt x="1522" y="0"/>
                    <a:pt x="1407"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2332;p58">
              <a:extLst>
                <a:ext uri="{FF2B5EF4-FFF2-40B4-BE49-F238E27FC236}">
                  <a16:creationId xmlns:a16="http://schemas.microsoft.com/office/drawing/2014/main" id="{C005364C-B020-3003-905E-390CD5B6C771}"/>
                </a:ext>
              </a:extLst>
            </p:cNvPr>
            <p:cNvSpPr/>
            <p:nvPr/>
          </p:nvSpPr>
          <p:spPr>
            <a:xfrm>
              <a:off x="1821075" y="2696700"/>
              <a:ext cx="29475" cy="47150"/>
            </a:xfrm>
            <a:custGeom>
              <a:avLst/>
              <a:gdLst/>
              <a:ahLst/>
              <a:cxnLst/>
              <a:rect l="l" t="t" r="r" b="b"/>
              <a:pathLst>
                <a:path w="1179" h="1886" extrusionOk="0">
                  <a:moveTo>
                    <a:pt x="806" y="0"/>
                  </a:moveTo>
                  <a:cubicBezTo>
                    <a:pt x="664" y="0"/>
                    <a:pt x="511" y="68"/>
                    <a:pt x="427" y="189"/>
                  </a:cubicBezTo>
                  <a:cubicBezTo>
                    <a:pt x="226" y="464"/>
                    <a:pt x="76" y="865"/>
                    <a:pt x="26" y="1216"/>
                  </a:cubicBezTo>
                  <a:cubicBezTo>
                    <a:pt x="1" y="1492"/>
                    <a:pt x="101" y="1768"/>
                    <a:pt x="402" y="1868"/>
                  </a:cubicBezTo>
                  <a:cubicBezTo>
                    <a:pt x="445" y="1880"/>
                    <a:pt x="489" y="1885"/>
                    <a:pt x="531" y="1885"/>
                  </a:cubicBezTo>
                  <a:cubicBezTo>
                    <a:pt x="759" y="1885"/>
                    <a:pt x="965" y="1724"/>
                    <a:pt x="1028" y="1492"/>
                  </a:cubicBezTo>
                  <a:cubicBezTo>
                    <a:pt x="1154" y="1116"/>
                    <a:pt x="1179" y="665"/>
                    <a:pt x="1129" y="264"/>
                  </a:cubicBezTo>
                  <a:cubicBezTo>
                    <a:pt x="1102" y="81"/>
                    <a:pt x="961" y="0"/>
                    <a:pt x="806"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2333;p58">
              <a:extLst>
                <a:ext uri="{FF2B5EF4-FFF2-40B4-BE49-F238E27FC236}">
                  <a16:creationId xmlns:a16="http://schemas.microsoft.com/office/drawing/2014/main" id="{B7574066-1ACB-913D-3594-DF028FEF07CC}"/>
                </a:ext>
              </a:extLst>
            </p:cNvPr>
            <p:cNvSpPr/>
            <p:nvPr/>
          </p:nvSpPr>
          <p:spPr>
            <a:xfrm>
              <a:off x="1812925" y="2048450"/>
              <a:ext cx="47650" cy="52125"/>
            </a:xfrm>
            <a:custGeom>
              <a:avLst/>
              <a:gdLst/>
              <a:ahLst/>
              <a:cxnLst/>
              <a:rect l="l" t="t" r="r" b="b"/>
              <a:pathLst>
                <a:path w="1906" h="2085" extrusionOk="0">
                  <a:moveTo>
                    <a:pt x="1488" y="0"/>
                  </a:moveTo>
                  <a:cubicBezTo>
                    <a:pt x="1477" y="0"/>
                    <a:pt x="1466" y="1"/>
                    <a:pt x="1455" y="3"/>
                  </a:cubicBezTo>
                  <a:cubicBezTo>
                    <a:pt x="1229" y="28"/>
                    <a:pt x="1079" y="78"/>
                    <a:pt x="928" y="254"/>
                  </a:cubicBezTo>
                  <a:cubicBezTo>
                    <a:pt x="778" y="404"/>
                    <a:pt x="628" y="580"/>
                    <a:pt x="502" y="755"/>
                  </a:cubicBezTo>
                  <a:cubicBezTo>
                    <a:pt x="252" y="1106"/>
                    <a:pt x="1" y="1482"/>
                    <a:pt x="201" y="1908"/>
                  </a:cubicBezTo>
                  <a:cubicBezTo>
                    <a:pt x="252" y="2033"/>
                    <a:pt x="402" y="2083"/>
                    <a:pt x="527" y="2083"/>
                  </a:cubicBezTo>
                  <a:cubicBezTo>
                    <a:pt x="539" y="2084"/>
                    <a:pt x="551" y="2084"/>
                    <a:pt x="563" y="2084"/>
                  </a:cubicBezTo>
                  <a:cubicBezTo>
                    <a:pt x="969" y="2084"/>
                    <a:pt x="1235" y="1673"/>
                    <a:pt x="1430" y="1357"/>
                  </a:cubicBezTo>
                  <a:cubicBezTo>
                    <a:pt x="1655" y="1031"/>
                    <a:pt x="1906" y="680"/>
                    <a:pt x="1805" y="254"/>
                  </a:cubicBezTo>
                  <a:cubicBezTo>
                    <a:pt x="1759" y="138"/>
                    <a:pt x="1627" y="0"/>
                    <a:pt x="1488"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2334;p58">
              <a:extLst>
                <a:ext uri="{FF2B5EF4-FFF2-40B4-BE49-F238E27FC236}">
                  <a16:creationId xmlns:a16="http://schemas.microsoft.com/office/drawing/2014/main" id="{63E12FF9-706E-3B8A-3682-C768D26F13DD}"/>
                </a:ext>
              </a:extLst>
            </p:cNvPr>
            <p:cNvSpPr/>
            <p:nvPr/>
          </p:nvSpPr>
          <p:spPr>
            <a:xfrm>
              <a:off x="1771575" y="2122200"/>
              <a:ext cx="40475" cy="58275"/>
            </a:xfrm>
            <a:custGeom>
              <a:avLst/>
              <a:gdLst/>
              <a:ahLst/>
              <a:cxnLst/>
              <a:rect l="l" t="t" r="r" b="b"/>
              <a:pathLst>
                <a:path w="1619" h="2331" extrusionOk="0">
                  <a:moveTo>
                    <a:pt x="1097" y="0"/>
                  </a:moveTo>
                  <a:cubicBezTo>
                    <a:pt x="980" y="0"/>
                    <a:pt x="862" y="55"/>
                    <a:pt x="778" y="186"/>
                  </a:cubicBezTo>
                  <a:cubicBezTo>
                    <a:pt x="452" y="712"/>
                    <a:pt x="1" y="1740"/>
                    <a:pt x="577" y="2241"/>
                  </a:cubicBezTo>
                  <a:cubicBezTo>
                    <a:pt x="638" y="2302"/>
                    <a:pt x="712" y="2330"/>
                    <a:pt x="786" y="2330"/>
                  </a:cubicBezTo>
                  <a:cubicBezTo>
                    <a:pt x="894" y="2330"/>
                    <a:pt x="1004" y="2270"/>
                    <a:pt x="1078" y="2166"/>
                  </a:cubicBezTo>
                  <a:cubicBezTo>
                    <a:pt x="1254" y="1940"/>
                    <a:pt x="1254" y="1690"/>
                    <a:pt x="1279" y="1414"/>
                  </a:cubicBezTo>
                  <a:cubicBezTo>
                    <a:pt x="1304" y="1138"/>
                    <a:pt x="1354" y="863"/>
                    <a:pt x="1479" y="612"/>
                  </a:cubicBezTo>
                  <a:cubicBezTo>
                    <a:pt x="1618" y="282"/>
                    <a:pt x="1360" y="0"/>
                    <a:pt x="1097"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2335;p58">
              <a:extLst>
                <a:ext uri="{FF2B5EF4-FFF2-40B4-BE49-F238E27FC236}">
                  <a16:creationId xmlns:a16="http://schemas.microsoft.com/office/drawing/2014/main" id="{5464F696-A21C-3BF3-6611-01F3CAFD85BA}"/>
                </a:ext>
              </a:extLst>
            </p:cNvPr>
            <p:cNvSpPr/>
            <p:nvPr/>
          </p:nvSpPr>
          <p:spPr>
            <a:xfrm>
              <a:off x="2106575" y="3211650"/>
              <a:ext cx="57075" cy="42475"/>
            </a:xfrm>
            <a:custGeom>
              <a:avLst/>
              <a:gdLst/>
              <a:ahLst/>
              <a:cxnLst/>
              <a:rect l="l" t="t" r="r" b="b"/>
              <a:pathLst>
                <a:path w="2283" h="1699" extrusionOk="0">
                  <a:moveTo>
                    <a:pt x="315" y="0"/>
                  </a:moveTo>
                  <a:cubicBezTo>
                    <a:pt x="123" y="0"/>
                    <a:pt x="1" y="321"/>
                    <a:pt x="210" y="468"/>
                  </a:cubicBezTo>
                  <a:cubicBezTo>
                    <a:pt x="511" y="693"/>
                    <a:pt x="811" y="919"/>
                    <a:pt x="1112" y="1145"/>
                  </a:cubicBezTo>
                  <a:cubicBezTo>
                    <a:pt x="1388" y="1345"/>
                    <a:pt x="1689" y="1596"/>
                    <a:pt x="2014" y="1696"/>
                  </a:cubicBezTo>
                  <a:cubicBezTo>
                    <a:pt x="2024" y="1698"/>
                    <a:pt x="2033" y="1699"/>
                    <a:pt x="2043" y="1699"/>
                  </a:cubicBezTo>
                  <a:cubicBezTo>
                    <a:pt x="2161" y="1699"/>
                    <a:pt x="2283" y="1561"/>
                    <a:pt x="2190" y="1445"/>
                  </a:cubicBezTo>
                  <a:cubicBezTo>
                    <a:pt x="2014" y="1170"/>
                    <a:pt x="1714" y="969"/>
                    <a:pt x="1413" y="769"/>
                  </a:cubicBezTo>
                  <a:lnTo>
                    <a:pt x="435" y="42"/>
                  </a:lnTo>
                  <a:cubicBezTo>
                    <a:pt x="394" y="13"/>
                    <a:pt x="353" y="0"/>
                    <a:pt x="315"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2336;p58">
              <a:extLst>
                <a:ext uri="{FF2B5EF4-FFF2-40B4-BE49-F238E27FC236}">
                  <a16:creationId xmlns:a16="http://schemas.microsoft.com/office/drawing/2014/main" id="{CA83A1F6-51BA-784D-35E1-EFB649CAAF9F}"/>
                </a:ext>
              </a:extLst>
            </p:cNvPr>
            <p:cNvSpPr/>
            <p:nvPr/>
          </p:nvSpPr>
          <p:spPr>
            <a:xfrm>
              <a:off x="2126475" y="3149550"/>
              <a:ext cx="48650" cy="46875"/>
            </a:xfrm>
            <a:custGeom>
              <a:avLst/>
              <a:gdLst/>
              <a:ahLst/>
              <a:cxnLst/>
              <a:rect l="l" t="t" r="r" b="b"/>
              <a:pathLst>
                <a:path w="1946" h="1875" extrusionOk="0">
                  <a:moveTo>
                    <a:pt x="406" y="0"/>
                  </a:moveTo>
                  <a:cubicBezTo>
                    <a:pt x="184" y="0"/>
                    <a:pt x="0" y="269"/>
                    <a:pt x="216" y="446"/>
                  </a:cubicBezTo>
                  <a:cubicBezTo>
                    <a:pt x="492" y="721"/>
                    <a:pt x="767" y="997"/>
                    <a:pt x="1043" y="1298"/>
                  </a:cubicBezTo>
                  <a:cubicBezTo>
                    <a:pt x="1243" y="1523"/>
                    <a:pt x="1469" y="1849"/>
                    <a:pt x="1795" y="1874"/>
                  </a:cubicBezTo>
                  <a:cubicBezTo>
                    <a:pt x="1845" y="1874"/>
                    <a:pt x="1895" y="1849"/>
                    <a:pt x="1895" y="1799"/>
                  </a:cubicBezTo>
                  <a:cubicBezTo>
                    <a:pt x="1945" y="1473"/>
                    <a:pt x="1644" y="1172"/>
                    <a:pt x="1469" y="947"/>
                  </a:cubicBezTo>
                  <a:cubicBezTo>
                    <a:pt x="1193" y="646"/>
                    <a:pt x="893" y="345"/>
                    <a:pt x="592" y="70"/>
                  </a:cubicBezTo>
                  <a:cubicBezTo>
                    <a:pt x="532" y="21"/>
                    <a:pt x="468" y="0"/>
                    <a:pt x="406"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2337;p58">
              <a:extLst>
                <a:ext uri="{FF2B5EF4-FFF2-40B4-BE49-F238E27FC236}">
                  <a16:creationId xmlns:a16="http://schemas.microsoft.com/office/drawing/2014/main" id="{CEE1EB2E-E0DE-A808-2EAA-531C2D94C3F4}"/>
                </a:ext>
              </a:extLst>
            </p:cNvPr>
            <p:cNvSpPr/>
            <p:nvPr/>
          </p:nvSpPr>
          <p:spPr>
            <a:xfrm>
              <a:off x="2159100" y="3102550"/>
              <a:ext cx="25075" cy="30075"/>
            </a:xfrm>
            <a:custGeom>
              <a:avLst/>
              <a:gdLst/>
              <a:ahLst/>
              <a:cxnLst/>
              <a:rect l="l" t="t" r="r" b="b"/>
              <a:pathLst>
                <a:path w="1003" h="1203" extrusionOk="0">
                  <a:moveTo>
                    <a:pt x="287" y="1"/>
                  </a:moveTo>
                  <a:cubicBezTo>
                    <a:pt x="148" y="1"/>
                    <a:pt x="1" y="154"/>
                    <a:pt x="89" y="295"/>
                  </a:cubicBezTo>
                  <a:cubicBezTo>
                    <a:pt x="289" y="571"/>
                    <a:pt x="465" y="947"/>
                    <a:pt x="715" y="1173"/>
                  </a:cubicBezTo>
                  <a:cubicBezTo>
                    <a:pt x="742" y="1193"/>
                    <a:pt x="776" y="1202"/>
                    <a:pt x="811" y="1202"/>
                  </a:cubicBezTo>
                  <a:cubicBezTo>
                    <a:pt x="905" y="1202"/>
                    <a:pt x="1003" y="1132"/>
                    <a:pt x="966" y="1022"/>
                  </a:cubicBezTo>
                  <a:cubicBezTo>
                    <a:pt x="866" y="696"/>
                    <a:pt x="615" y="396"/>
                    <a:pt x="440" y="95"/>
                  </a:cubicBezTo>
                  <a:cubicBezTo>
                    <a:pt x="403" y="28"/>
                    <a:pt x="346" y="1"/>
                    <a:pt x="287"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2338;p58">
              <a:extLst>
                <a:ext uri="{FF2B5EF4-FFF2-40B4-BE49-F238E27FC236}">
                  <a16:creationId xmlns:a16="http://schemas.microsoft.com/office/drawing/2014/main" id="{2C402B86-F307-674E-2F12-9948EFD9A18B}"/>
                </a:ext>
              </a:extLst>
            </p:cNvPr>
            <p:cNvSpPr/>
            <p:nvPr/>
          </p:nvSpPr>
          <p:spPr>
            <a:xfrm>
              <a:off x="2186700" y="3041100"/>
              <a:ext cx="16550" cy="13450"/>
            </a:xfrm>
            <a:custGeom>
              <a:avLst/>
              <a:gdLst/>
              <a:ahLst/>
              <a:cxnLst/>
              <a:rect l="l" t="t" r="r" b="b"/>
              <a:pathLst>
                <a:path w="662" h="538" extrusionOk="0">
                  <a:moveTo>
                    <a:pt x="267" y="0"/>
                  </a:moveTo>
                  <a:cubicBezTo>
                    <a:pt x="140" y="0"/>
                    <a:pt x="0" y="180"/>
                    <a:pt x="138" y="297"/>
                  </a:cubicBezTo>
                  <a:cubicBezTo>
                    <a:pt x="213" y="373"/>
                    <a:pt x="288" y="423"/>
                    <a:pt x="363" y="498"/>
                  </a:cubicBezTo>
                  <a:cubicBezTo>
                    <a:pt x="397" y="526"/>
                    <a:pt x="432" y="538"/>
                    <a:pt x="464" y="538"/>
                  </a:cubicBezTo>
                  <a:cubicBezTo>
                    <a:pt x="577" y="538"/>
                    <a:pt x="661" y="395"/>
                    <a:pt x="564" y="297"/>
                  </a:cubicBezTo>
                  <a:cubicBezTo>
                    <a:pt x="489" y="222"/>
                    <a:pt x="438" y="122"/>
                    <a:pt x="363" y="47"/>
                  </a:cubicBezTo>
                  <a:cubicBezTo>
                    <a:pt x="336" y="14"/>
                    <a:pt x="302" y="0"/>
                    <a:pt x="267"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2339;p58">
              <a:extLst>
                <a:ext uri="{FF2B5EF4-FFF2-40B4-BE49-F238E27FC236}">
                  <a16:creationId xmlns:a16="http://schemas.microsoft.com/office/drawing/2014/main" id="{C8B219DB-968C-DD68-AAFF-5F342BCAE73B}"/>
                </a:ext>
              </a:extLst>
            </p:cNvPr>
            <p:cNvSpPr/>
            <p:nvPr/>
          </p:nvSpPr>
          <p:spPr>
            <a:xfrm>
              <a:off x="1737150" y="1636200"/>
              <a:ext cx="58900" cy="56875"/>
            </a:xfrm>
            <a:custGeom>
              <a:avLst/>
              <a:gdLst/>
              <a:ahLst/>
              <a:cxnLst/>
              <a:rect l="l" t="t" r="r" b="b"/>
              <a:pathLst>
                <a:path w="2356" h="2275" extrusionOk="0">
                  <a:moveTo>
                    <a:pt x="1923" y="1"/>
                  </a:moveTo>
                  <a:cubicBezTo>
                    <a:pt x="1505" y="1"/>
                    <a:pt x="1046" y="485"/>
                    <a:pt x="801" y="779"/>
                  </a:cubicBezTo>
                  <a:cubicBezTo>
                    <a:pt x="476" y="1130"/>
                    <a:pt x="250" y="1506"/>
                    <a:pt x="75" y="1957"/>
                  </a:cubicBezTo>
                  <a:cubicBezTo>
                    <a:pt x="1" y="2122"/>
                    <a:pt x="170" y="2274"/>
                    <a:pt x="325" y="2274"/>
                  </a:cubicBezTo>
                  <a:cubicBezTo>
                    <a:pt x="381" y="2274"/>
                    <a:pt x="435" y="2254"/>
                    <a:pt x="476" y="2207"/>
                  </a:cubicBezTo>
                  <a:cubicBezTo>
                    <a:pt x="751" y="1882"/>
                    <a:pt x="1052" y="1556"/>
                    <a:pt x="1378" y="1280"/>
                  </a:cubicBezTo>
                  <a:cubicBezTo>
                    <a:pt x="1679" y="1029"/>
                    <a:pt x="2130" y="779"/>
                    <a:pt x="2255" y="403"/>
                  </a:cubicBezTo>
                  <a:cubicBezTo>
                    <a:pt x="2355" y="202"/>
                    <a:pt x="2130" y="27"/>
                    <a:pt x="1954" y="2"/>
                  </a:cubicBezTo>
                  <a:cubicBezTo>
                    <a:pt x="1944" y="1"/>
                    <a:pt x="1934" y="1"/>
                    <a:pt x="19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2340;p58">
              <a:extLst>
                <a:ext uri="{FF2B5EF4-FFF2-40B4-BE49-F238E27FC236}">
                  <a16:creationId xmlns:a16="http://schemas.microsoft.com/office/drawing/2014/main" id="{96D6590A-8799-E072-34CF-989D1A586129}"/>
                </a:ext>
              </a:extLst>
            </p:cNvPr>
            <p:cNvSpPr/>
            <p:nvPr/>
          </p:nvSpPr>
          <p:spPr>
            <a:xfrm>
              <a:off x="1751475" y="1574750"/>
              <a:ext cx="51975" cy="44475"/>
            </a:xfrm>
            <a:custGeom>
              <a:avLst/>
              <a:gdLst/>
              <a:ahLst/>
              <a:cxnLst/>
              <a:rect l="l" t="t" r="r" b="b"/>
              <a:pathLst>
                <a:path w="2079" h="1779" extrusionOk="0">
                  <a:moveTo>
                    <a:pt x="1821" y="0"/>
                  </a:moveTo>
                  <a:cubicBezTo>
                    <a:pt x="1808" y="0"/>
                    <a:pt x="1795" y="1"/>
                    <a:pt x="1782" y="4"/>
                  </a:cubicBezTo>
                  <a:cubicBezTo>
                    <a:pt x="1456" y="79"/>
                    <a:pt x="1231" y="304"/>
                    <a:pt x="1005" y="530"/>
                  </a:cubicBezTo>
                  <a:cubicBezTo>
                    <a:pt x="755" y="756"/>
                    <a:pt x="504" y="981"/>
                    <a:pt x="253" y="1207"/>
                  </a:cubicBezTo>
                  <a:cubicBezTo>
                    <a:pt x="1" y="1440"/>
                    <a:pt x="230" y="1779"/>
                    <a:pt x="498" y="1779"/>
                  </a:cubicBezTo>
                  <a:cubicBezTo>
                    <a:pt x="576" y="1779"/>
                    <a:pt x="656" y="1750"/>
                    <a:pt x="730" y="1683"/>
                  </a:cubicBezTo>
                  <a:cubicBezTo>
                    <a:pt x="980" y="1457"/>
                    <a:pt x="1231" y="1232"/>
                    <a:pt x="1481" y="1006"/>
                  </a:cubicBezTo>
                  <a:cubicBezTo>
                    <a:pt x="1707" y="781"/>
                    <a:pt x="1933" y="580"/>
                    <a:pt x="2033" y="279"/>
                  </a:cubicBezTo>
                  <a:cubicBezTo>
                    <a:pt x="2079" y="119"/>
                    <a:pt x="1957" y="0"/>
                    <a:pt x="1821"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2341;p58">
              <a:extLst>
                <a:ext uri="{FF2B5EF4-FFF2-40B4-BE49-F238E27FC236}">
                  <a16:creationId xmlns:a16="http://schemas.microsoft.com/office/drawing/2014/main" id="{9CED69CC-DDFE-F01D-6C69-D31FF6127888}"/>
                </a:ext>
              </a:extLst>
            </p:cNvPr>
            <p:cNvSpPr/>
            <p:nvPr/>
          </p:nvSpPr>
          <p:spPr>
            <a:xfrm>
              <a:off x="1808350" y="1485225"/>
              <a:ext cx="45975" cy="28350"/>
            </a:xfrm>
            <a:custGeom>
              <a:avLst/>
              <a:gdLst/>
              <a:ahLst/>
              <a:cxnLst/>
              <a:rect l="l" t="t" r="r" b="b"/>
              <a:pathLst>
                <a:path w="1839" h="1134" extrusionOk="0">
                  <a:moveTo>
                    <a:pt x="1587" y="1"/>
                  </a:moveTo>
                  <a:cubicBezTo>
                    <a:pt x="1337" y="1"/>
                    <a:pt x="1136" y="151"/>
                    <a:pt x="936" y="251"/>
                  </a:cubicBezTo>
                  <a:cubicBezTo>
                    <a:pt x="710" y="377"/>
                    <a:pt x="485" y="502"/>
                    <a:pt x="259" y="627"/>
                  </a:cubicBezTo>
                  <a:cubicBezTo>
                    <a:pt x="0" y="778"/>
                    <a:pt x="169" y="1134"/>
                    <a:pt x="412" y="1134"/>
                  </a:cubicBezTo>
                  <a:cubicBezTo>
                    <a:pt x="452" y="1134"/>
                    <a:pt x="493" y="1124"/>
                    <a:pt x="535" y="1103"/>
                  </a:cubicBezTo>
                  <a:cubicBezTo>
                    <a:pt x="760" y="978"/>
                    <a:pt x="986" y="853"/>
                    <a:pt x="1212" y="727"/>
                  </a:cubicBezTo>
                  <a:cubicBezTo>
                    <a:pt x="1412" y="627"/>
                    <a:pt x="1638" y="527"/>
                    <a:pt x="1763" y="326"/>
                  </a:cubicBezTo>
                  <a:cubicBezTo>
                    <a:pt x="1838" y="176"/>
                    <a:pt x="1738" y="1"/>
                    <a:pt x="1587"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Tree>
    <p:extLst>
      <p:ext uri="{BB962C8B-B14F-4D97-AF65-F5344CB8AC3E}">
        <p14:creationId xmlns:p14="http://schemas.microsoft.com/office/powerpoint/2010/main" val="1228425534"/>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1 klausimas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B242D776-85DF-408A-3B0A-A1E2AF44A189}"/>
              </a:ext>
            </a:extLst>
          </p:cNvPr>
          <p:cNvSpPr txBox="1"/>
          <p:nvPr/>
        </p:nvSpPr>
        <p:spPr>
          <a:xfrm>
            <a:off x="1288723" y="1922270"/>
            <a:ext cx="9673911" cy="3970318"/>
          </a:xfrm>
          <a:prstGeom prst="rect">
            <a:avLst/>
          </a:prstGeom>
          <a:noFill/>
        </p:spPr>
        <p:txBody>
          <a:bodyPr wrap="square" rtlCol="0">
            <a:spAutoFit/>
          </a:bodyPr>
          <a:lstStyle/>
          <a:p>
            <a:r>
              <a:rPr lang="en-US" sz="2800" b="1" dirty="0">
                <a:solidFill>
                  <a:srgbClr val="C04F15"/>
                </a:solidFill>
                <a:latin typeface="Arial Black" panose="020B0A04020102020204" pitchFamily="34" charset="0"/>
              </a:rPr>
              <a:t>Kokie yra jonizuojančiosios spinduliuotės tipai?</a:t>
            </a:r>
          </a:p>
          <a:p>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Alfa, beta, gama.</a:t>
            </a:r>
          </a:p>
          <a:p>
            <a:pPr marL="457200" indent="-457200">
              <a:buFont typeface="+mj-lt"/>
              <a:buAutoNum type="alphaLcParenR"/>
            </a:pPr>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Meta, beta, alfa.</a:t>
            </a:r>
          </a:p>
          <a:p>
            <a:pPr marL="457200" indent="-457200">
              <a:buFont typeface="+mj-lt"/>
              <a:buAutoNum type="alphaLcParenR"/>
            </a:pPr>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Meta, beta, alma.</a:t>
            </a:r>
          </a:p>
          <a:p>
            <a:pPr marL="342900" indent="-342900" algn="ctr">
              <a:buFont typeface="+mj-lt"/>
              <a:buAutoNum type="arabicPeriod"/>
            </a:pPr>
            <a:endParaRPr lang="en-US" sz="2800" b="1" dirty="0">
              <a:solidFill>
                <a:srgbClr val="C04F15"/>
              </a:solidFill>
              <a:latin typeface="Arial Black" panose="020B0A04020102020204" pitchFamily="34" charset="0"/>
            </a:endParaRPr>
          </a:p>
          <a:p>
            <a:pPr algn="ctr"/>
            <a:endParaRPr lang="lt-LT" sz="2800" b="1" dirty="0">
              <a:solidFill>
                <a:srgbClr val="C04F15"/>
              </a:solidFill>
              <a:latin typeface="Arial Black" panose="020B0A04020102020204" pitchFamily="34" charset="0"/>
            </a:endParaRPr>
          </a:p>
        </p:txBody>
      </p:sp>
    </p:spTree>
    <p:extLst>
      <p:ext uri="{BB962C8B-B14F-4D97-AF65-F5344CB8AC3E}">
        <p14:creationId xmlns:p14="http://schemas.microsoft.com/office/powerpoint/2010/main" val="925080291"/>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lang="en-US" sz="3200" b="1" kern="0" dirty="0">
                <a:solidFill>
                  <a:schemeClr val="bg1"/>
                </a:solidFill>
                <a:latin typeface="Arial Black" panose="020B0A04020102020204" pitchFamily="34" charset="0"/>
                <a:cs typeface="Arial"/>
                <a:sym typeface="Arial"/>
              </a:rPr>
              <a:t>2</a:t>
            </a: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 klausimas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B242D776-85DF-408A-3B0A-A1E2AF44A189}"/>
              </a:ext>
            </a:extLst>
          </p:cNvPr>
          <p:cNvSpPr txBox="1"/>
          <p:nvPr/>
        </p:nvSpPr>
        <p:spPr>
          <a:xfrm>
            <a:off x="1288723" y="1922270"/>
            <a:ext cx="9673911" cy="4832092"/>
          </a:xfrm>
          <a:prstGeom prst="rect">
            <a:avLst/>
          </a:prstGeom>
          <a:noFill/>
        </p:spPr>
        <p:txBody>
          <a:bodyPr wrap="square" rtlCol="0">
            <a:spAutoFit/>
          </a:bodyPr>
          <a:lstStyle/>
          <a:p>
            <a:r>
              <a:rPr lang="en-US" sz="2800" b="1" dirty="0">
                <a:solidFill>
                  <a:srgbClr val="C04F15"/>
                </a:solidFill>
                <a:latin typeface="Arial Black" panose="020B0A04020102020204" pitchFamily="34" charset="0"/>
              </a:rPr>
              <a:t>Ką parodo radioaktyviųjų medžiagų aktyvumas?</a:t>
            </a:r>
          </a:p>
          <a:p>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Kiek vidutiniškai, medžiagos branduolių suskyla per 1 valandą.</a:t>
            </a:r>
          </a:p>
          <a:p>
            <a:pPr marL="457200" indent="-457200">
              <a:buFont typeface="+mj-lt"/>
              <a:buAutoNum type="alphaLcParenR"/>
            </a:pPr>
            <a:endParaRPr lang="en-US" sz="2800" b="1" dirty="0">
              <a:solidFill>
                <a:srgbClr val="C04F15"/>
              </a:solidFill>
              <a:latin typeface="Arial Black" panose="020B0A04020102020204" pitchFamily="34" charset="0"/>
            </a:endParaRP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r>
              <a:rPr lang="en-US" sz="2800" b="1" dirty="0">
                <a:solidFill>
                  <a:srgbClr val="C04F15"/>
                </a:solidFill>
                <a:latin typeface="Arial Black" panose="020B0A04020102020204" pitchFamily="34" charset="0"/>
              </a:rPr>
              <a:t>K</a:t>
            </a:r>
            <a:r>
              <a:rPr kumimoji="0" lang="en-US" sz="28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rPr>
              <a:t>iek vidutiniškai, medžiagos branduolių suskyla per 1 sekundę.</a:t>
            </a: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Radioaktyvumą.</a:t>
            </a:r>
          </a:p>
          <a:p>
            <a:pPr marL="342900" indent="-342900" algn="ctr">
              <a:buFont typeface="+mj-lt"/>
              <a:buAutoNum type="arabicPeriod"/>
            </a:pPr>
            <a:endParaRPr lang="en-US" sz="2800" b="1" dirty="0">
              <a:solidFill>
                <a:srgbClr val="C04F15"/>
              </a:solidFill>
              <a:latin typeface="Arial Black" panose="020B0A04020102020204" pitchFamily="34" charset="0"/>
            </a:endParaRPr>
          </a:p>
          <a:p>
            <a:pPr algn="ctr"/>
            <a:endParaRPr lang="lt-LT" sz="2800" b="1" dirty="0">
              <a:solidFill>
                <a:srgbClr val="C04F15"/>
              </a:solidFill>
              <a:latin typeface="Arial Black" panose="020B0A04020102020204" pitchFamily="34" charset="0"/>
            </a:endParaRPr>
          </a:p>
        </p:txBody>
      </p:sp>
    </p:spTree>
    <p:extLst>
      <p:ext uri="{BB962C8B-B14F-4D97-AF65-F5344CB8AC3E}">
        <p14:creationId xmlns:p14="http://schemas.microsoft.com/office/powerpoint/2010/main" val="2022202209"/>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3 klausimas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B242D776-85DF-408A-3B0A-A1E2AF44A189}"/>
              </a:ext>
            </a:extLst>
          </p:cNvPr>
          <p:cNvSpPr txBox="1"/>
          <p:nvPr/>
        </p:nvSpPr>
        <p:spPr>
          <a:xfrm>
            <a:off x="1288723" y="1922270"/>
            <a:ext cx="9673911" cy="3970318"/>
          </a:xfrm>
          <a:prstGeom prst="rect">
            <a:avLst/>
          </a:prstGeom>
          <a:noFill/>
        </p:spPr>
        <p:txBody>
          <a:bodyPr wrap="square" rtlCol="0">
            <a:spAutoFit/>
          </a:bodyPr>
          <a:lstStyle/>
          <a:p>
            <a:r>
              <a:rPr lang="en-US" sz="2800" b="1" dirty="0">
                <a:solidFill>
                  <a:srgbClr val="C04F15"/>
                </a:solidFill>
                <a:latin typeface="Arial Black" panose="020B0A04020102020204" pitchFamily="34" charset="0"/>
              </a:rPr>
              <a:t>Kokią nauda teikia jonizuojančioji spinduliuotė?</a:t>
            </a:r>
          </a:p>
          <a:p>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Neteikia jokios naudos.</a:t>
            </a:r>
          </a:p>
          <a:p>
            <a:pPr marL="457200" indent="-457200">
              <a:buFont typeface="+mj-lt"/>
              <a:buAutoNum type="alphaLcParenR"/>
            </a:pPr>
            <a:endParaRPr lang="en-US" sz="2800" b="1" dirty="0">
              <a:solidFill>
                <a:srgbClr val="C04F15"/>
              </a:solidFill>
              <a:latin typeface="Arial Black" panose="020B0A04020102020204" pitchFamily="34" charset="0"/>
            </a:endParaRP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r>
              <a:rPr kumimoji="0" lang="en-US" sz="28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rPr>
              <a:t>Teikia didel</a:t>
            </a:r>
            <a:r>
              <a:rPr lang="en-US" sz="2800" b="1" dirty="0">
                <a:solidFill>
                  <a:srgbClr val="C04F15"/>
                </a:solidFill>
                <a:latin typeface="Arial Black" panose="020B0A04020102020204" pitchFamily="34" charset="0"/>
              </a:rPr>
              <a:t>ę naudą statybose.</a:t>
            </a:r>
            <a:endParaRPr kumimoji="0" lang="en-US" sz="28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endParaRP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Teikia didelę naudą medicinoje.</a:t>
            </a:r>
          </a:p>
          <a:p>
            <a:pPr marL="342900" indent="-342900" algn="ctr">
              <a:buFont typeface="+mj-lt"/>
              <a:buAutoNum type="arabicPeriod"/>
            </a:pPr>
            <a:endParaRPr lang="en-US" sz="2800" b="1" dirty="0">
              <a:solidFill>
                <a:srgbClr val="C04F15"/>
              </a:solidFill>
              <a:latin typeface="Arial Black" panose="020B0A04020102020204" pitchFamily="34" charset="0"/>
            </a:endParaRPr>
          </a:p>
          <a:p>
            <a:pPr algn="ctr"/>
            <a:endParaRPr lang="lt-LT" sz="2800" b="1" dirty="0">
              <a:solidFill>
                <a:srgbClr val="C04F15"/>
              </a:solidFill>
              <a:latin typeface="Arial Black" panose="020B0A04020102020204" pitchFamily="34" charset="0"/>
            </a:endParaRPr>
          </a:p>
        </p:txBody>
      </p:sp>
    </p:spTree>
    <p:extLst>
      <p:ext uri="{BB962C8B-B14F-4D97-AF65-F5344CB8AC3E}">
        <p14:creationId xmlns:p14="http://schemas.microsoft.com/office/powerpoint/2010/main" val="384224615"/>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lang="en-US" sz="3200" b="1" kern="0" dirty="0">
                <a:solidFill>
                  <a:schemeClr val="bg1"/>
                </a:solidFill>
                <a:latin typeface="Arial Black" panose="020B0A04020102020204" pitchFamily="34" charset="0"/>
                <a:cs typeface="Arial"/>
                <a:sym typeface="Arial"/>
              </a:rPr>
              <a:t>4</a:t>
            </a: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 klausimas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B242D776-85DF-408A-3B0A-A1E2AF44A189}"/>
              </a:ext>
            </a:extLst>
          </p:cNvPr>
          <p:cNvSpPr txBox="1"/>
          <p:nvPr/>
        </p:nvSpPr>
        <p:spPr>
          <a:xfrm>
            <a:off x="1288723" y="1922270"/>
            <a:ext cx="9673911" cy="4832092"/>
          </a:xfrm>
          <a:prstGeom prst="rect">
            <a:avLst/>
          </a:prstGeom>
          <a:noFill/>
        </p:spPr>
        <p:txBody>
          <a:bodyPr wrap="square" rtlCol="0">
            <a:spAutoFit/>
          </a:bodyPr>
          <a:lstStyle/>
          <a:p>
            <a:r>
              <a:rPr lang="en-US" sz="2800" b="1" dirty="0">
                <a:solidFill>
                  <a:srgbClr val="C04F15"/>
                </a:solidFill>
                <a:latin typeface="Arial Black" panose="020B0A04020102020204" pitchFamily="34" charset="0"/>
              </a:rPr>
              <a:t>Koks gydymo būdas naudojamas gydyti vėžiniams galvos, smegenų, kaklo, krūties ir kitiems susirgimams?</a:t>
            </a:r>
          </a:p>
          <a:p>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Spindulinė terapija.</a:t>
            </a:r>
          </a:p>
          <a:p>
            <a:pPr marL="457200" indent="-457200">
              <a:buFont typeface="+mj-lt"/>
              <a:buAutoNum type="alphaLcParenR"/>
            </a:pPr>
            <a:endParaRPr lang="en-US" sz="2800" b="1" dirty="0">
              <a:solidFill>
                <a:srgbClr val="C04F15"/>
              </a:solidFill>
              <a:latin typeface="Arial Black" panose="020B0A04020102020204" pitchFamily="34" charset="0"/>
            </a:endParaRP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r>
              <a:rPr lang="en-US" sz="2800" b="1" dirty="0">
                <a:solidFill>
                  <a:srgbClr val="C04F15"/>
                </a:solidFill>
                <a:latin typeface="Arial Black" panose="020B0A04020102020204" pitchFamily="34" charset="0"/>
              </a:rPr>
              <a:t>Branduolinė medicina.</a:t>
            </a:r>
            <a:endParaRPr kumimoji="0" lang="en-US" sz="28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endParaRP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Rentgenodiagnostika.</a:t>
            </a:r>
          </a:p>
          <a:p>
            <a:pPr marL="342900" indent="-342900" algn="ctr">
              <a:buFont typeface="+mj-lt"/>
              <a:buAutoNum type="arabicPeriod"/>
            </a:pPr>
            <a:endParaRPr lang="en-US" sz="2800" b="1" dirty="0">
              <a:solidFill>
                <a:srgbClr val="C04F15"/>
              </a:solidFill>
              <a:latin typeface="Arial Black" panose="020B0A04020102020204" pitchFamily="34" charset="0"/>
            </a:endParaRPr>
          </a:p>
          <a:p>
            <a:pPr algn="ctr"/>
            <a:endParaRPr lang="lt-LT" sz="2800" b="1" dirty="0">
              <a:solidFill>
                <a:srgbClr val="C04F15"/>
              </a:solidFill>
              <a:latin typeface="Arial Black" panose="020B0A04020102020204" pitchFamily="34" charset="0"/>
            </a:endParaRPr>
          </a:p>
        </p:txBody>
      </p:sp>
    </p:spTree>
    <p:extLst>
      <p:ext uri="{BB962C8B-B14F-4D97-AF65-F5344CB8AC3E}">
        <p14:creationId xmlns:p14="http://schemas.microsoft.com/office/powerpoint/2010/main" val="4143717353"/>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5 klausimas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B242D776-85DF-408A-3B0A-A1E2AF44A189}"/>
              </a:ext>
            </a:extLst>
          </p:cNvPr>
          <p:cNvSpPr txBox="1"/>
          <p:nvPr/>
        </p:nvSpPr>
        <p:spPr>
          <a:xfrm>
            <a:off x="1288723" y="1922270"/>
            <a:ext cx="9673911" cy="4401205"/>
          </a:xfrm>
          <a:prstGeom prst="rect">
            <a:avLst/>
          </a:prstGeom>
          <a:noFill/>
        </p:spPr>
        <p:txBody>
          <a:bodyPr wrap="square" rtlCol="0">
            <a:spAutoFit/>
          </a:bodyPr>
          <a:lstStyle/>
          <a:p>
            <a:r>
              <a:rPr lang="en-US" sz="2800" b="1" dirty="0">
                <a:solidFill>
                  <a:srgbClr val="C04F15"/>
                </a:solidFill>
                <a:latin typeface="Arial Black" panose="020B0A04020102020204" pitchFamily="34" charset="0"/>
              </a:rPr>
              <a:t>Kaip pakinta alfa daleles Išspinduliavęs branduolys?</a:t>
            </a:r>
          </a:p>
          <a:p>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Jo atominė masė sumažėja 4 vienetais.</a:t>
            </a:r>
          </a:p>
          <a:p>
            <a:pPr marL="457200" indent="-457200">
              <a:buFont typeface="+mj-lt"/>
              <a:buAutoNum type="alphaLcParenR"/>
            </a:pPr>
            <a:endParaRPr lang="en-US" sz="2800" b="1" dirty="0">
              <a:solidFill>
                <a:srgbClr val="C04F15"/>
              </a:solidFill>
              <a:latin typeface="Arial Black" panose="020B0A04020102020204" pitchFamily="34" charset="0"/>
            </a:endParaRP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r>
              <a:rPr kumimoji="0" lang="en-US" sz="28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rPr>
              <a:t>Jo atominė masė padidėja 4 vienetais.</a:t>
            </a: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Branduolys nepakinta.</a:t>
            </a:r>
          </a:p>
          <a:p>
            <a:pPr marL="342900" indent="-342900" algn="ctr">
              <a:buFont typeface="+mj-lt"/>
              <a:buAutoNum type="arabicPeriod"/>
            </a:pPr>
            <a:endParaRPr lang="en-US" sz="2800" b="1" dirty="0">
              <a:solidFill>
                <a:srgbClr val="C04F15"/>
              </a:solidFill>
              <a:latin typeface="Arial Black" panose="020B0A04020102020204" pitchFamily="34" charset="0"/>
            </a:endParaRPr>
          </a:p>
          <a:p>
            <a:pPr algn="ctr"/>
            <a:endParaRPr lang="lt-LT" sz="2800" b="1" dirty="0">
              <a:solidFill>
                <a:srgbClr val="C04F15"/>
              </a:solidFill>
              <a:latin typeface="Arial Black" panose="020B0A04020102020204" pitchFamily="34" charset="0"/>
            </a:endParaRPr>
          </a:p>
        </p:txBody>
      </p:sp>
    </p:spTree>
    <p:extLst>
      <p:ext uri="{BB962C8B-B14F-4D97-AF65-F5344CB8AC3E}">
        <p14:creationId xmlns:p14="http://schemas.microsoft.com/office/powerpoint/2010/main" val="3063591749"/>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lang="en-US" sz="3200" b="1" kern="0" dirty="0">
                <a:solidFill>
                  <a:schemeClr val="bg1"/>
                </a:solidFill>
                <a:latin typeface="Arial Black" panose="020B0A04020102020204" pitchFamily="34" charset="0"/>
                <a:cs typeface="Arial"/>
                <a:sym typeface="Arial"/>
              </a:rPr>
              <a:t>6</a:t>
            </a: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 klausimas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B242D776-85DF-408A-3B0A-A1E2AF44A189}"/>
              </a:ext>
            </a:extLst>
          </p:cNvPr>
          <p:cNvSpPr txBox="1"/>
          <p:nvPr/>
        </p:nvSpPr>
        <p:spPr>
          <a:xfrm>
            <a:off x="1288723" y="1922270"/>
            <a:ext cx="9673911" cy="3970318"/>
          </a:xfrm>
          <a:prstGeom prst="rect">
            <a:avLst/>
          </a:prstGeom>
          <a:noFill/>
        </p:spPr>
        <p:txBody>
          <a:bodyPr wrap="square" rtlCol="0">
            <a:spAutoFit/>
          </a:bodyPr>
          <a:lstStyle/>
          <a:p>
            <a:r>
              <a:rPr lang="en-US" sz="2800" b="1" dirty="0">
                <a:solidFill>
                  <a:srgbClr val="C04F15"/>
                </a:solidFill>
                <a:latin typeface="Arial Black" panose="020B0A04020102020204" pitchFamily="34" charset="0"/>
              </a:rPr>
              <a:t>Kaip pakinta branduolys įvykus beta skilimui?</a:t>
            </a:r>
          </a:p>
          <a:p>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Eilės numeris padidėja 2 vienetais.</a:t>
            </a:r>
          </a:p>
          <a:p>
            <a:pPr marL="457200" indent="-457200">
              <a:buFont typeface="+mj-lt"/>
              <a:buAutoNum type="alphaLcParenR"/>
            </a:pPr>
            <a:endParaRPr lang="en-US" sz="2800" b="1" dirty="0">
              <a:solidFill>
                <a:srgbClr val="C04F15"/>
              </a:solidFill>
              <a:latin typeface="Arial Black" panose="020B0A04020102020204" pitchFamily="34" charset="0"/>
            </a:endParaRP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r>
              <a:rPr lang="en-US" sz="2800" b="1" dirty="0">
                <a:solidFill>
                  <a:srgbClr val="C04F15"/>
                </a:solidFill>
                <a:latin typeface="Arial Black" panose="020B0A04020102020204" pitchFamily="34" charset="0"/>
              </a:rPr>
              <a:t>Eilės numeris padidėja vienetu.</a:t>
            </a:r>
            <a:endParaRPr kumimoji="0" lang="en-US" sz="28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endParaRP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Branduolys nepakinta.</a:t>
            </a:r>
          </a:p>
          <a:p>
            <a:pPr marL="342900" indent="-342900" algn="ctr">
              <a:buFont typeface="+mj-lt"/>
              <a:buAutoNum type="arabicPeriod"/>
            </a:pPr>
            <a:endParaRPr lang="en-US" sz="2800" b="1" dirty="0">
              <a:solidFill>
                <a:srgbClr val="C04F15"/>
              </a:solidFill>
              <a:latin typeface="Arial Black" panose="020B0A04020102020204" pitchFamily="34" charset="0"/>
            </a:endParaRPr>
          </a:p>
          <a:p>
            <a:pPr algn="ctr"/>
            <a:endParaRPr lang="lt-LT" sz="2800" b="1" dirty="0">
              <a:solidFill>
                <a:srgbClr val="C04F15"/>
              </a:solidFill>
              <a:latin typeface="Arial Black" panose="020B0A04020102020204" pitchFamily="34" charset="0"/>
            </a:endParaRPr>
          </a:p>
        </p:txBody>
      </p:sp>
    </p:spTree>
    <p:extLst>
      <p:ext uri="{BB962C8B-B14F-4D97-AF65-F5344CB8AC3E}">
        <p14:creationId xmlns:p14="http://schemas.microsoft.com/office/powerpoint/2010/main" val="3702195854"/>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7 klausimas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B242D776-85DF-408A-3B0A-A1E2AF44A189}"/>
              </a:ext>
            </a:extLst>
          </p:cNvPr>
          <p:cNvSpPr txBox="1"/>
          <p:nvPr/>
        </p:nvSpPr>
        <p:spPr>
          <a:xfrm>
            <a:off x="1288723" y="1922270"/>
            <a:ext cx="9673911" cy="4401205"/>
          </a:xfrm>
          <a:prstGeom prst="rect">
            <a:avLst/>
          </a:prstGeom>
          <a:noFill/>
        </p:spPr>
        <p:txBody>
          <a:bodyPr wrap="square" rtlCol="0">
            <a:spAutoFit/>
          </a:bodyPr>
          <a:lstStyle/>
          <a:p>
            <a:r>
              <a:rPr lang="en-US" sz="2800" b="1" dirty="0">
                <a:solidFill>
                  <a:srgbClr val="C04F15"/>
                </a:solidFill>
                <a:latin typeface="Arial Black" panose="020B0A04020102020204" pitchFamily="34" charset="0"/>
              </a:rPr>
              <a:t>Kaip pakinta gama daleles Išspinduliavęs branduolys?</a:t>
            </a:r>
          </a:p>
          <a:p>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Nepakinta.</a:t>
            </a:r>
          </a:p>
          <a:p>
            <a:pPr marL="457200" indent="-457200">
              <a:buFont typeface="+mj-lt"/>
              <a:buAutoNum type="alphaLcParenR"/>
            </a:pPr>
            <a:endParaRPr lang="en-US" sz="2800" b="1" dirty="0">
              <a:solidFill>
                <a:srgbClr val="C04F15"/>
              </a:solidFill>
              <a:latin typeface="Arial Black" panose="020B0A04020102020204" pitchFamily="34" charset="0"/>
            </a:endParaRP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r>
              <a:rPr kumimoji="0" lang="en-US" sz="28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rPr>
              <a:t>Branduolio energija sumaž</a:t>
            </a:r>
            <a:r>
              <a:rPr lang="en-US" sz="2800" b="1" dirty="0">
                <a:solidFill>
                  <a:srgbClr val="C04F15"/>
                </a:solidFill>
                <a:latin typeface="Arial Black" panose="020B0A04020102020204" pitchFamily="34" charset="0"/>
              </a:rPr>
              <a:t>ėja.</a:t>
            </a:r>
            <a:endParaRPr kumimoji="0" lang="en-US" sz="28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endParaRP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Branduolio energija padidėja.</a:t>
            </a:r>
          </a:p>
          <a:p>
            <a:pPr marL="342900" indent="-342900" algn="ctr">
              <a:buFont typeface="+mj-lt"/>
              <a:buAutoNum type="arabicPeriod"/>
            </a:pPr>
            <a:endParaRPr lang="en-US" sz="2800" b="1" dirty="0">
              <a:solidFill>
                <a:srgbClr val="C04F15"/>
              </a:solidFill>
              <a:latin typeface="Arial Black" panose="020B0A04020102020204" pitchFamily="34" charset="0"/>
            </a:endParaRPr>
          </a:p>
          <a:p>
            <a:pPr algn="ctr"/>
            <a:endParaRPr lang="lt-LT" sz="2800" b="1" dirty="0">
              <a:solidFill>
                <a:srgbClr val="C04F15"/>
              </a:solidFill>
              <a:latin typeface="Arial Black" panose="020B0A04020102020204" pitchFamily="34" charset="0"/>
            </a:endParaRPr>
          </a:p>
        </p:txBody>
      </p:sp>
    </p:spTree>
    <p:extLst>
      <p:ext uri="{BB962C8B-B14F-4D97-AF65-F5344CB8AC3E}">
        <p14:creationId xmlns:p14="http://schemas.microsoft.com/office/powerpoint/2010/main" val="833898385"/>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lang="en-US" sz="3200" b="1" kern="0" dirty="0">
                <a:solidFill>
                  <a:schemeClr val="bg1"/>
                </a:solidFill>
                <a:latin typeface="Arial Black" panose="020B0A04020102020204" pitchFamily="34" charset="0"/>
                <a:cs typeface="Arial"/>
                <a:sym typeface="Arial"/>
              </a:rPr>
              <a:t>8</a:t>
            </a: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 klausimas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B242D776-85DF-408A-3B0A-A1E2AF44A189}"/>
              </a:ext>
            </a:extLst>
          </p:cNvPr>
          <p:cNvSpPr txBox="1"/>
          <p:nvPr/>
        </p:nvSpPr>
        <p:spPr>
          <a:xfrm>
            <a:off x="1288723" y="1922270"/>
            <a:ext cx="9673911" cy="5262979"/>
          </a:xfrm>
          <a:prstGeom prst="rect">
            <a:avLst/>
          </a:prstGeom>
          <a:noFill/>
        </p:spPr>
        <p:txBody>
          <a:bodyPr wrap="square" rtlCol="0">
            <a:spAutoFit/>
          </a:bodyPr>
          <a:lstStyle/>
          <a:p>
            <a:r>
              <a:rPr lang="en-US" sz="2800" b="1" dirty="0">
                <a:solidFill>
                  <a:srgbClr val="C04F15"/>
                </a:solidFill>
                <a:latin typeface="Arial Black" panose="020B0A04020102020204" pitchFamily="34" charset="0"/>
              </a:rPr>
              <a:t>Kas yra dozimetras? </a:t>
            </a:r>
          </a:p>
          <a:p>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Prietaisas skirtas apsisaugoti nuo radioaktyviosios spinduliuotės.</a:t>
            </a:r>
          </a:p>
          <a:p>
            <a:pPr marL="457200" indent="-457200">
              <a:buFont typeface="+mj-lt"/>
              <a:buAutoNum type="alphaLcParenR"/>
            </a:pPr>
            <a:endParaRPr lang="en-US" sz="2800" b="1" dirty="0">
              <a:solidFill>
                <a:srgbClr val="C04F15"/>
              </a:solidFill>
              <a:latin typeface="Arial Black" panose="020B0A04020102020204" pitchFamily="34" charset="0"/>
            </a:endParaRP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r>
              <a:rPr lang="en-US" sz="2800" b="1" dirty="0">
                <a:solidFill>
                  <a:srgbClr val="C04F15"/>
                </a:solidFill>
                <a:latin typeface="Arial Black" panose="020B0A04020102020204" pitchFamily="34" charset="0"/>
              </a:rPr>
              <a:t>Prietaisas, kuris rodo dozimetro savininko gautą radioaktyviosios spinduliuotės dozę.</a:t>
            </a:r>
            <a:endParaRPr kumimoji="0" lang="en-US" sz="28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endParaRP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Prietaisas skirtas mažinti radioaktyviajai spinduliuotei.</a:t>
            </a:r>
          </a:p>
          <a:p>
            <a:pPr marL="342900" indent="-342900" algn="ctr">
              <a:buFont typeface="+mj-lt"/>
              <a:buAutoNum type="arabicPeriod"/>
            </a:pPr>
            <a:endParaRPr lang="en-US" sz="2800" b="1" dirty="0">
              <a:solidFill>
                <a:srgbClr val="C04F15"/>
              </a:solidFill>
              <a:latin typeface="Arial Black" panose="020B0A04020102020204" pitchFamily="34" charset="0"/>
            </a:endParaRPr>
          </a:p>
          <a:p>
            <a:pPr algn="ctr"/>
            <a:endParaRPr lang="lt-LT" sz="2800" b="1" dirty="0">
              <a:solidFill>
                <a:srgbClr val="C04F15"/>
              </a:solidFill>
              <a:latin typeface="Arial Black" panose="020B0A04020102020204" pitchFamily="34" charset="0"/>
            </a:endParaRPr>
          </a:p>
        </p:txBody>
      </p:sp>
    </p:spTree>
    <p:extLst>
      <p:ext uri="{BB962C8B-B14F-4D97-AF65-F5344CB8AC3E}">
        <p14:creationId xmlns:p14="http://schemas.microsoft.com/office/powerpoint/2010/main" val="1346503272"/>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9 klausimas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B242D776-85DF-408A-3B0A-A1E2AF44A189}"/>
              </a:ext>
            </a:extLst>
          </p:cNvPr>
          <p:cNvSpPr txBox="1"/>
          <p:nvPr/>
        </p:nvSpPr>
        <p:spPr>
          <a:xfrm>
            <a:off x="1288723" y="1922270"/>
            <a:ext cx="9673911" cy="5262979"/>
          </a:xfrm>
          <a:prstGeom prst="rect">
            <a:avLst/>
          </a:prstGeom>
          <a:noFill/>
        </p:spPr>
        <p:txBody>
          <a:bodyPr wrap="square" rtlCol="0">
            <a:spAutoFit/>
          </a:bodyPr>
          <a:lstStyle/>
          <a:p>
            <a:r>
              <a:rPr lang="en-US" sz="2800" b="1" dirty="0">
                <a:solidFill>
                  <a:srgbClr val="C04F15"/>
                </a:solidFill>
                <a:latin typeface="Arial Black" panose="020B0A04020102020204" pitchFamily="34" charset="0"/>
              </a:rPr>
              <a:t>Kas yra radioaktyviųjų elementų pusėjimo trukmė?</a:t>
            </a:r>
          </a:p>
          <a:p>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Laikas per kurį radioaktyvūs elementai pasidalija pusiau.</a:t>
            </a:r>
          </a:p>
          <a:p>
            <a:pPr marL="457200" indent="-457200">
              <a:buFont typeface="+mj-lt"/>
              <a:buAutoNum type="alphaLcParenR"/>
            </a:pPr>
            <a:endParaRPr lang="en-US" sz="2800" b="1" dirty="0">
              <a:solidFill>
                <a:srgbClr val="C04F15"/>
              </a:solidFill>
              <a:latin typeface="Arial Black" panose="020B0A04020102020204" pitchFamily="34" charset="0"/>
            </a:endParaRP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r>
              <a:rPr kumimoji="0" lang="en-US" sz="28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rPr>
              <a:t>Laikas per kurį suskyla pusė radioaktyviųjų branduolių.</a:t>
            </a: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Abu atsakymai teisingi.</a:t>
            </a:r>
          </a:p>
          <a:p>
            <a:pPr marL="342900" indent="-342900" algn="ctr">
              <a:buFont typeface="+mj-lt"/>
              <a:buAutoNum type="arabicPeriod"/>
            </a:pPr>
            <a:endParaRPr lang="en-US" sz="2800" b="1" dirty="0">
              <a:solidFill>
                <a:srgbClr val="C04F15"/>
              </a:solidFill>
              <a:latin typeface="Arial Black" panose="020B0A04020102020204" pitchFamily="34" charset="0"/>
            </a:endParaRPr>
          </a:p>
          <a:p>
            <a:pPr algn="ctr"/>
            <a:endParaRPr lang="lt-LT" sz="2800" b="1" dirty="0">
              <a:solidFill>
                <a:srgbClr val="C04F15"/>
              </a:solidFill>
              <a:latin typeface="Arial Black" panose="020B0A04020102020204" pitchFamily="34" charset="0"/>
            </a:endParaRPr>
          </a:p>
        </p:txBody>
      </p:sp>
    </p:spTree>
    <p:extLst>
      <p:ext uri="{BB962C8B-B14F-4D97-AF65-F5344CB8AC3E}">
        <p14:creationId xmlns:p14="http://schemas.microsoft.com/office/powerpoint/2010/main" val="700955747"/>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lang="en-US" sz="3200" b="1" kern="0" dirty="0">
                <a:solidFill>
                  <a:schemeClr val="bg1"/>
                </a:solidFill>
                <a:latin typeface="Arial Black" panose="020B0A04020102020204" pitchFamily="34" charset="0"/>
                <a:cs typeface="Arial"/>
                <a:sym typeface="Arial"/>
              </a:rPr>
              <a:t>10</a:t>
            </a: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 klausimas</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B242D776-85DF-408A-3B0A-A1E2AF44A189}"/>
              </a:ext>
            </a:extLst>
          </p:cNvPr>
          <p:cNvSpPr txBox="1"/>
          <p:nvPr/>
        </p:nvSpPr>
        <p:spPr>
          <a:xfrm>
            <a:off x="1288723" y="1922270"/>
            <a:ext cx="9673911" cy="3970318"/>
          </a:xfrm>
          <a:prstGeom prst="rect">
            <a:avLst/>
          </a:prstGeom>
          <a:noFill/>
        </p:spPr>
        <p:txBody>
          <a:bodyPr wrap="square" rtlCol="0">
            <a:spAutoFit/>
          </a:bodyPr>
          <a:lstStyle/>
          <a:p>
            <a:r>
              <a:rPr lang="en-US" sz="2800" b="1" dirty="0">
                <a:solidFill>
                  <a:srgbClr val="C04F15"/>
                </a:solidFill>
                <a:latin typeface="Arial Black" panose="020B0A04020102020204" pitchFamily="34" charset="0"/>
              </a:rPr>
              <a:t>Kas sulaiko alfa spinduliuotę?</a:t>
            </a:r>
          </a:p>
          <a:p>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Oda ir kvėpavimo takų apsauga.</a:t>
            </a:r>
          </a:p>
          <a:p>
            <a:pPr marL="457200" indent="-457200">
              <a:buFont typeface="+mj-lt"/>
              <a:buAutoNum type="alphaLcParenR"/>
            </a:pPr>
            <a:endParaRPr lang="en-US" sz="2800" b="1" dirty="0">
              <a:solidFill>
                <a:srgbClr val="C04F15"/>
              </a:solidFill>
              <a:latin typeface="Arial Black" panose="020B0A04020102020204" pitchFamily="34" charset="0"/>
            </a:endParaRP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r>
              <a:rPr lang="en-US" sz="2800" b="1" dirty="0">
                <a:solidFill>
                  <a:srgbClr val="C04F15"/>
                </a:solidFill>
                <a:latin typeface="Arial Black" panose="020B0A04020102020204" pitchFamily="34" charset="0"/>
              </a:rPr>
              <a:t>Drabužiai, akiniai.</a:t>
            </a:r>
            <a:endParaRPr kumimoji="0" lang="en-US" sz="28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endParaRPr>
          </a:p>
          <a:p>
            <a:pPr marL="457200" marR="0" lvl="0" indent="-457200" algn="l" defTabSz="914400" rtl="0" eaLnBrk="1" fontAlgn="auto" latinLnBrk="0" hangingPunct="1">
              <a:lnSpc>
                <a:spcPct val="100000"/>
              </a:lnSpc>
              <a:spcBef>
                <a:spcPts val="0"/>
              </a:spcBef>
              <a:spcAft>
                <a:spcPts val="0"/>
              </a:spcAft>
              <a:buClrTx/>
              <a:buSzTx/>
              <a:buFont typeface="+mj-lt"/>
              <a:buAutoNum type="alphaLcParenR"/>
              <a:tabLst/>
              <a:defRPr/>
            </a:pPr>
            <a:endParaRPr lang="en-US" sz="2800" b="1" dirty="0">
              <a:solidFill>
                <a:srgbClr val="C04F15"/>
              </a:solidFill>
              <a:latin typeface="Arial Black" panose="020B0A04020102020204" pitchFamily="34" charset="0"/>
            </a:endParaRPr>
          </a:p>
          <a:p>
            <a:pPr marL="457200" indent="-457200">
              <a:buFont typeface="+mj-lt"/>
              <a:buAutoNum type="alphaLcParenR"/>
            </a:pPr>
            <a:r>
              <a:rPr lang="en-US" sz="2800" b="1" dirty="0">
                <a:solidFill>
                  <a:srgbClr val="C04F15"/>
                </a:solidFill>
                <a:latin typeface="Arial Black" panose="020B0A04020102020204" pitchFamily="34" charset="0"/>
              </a:rPr>
              <a:t>Betono sluoksnis.</a:t>
            </a:r>
          </a:p>
          <a:p>
            <a:pPr marL="342900" indent="-342900" algn="ctr">
              <a:buFont typeface="+mj-lt"/>
              <a:buAutoNum type="arabicPeriod"/>
            </a:pPr>
            <a:endParaRPr lang="en-US" sz="2800" b="1" dirty="0">
              <a:solidFill>
                <a:srgbClr val="C04F15"/>
              </a:solidFill>
              <a:latin typeface="Arial Black" panose="020B0A04020102020204" pitchFamily="34" charset="0"/>
            </a:endParaRPr>
          </a:p>
          <a:p>
            <a:pPr algn="ctr"/>
            <a:endParaRPr lang="lt-LT" sz="2800" b="1" dirty="0">
              <a:solidFill>
                <a:srgbClr val="C04F15"/>
              </a:solidFill>
              <a:latin typeface="Arial Black" panose="020B0A04020102020204" pitchFamily="34" charset="0"/>
            </a:endParaRPr>
          </a:p>
        </p:txBody>
      </p:sp>
    </p:spTree>
    <p:extLst>
      <p:ext uri="{BB962C8B-B14F-4D97-AF65-F5344CB8AC3E}">
        <p14:creationId xmlns:p14="http://schemas.microsoft.com/office/powerpoint/2010/main" val="3356262501"/>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rPr>
              <a:t>A</a:t>
            </a:r>
            <a:r>
              <a:rPr lang="en-US" sz="3200" b="1" kern="0" dirty="0">
                <a:solidFill>
                  <a:schemeClr val="bg1"/>
                </a:solidFill>
                <a:latin typeface="Arial Black" panose="020B0A04020102020204" pitchFamily="34" charset="0"/>
                <a:cs typeface="Arial"/>
                <a:sym typeface="Arial"/>
              </a:rPr>
              <a:t>tsakymai</a:t>
            </a: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B242D776-85DF-408A-3B0A-A1E2AF44A189}"/>
              </a:ext>
            </a:extLst>
          </p:cNvPr>
          <p:cNvSpPr txBox="1"/>
          <p:nvPr/>
        </p:nvSpPr>
        <p:spPr>
          <a:xfrm>
            <a:off x="3249237" y="2093875"/>
            <a:ext cx="2001777" cy="5509200"/>
          </a:xfrm>
          <a:prstGeom prst="rect">
            <a:avLst/>
          </a:prstGeom>
          <a:noFill/>
        </p:spPr>
        <p:txBody>
          <a:bodyPr wrap="square" rtlCol="0">
            <a:spAutoFit/>
          </a:bodyPr>
          <a:lstStyle/>
          <a:p>
            <a:pPr marL="514350" indent="-514350">
              <a:buFont typeface="+mj-lt"/>
              <a:buAutoNum type="arabicPeriod"/>
            </a:pPr>
            <a:r>
              <a:rPr lang="en-US" sz="4400" b="1" dirty="0">
                <a:solidFill>
                  <a:srgbClr val="C04F15"/>
                </a:solidFill>
                <a:latin typeface="Arial Black" panose="020B0A04020102020204" pitchFamily="34" charset="0"/>
              </a:rPr>
              <a:t>   a)</a:t>
            </a:r>
          </a:p>
          <a:p>
            <a:pPr marL="514350" indent="-514350">
              <a:buFont typeface="+mj-lt"/>
              <a:buAutoNum type="arabicPeriod"/>
            </a:pPr>
            <a:r>
              <a:rPr lang="en-US" sz="4400" b="1" dirty="0">
                <a:solidFill>
                  <a:srgbClr val="C04F15"/>
                </a:solidFill>
                <a:latin typeface="Arial Black" panose="020B0A04020102020204" pitchFamily="34" charset="0"/>
              </a:rPr>
              <a:t>   b)</a:t>
            </a:r>
          </a:p>
          <a:p>
            <a:pPr marL="514350" indent="-514350">
              <a:buFont typeface="+mj-lt"/>
              <a:buAutoNum type="arabicPeriod"/>
            </a:pPr>
            <a:r>
              <a:rPr lang="en-US" sz="4400" b="1" dirty="0">
                <a:solidFill>
                  <a:srgbClr val="C04F15"/>
                </a:solidFill>
                <a:latin typeface="Arial Black" panose="020B0A04020102020204" pitchFamily="34" charset="0"/>
              </a:rPr>
              <a:t>   c)</a:t>
            </a:r>
          </a:p>
          <a:p>
            <a:pPr marL="514350" indent="-514350">
              <a:buFont typeface="+mj-lt"/>
              <a:buAutoNum type="arabicPeriod"/>
            </a:pPr>
            <a:r>
              <a:rPr lang="en-US" sz="4400" b="1" dirty="0">
                <a:solidFill>
                  <a:srgbClr val="C04F15"/>
                </a:solidFill>
                <a:latin typeface="Arial Black" panose="020B0A04020102020204" pitchFamily="34" charset="0"/>
              </a:rPr>
              <a:t>   a)</a:t>
            </a:r>
          </a:p>
          <a:p>
            <a:pPr marL="514350" indent="-514350">
              <a:buFont typeface="+mj-lt"/>
              <a:buAutoNum type="arabicPeriod"/>
            </a:pPr>
            <a:r>
              <a:rPr lang="en-US" sz="4400" b="1" dirty="0">
                <a:solidFill>
                  <a:srgbClr val="C04F15"/>
                </a:solidFill>
                <a:latin typeface="Arial Black" panose="020B0A04020102020204" pitchFamily="34" charset="0"/>
              </a:rPr>
              <a:t>   a)</a:t>
            </a:r>
          </a:p>
          <a:p>
            <a:pPr marL="514350" indent="-514350">
              <a:buFont typeface="+mj-lt"/>
              <a:buAutoNum type="arabicPeriod"/>
            </a:pPr>
            <a:endParaRPr lang="en-US" sz="4400" b="1" dirty="0">
              <a:solidFill>
                <a:srgbClr val="C04F15"/>
              </a:solidFill>
              <a:latin typeface="Arial Black" panose="020B0A04020102020204" pitchFamily="34" charset="0"/>
            </a:endParaRPr>
          </a:p>
          <a:p>
            <a:pPr marL="342900" indent="-342900" algn="ctr">
              <a:buFont typeface="+mj-lt"/>
              <a:buAutoNum type="arabicPeriod"/>
            </a:pPr>
            <a:endParaRPr lang="en-US" sz="4400" b="1" dirty="0">
              <a:solidFill>
                <a:srgbClr val="C04F15"/>
              </a:solidFill>
              <a:latin typeface="Arial Black" panose="020B0A04020102020204" pitchFamily="34" charset="0"/>
            </a:endParaRPr>
          </a:p>
          <a:p>
            <a:pPr algn="ctr"/>
            <a:endParaRPr lang="lt-LT" sz="4400" b="1" dirty="0">
              <a:solidFill>
                <a:srgbClr val="C04F15"/>
              </a:solidFill>
              <a:latin typeface="Arial Black" panose="020B0A04020102020204" pitchFamily="34" charset="0"/>
            </a:endParaRPr>
          </a:p>
        </p:txBody>
      </p:sp>
      <p:sp>
        <p:nvSpPr>
          <p:cNvPr id="2" name="TextBox 1">
            <a:extLst>
              <a:ext uri="{FF2B5EF4-FFF2-40B4-BE49-F238E27FC236}">
                <a16:creationId xmlns:a16="http://schemas.microsoft.com/office/drawing/2014/main" id="{40074B25-E08F-0415-A6AD-45A44ABA026E}"/>
              </a:ext>
            </a:extLst>
          </p:cNvPr>
          <p:cNvSpPr txBox="1"/>
          <p:nvPr/>
        </p:nvSpPr>
        <p:spPr>
          <a:xfrm>
            <a:off x="7065836" y="2093875"/>
            <a:ext cx="2001778" cy="4154984"/>
          </a:xfrm>
          <a:prstGeom prst="rect">
            <a:avLst/>
          </a:prstGeom>
          <a:noFill/>
        </p:spPr>
        <p:txBody>
          <a:bodyPr wrap="square" rtlCol="0">
            <a:spAutoFit/>
          </a:bodyPr>
          <a:lstStyle/>
          <a:p>
            <a:pPr marL="514350" marR="0" lvl="0" indent="-514350" algn="l" defTabSz="914400" rtl="0" eaLnBrk="1" fontAlgn="auto" latinLnBrk="0" hangingPunct="1">
              <a:lnSpc>
                <a:spcPct val="100000"/>
              </a:lnSpc>
              <a:spcBef>
                <a:spcPts val="0"/>
              </a:spcBef>
              <a:spcAft>
                <a:spcPts val="0"/>
              </a:spcAft>
              <a:buClrTx/>
              <a:buSzTx/>
              <a:buFont typeface="+mj-lt"/>
              <a:buAutoNum type="arabicPeriod" startAt="6"/>
              <a:tabLst/>
              <a:defRPr/>
            </a:pPr>
            <a:r>
              <a:rPr kumimoji="0" lang="en-US" sz="44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rPr>
              <a:t>   b)</a:t>
            </a:r>
          </a:p>
          <a:p>
            <a:pPr marL="514350" marR="0" lvl="0" indent="-514350" algn="l" defTabSz="914400" rtl="0" eaLnBrk="1" fontAlgn="auto" latinLnBrk="0" hangingPunct="1">
              <a:lnSpc>
                <a:spcPct val="100000"/>
              </a:lnSpc>
              <a:spcBef>
                <a:spcPts val="0"/>
              </a:spcBef>
              <a:spcAft>
                <a:spcPts val="0"/>
              </a:spcAft>
              <a:buClrTx/>
              <a:buSzTx/>
              <a:buFont typeface="+mj-lt"/>
              <a:buAutoNum type="arabicPeriod" startAt="6"/>
              <a:tabLst/>
              <a:defRPr/>
            </a:pPr>
            <a:r>
              <a:rPr kumimoji="0" lang="en-US" sz="44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rPr>
              <a:t>   b)</a:t>
            </a:r>
          </a:p>
          <a:p>
            <a:pPr marL="514350" marR="0" lvl="0" indent="-514350" algn="l" defTabSz="914400" rtl="0" eaLnBrk="1" fontAlgn="auto" latinLnBrk="0" hangingPunct="1">
              <a:lnSpc>
                <a:spcPct val="100000"/>
              </a:lnSpc>
              <a:spcBef>
                <a:spcPts val="0"/>
              </a:spcBef>
              <a:spcAft>
                <a:spcPts val="0"/>
              </a:spcAft>
              <a:buClrTx/>
              <a:buSzTx/>
              <a:buFont typeface="+mj-lt"/>
              <a:buAutoNum type="arabicPeriod" startAt="6"/>
              <a:tabLst/>
              <a:defRPr/>
            </a:pPr>
            <a:r>
              <a:rPr kumimoji="0" lang="en-US" sz="44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rPr>
              <a:t>   b)</a:t>
            </a:r>
          </a:p>
          <a:p>
            <a:pPr marL="514350" marR="0" lvl="0" indent="-514350" algn="l" defTabSz="914400" rtl="0" eaLnBrk="1" fontAlgn="auto" latinLnBrk="0" hangingPunct="1">
              <a:lnSpc>
                <a:spcPct val="100000"/>
              </a:lnSpc>
              <a:spcBef>
                <a:spcPts val="0"/>
              </a:spcBef>
              <a:spcAft>
                <a:spcPts val="0"/>
              </a:spcAft>
              <a:buClrTx/>
              <a:buSzTx/>
              <a:buFont typeface="+mj-lt"/>
              <a:buAutoNum type="arabicPeriod" startAt="6"/>
              <a:tabLst/>
              <a:defRPr/>
            </a:pPr>
            <a:r>
              <a:rPr kumimoji="0" lang="en-US" sz="44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rPr>
              <a:t>   b)</a:t>
            </a:r>
          </a:p>
          <a:p>
            <a:pPr marL="514350" marR="0" lvl="0" indent="-514350" algn="l" defTabSz="914400" rtl="0" eaLnBrk="1" fontAlgn="auto" latinLnBrk="0" hangingPunct="1">
              <a:lnSpc>
                <a:spcPct val="100000"/>
              </a:lnSpc>
              <a:spcBef>
                <a:spcPts val="0"/>
              </a:spcBef>
              <a:spcAft>
                <a:spcPts val="0"/>
              </a:spcAft>
              <a:buClrTx/>
              <a:buSzTx/>
              <a:buFont typeface="+mj-lt"/>
              <a:buAutoNum type="arabicPeriod" startAt="6"/>
              <a:tabLst/>
              <a:defRPr/>
            </a:pPr>
            <a:r>
              <a:rPr kumimoji="0" lang="en-US" sz="4400" b="1" i="0" u="none" strike="noStrike" kern="1200" cap="none" spc="0" normalizeH="0" baseline="0" noProof="0" dirty="0">
                <a:ln>
                  <a:noFill/>
                </a:ln>
                <a:solidFill>
                  <a:srgbClr val="C04F15"/>
                </a:solidFill>
                <a:effectLst/>
                <a:uLnTx/>
                <a:uFillTx/>
                <a:latin typeface="Arial Black" panose="020B0A04020102020204" pitchFamily="34" charset="0"/>
                <a:ea typeface="+mn-ea"/>
                <a:cs typeface="+mn-cs"/>
              </a:rPr>
              <a:t> a)</a:t>
            </a:r>
          </a:p>
          <a:p>
            <a:pPr marL="342900" indent="-342900">
              <a:buFont typeface="+mj-lt"/>
              <a:buAutoNum type="arabicPeriod" startAt="6"/>
            </a:pPr>
            <a:endParaRPr lang="lt-LT" sz="4400" dirty="0"/>
          </a:p>
        </p:txBody>
      </p:sp>
    </p:spTree>
    <p:extLst>
      <p:ext uri="{BB962C8B-B14F-4D97-AF65-F5344CB8AC3E}">
        <p14:creationId xmlns:p14="http://schemas.microsoft.com/office/powerpoint/2010/main" val="2472740950"/>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FCF600"/>
        </a:solidFill>
        <a:effectLst/>
      </p:bgPr>
    </p:bg>
    <p:spTree>
      <p:nvGrpSpPr>
        <p:cNvPr id="1" name=""/>
        <p:cNvGrpSpPr/>
        <p:nvPr/>
      </p:nvGrpSpPr>
      <p:grpSpPr>
        <a:xfrm>
          <a:off x="0" y="0"/>
          <a:ext cx="0" cy="0"/>
          <a:chOff x="0" y="0"/>
          <a:chExt cx="0" cy="0"/>
        </a:xfrm>
      </p:grpSpPr>
      <p:sp>
        <p:nvSpPr>
          <p:cNvPr id="4" name="Google Shape;2004;p54">
            <a:extLst>
              <a:ext uri="{FF2B5EF4-FFF2-40B4-BE49-F238E27FC236}">
                <a16:creationId xmlns:a16="http://schemas.microsoft.com/office/drawing/2014/main" id="{B429B157-BC74-6186-9CB2-E0738DB71974}"/>
              </a:ext>
            </a:extLst>
          </p:cNvPr>
          <p:cNvSpPr/>
          <p:nvPr/>
        </p:nvSpPr>
        <p:spPr>
          <a:xfrm>
            <a:off x="1066562" y="621636"/>
            <a:ext cx="10058875" cy="623830"/>
          </a:xfrm>
          <a:custGeom>
            <a:avLst/>
            <a:gdLst/>
            <a:ahLst/>
            <a:cxnLst/>
            <a:rect l="l" t="t" r="r" b="b"/>
            <a:pathLst>
              <a:path w="44888" h="7620" extrusionOk="0">
                <a:moveTo>
                  <a:pt x="25" y="150"/>
                </a:moveTo>
                <a:cubicBezTo>
                  <a:pt x="251" y="0"/>
                  <a:pt x="451" y="0"/>
                  <a:pt x="677" y="0"/>
                </a:cubicBezTo>
                <a:cubicBezTo>
                  <a:pt x="2933" y="0"/>
                  <a:pt x="5188" y="0"/>
                  <a:pt x="7444" y="0"/>
                </a:cubicBezTo>
                <a:cubicBezTo>
                  <a:pt x="7720" y="0"/>
                  <a:pt x="7970" y="25"/>
                  <a:pt x="8221" y="50"/>
                </a:cubicBezTo>
                <a:cubicBezTo>
                  <a:pt x="8346" y="75"/>
                  <a:pt x="8472" y="100"/>
                  <a:pt x="8597" y="100"/>
                </a:cubicBezTo>
                <a:cubicBezTo>
                  <a:pt x="9424" y="75"/>
                  <a:pt x="10276" y="175"/>
                  <a:pt x="11103" y="251"/>
                </a:cubicBezTo>
                <a:cubicBezTo>
                  <a:pt x="11454" y="276"/>
                  <a:pt x="11805" y="301"/>
                  <a:pt x="12156" y="301"/>
                </a:cubicBezTo>
                <a:cubicBezTo>
                  <a:pt x="13985" y="301"/>
                  <a:pt x="15815" y="301"/>
                  <a:pt x="17644" y="301"/>
                </a:cubicBezTo>
                <a:cubicBezTo>
                  <a:pt x="17920" y="301"/>
                  <a:pt x="18171" y="326"/>
                  <a:pt x="18421" y="351"/>
                </a:cubicBezTo>
                <a:cubicBezTo>
                  <a:pt x="18722" y="376"/>
                  <a:pt x="19048" y="401"/>
                  <a:pt x="19349" y="426"/>
                </a:cubicBezTo>
                <a:cubicBezTo>
                  <a:pt x="19549" y="451"/>
                  <a:pt x="19725" y="476"/>
                  <a:pt x="19925" y="501"/>
                </a:cubicBezTo>
                <a:cubicBezTo>
                  <a:pt x="20076" y="501"/>
                  <a:pt x="20201" y="526"/>
                  <a:pt x="20326" y="526"/>
                </a:cubicBezTo>
                <a:cubicBezTo>
                  <a:pt x="21254" y="551"/>
                  <a:pt x="22181" y="551"/>
                  <a:pt x="23083" y="551"/>
                </a:cubicBezTo>
                <a:cubicBezTo>
                  <a:pt x="23409" y="526"/>
                  <a:pt x="23760" y="501"/>
                  <a:pt x="24086" y="426"/>
                </a:cubicBezTo>
                <a:cubicBezTo>
                  <a:pt x="24386" y="351"/>
                  <a:pt x="24687" y="351"/>
                  <a:pt x="24988" y="351"/>
                </a:cubicBezTo>
                <a:cubicBezTo>
                  <a:pt x="25188" y="351"/>
                  <a:pt x="25389" y="351"/>
                  <a:pt x="25564" y="301"/>
                </a:cubicBezTo>
                <a:cubicBezTo>
                  <a:pt x="25715" y="251"/>
                  <a:pt x="25840" y="251"/>
                  <a:pt x="25990" y="251"/>
                </a:cubicBezTo>
                <a:cubicBezTo>
                  <a:pt x="26467" y="251"/>
                  <a:pt x="26943" y="276"/>
                  <a:pt x="27394" y="276"/>
                </a:cubicBezTo>
                <a:cubicBezTo>
                  <a:pt x="27645" y="276"/>
                  <a:pt x="27895" y="251"/>
                  <a:pt x="28121" y="351"/>
                </a:cubicBezTo>
                <a:cubicBezTo>
                  <a:pt x="28221" y="376"/>
                  <a:pt x="28346" y="376"/>
                  <a:pt x="28447" y="376"/>
                </a:cubicBezTo>
                <a:cubicBezTo>
                  <a:pt x="29374" y="376"/>
                  <a:pt x="30301" y="401"/>
                  <a:pt x="31229" y="401"/>
                </a:cubicBezTo>
                <a:cubicBezTo>
                  <a:pt x="31354" y="401"/>
                  <a:pt x="31454" y="426"/>
                  <a:pt x="31554" y="401"/>
                </a:cubicBezTo>
                <a:cubicBezTo>
                  <a:pt x="31880" y="276"/>
                  <a:pt x="32231" y="301"/>
                  <a:pt x="32557" y="301"/>
                </a:cubicBezTo>
                <a:cubicBezTo>
                  <a:pt x="32607" y="301"/>
                  <a:pt x="32657" y="301"/>
                  <a:pt x="32682" y="301"/>
                </a:cubicBezTo>
                <a:cubicBezTo>
                  <a:pt x="33083" y="150"/>
                  <a:pt x="33509" y="201"/>
                  <a:pt x="33910" y="201"/>
                </a:cubicBezTo>
                <a:cubicBezTo>
                  <a:pt x="35163" y="201"/>
                  <a:pt x="36417" y="201"/>
                  <a:pt x="37670" y="201"/>
                </a:cubicBezTo>
                <a:cubicBezTo>
                  <a:pt x="38146" y="201"/>
                  <a:pt x="38647" y="226"/>
                  <a:pt x="39123" y="276"/>
                </a:cubicBezTo>
                <a:cubicBezTo>
                  <a:pt x="39224" y="301"/>
                  <a:pt x="39324" y="301"/>
                  <a:pt x="39449" y="301"/>
                </a:cubicBezTo>
                <a:cubicBezTo>
                  <a:pt x="40026" y="251"/>
                  <a:pt x="40627" y="301"/>
                  <a:pt x="41229" y="201"/>
                </a:cubicBezTo>
                <a:cubicBezTo>
                  <a:pt x="41354" y="175"/>
                  <a:pt x="41479" y="226"/>
                  <a:pt x="41630" y="251"/>
                </a:cubicBezTo>
                <a:cubicBezTo>
                  <a:pt x="41880" y="301"/>
                  <a:pt x="42156" y="351"/>
                  <a:pt x="42432" y="351"/>
                </a:cubicBezTo>
                <a:cubicBezTo>
                  <a:pt x="42682" y="351"/>
                  <a:pt x="42908" y="351"/>
                  <a:pt x="43158" y="426"/>
                </a:cubicBezTo>
                <a:cubicBezTo>
                  <a:pt x="43384" y="476"/>
                  <a:pt x="43635" y="451"/>
                  <a:pt x="43885" y="451"/>
                </a:cubicBezTo>
                <a:cubicBezTo>
                  <a:pt x="44036" y="451"/>
                  <a:pt x="44161" y="451"/>
                  <a:pt x="44286" y="476"/>
                </a:cubicBezTo>
                <a:cubicBezTo>
                  <a:pt x="44437" y="501"/>
                  <a:pt x="44587" y="576"/>
                  <a:pt x="44737" y="627"/>
                </a:cubicBezTo>
                <a:cubicBezTo>
                  <a:pt x="44737" y="727"/>
                  <a:pt x="44762" y="802"/>
                  <a:pt x="44762" y="902"/>
                </a:cubicBezTo>
                <a:cubicBezTo>
                  <a:pt x="44762" y="1529"/>
                  <a:pt x="44787" y="2130"/>
                  <a:pt x="44687" y="2732"/>
                </a:cubicBezTo>
                <a:cubicBezTo>
                  <a:pt x="44637" y="3008"/>
                  <a:pt x="44662" y="3283"/>
                  <a:pt x="44637" y="3559"/>
                </a:cubicBezTo>
                <a:cubicBezTo>
                  <a:pt x="44637" y="3885"/>
                  <a:pt x="44612" y="4186"/>
                  <a:pt x="44587" y="4486"/>
                </a:cubicBezTo>
                <a:cubicBezTo>
                  <a:pt x="44587" y="4637"/>
                  <a:pt x="44587" y="4787"/>
                  <a:pt x="44612" y="4937"/>
                </a:cubicBezTo>
                <a:cubicBezTo>
                  <a:pt x="44612" y="5113"/>
                  <a:pt x="44637" y="5263"/>
                  <a:pt x="44662" y="5439"/>
                </a:cubicBezTo>
                <a:cubicBezTo>
                  <a:pt x="44687" y="5489"/>
                  <a:pt x="44662" y="5564"/>
                  <a:pt x="44687" y="5564"/>
                </a:cubicBezTo>
                <a:cubicBezTo>
                  <a:pt x="44888" y="5739"/>
                  <a:pt x="44787" y="5940"/>
                  <a:pt x="44787" y="6115"/>
                </a:cubicBezTo>
                <a:cubicBezTo>
                  <a:pt x="44787" y="6391"/>
                  <a:pt x="44787" y="6667"/>
                  <a:pt x="44762" y="6942"/>
                </a:cubicBezTo>
                <a:cubicBezTo>
                  <a:pt x="44412" y="7143"/>
                  <a:pt x="44036" y="7193"/>
                  <a:pt x="43660" y="7193"/>
                </a:cubicBezTo>
                <a:cubicBezTo>
                  <a:pt x="43108" y="7193"/>
                  <a:pt x="42582" y="7193"/>
                  <a:pt x="42056" y="7218"/>
                </a:cubicBezTo>
                <a:cubicBezTo>
                  <a:pt x="41680" y="7243"/>
                  <a:pt x="41279" y="7293"/>
                  <a:pt x="40903" y="7293"/>
                </a:cubicBezTo>
                <a:cubicBezTo>
                  <a:pt x="40477" y="7293"/>
                  <a:pt x="40051" y="7343"/>
                  <a:pt x="39625" y="7193"/>
                </a:cubicBezTo>
                <a:cubicBezTo>
                  <a:pt x="39524" y="7168"/>
                  <a:pt x="39399" y="7193"/>
                  <a:pt x="39274" y="7193"/>
                </a:cubicBezTo>
                <a:cubicBezTo>
                  <a:pt x="39023" y="7193"/>
                  <a:pt x="38772" y="7193"/>
                  <a:pt x="38547" y="7118"/>
                </a:cubicBezTo>
                <a:cubicBezTo>
                  <a:pt x="38422" y="7068"/>
                  <a:pt x="38296" y="7068"/>
                  <a:pt x="38196" y="7068"/>
                </a:cubicBezTo>
                <a:cubicBezTo>
                  <a:pt x="37895" y="7068"/>
                  <a:pt x="37594" y="7068"/>
                  <a:pt x="37319" y="6967"/>
                </a:cubicBezTo>
                <a:cubicBezTo>
                  <a:pt x="37219" y="6917"/>
                  <a:pt x="37093" y="6917"/>
                  <a:pt x="36968" y="6917"/>
                </a:cubicBezTo>
                <a:cubicBezTo>
                  <a:pt x="34838" y="6917"/>
                  <a:pt x="32682" y="6942"/>
                  <a:pt x="30552" y="6942"/>
                </a:cubicBezTo>
                <a:cubicBezTo>
                  <a:pt x="30427" y="6942"/>
                  <a:pt x="30301" y="6942"/>
                  <a:pt x="30201" y="6967"/>
                </a:cubicBezTo>
                <a:cubicBezTo>
                  <a:pt x="29900" y="7093"/>
                  <a:pt x="29625" y="7068"/>
                  <a:pt x="29324" y="7068"/>
                </a:cubicBezTo>
                <a:cubicBezTo>
                  <a:pt x="28923" y="7068"/>
                  <a:pt x="28497" y="7068"/>
                  <a:pt x="28096" y="7068"/>
                </a:cubicBezTo>
                <a:cubicBezTo>
                  <a:pt x="27795" y="7068"/>
                  <a:pt x="27519" y="7068"/>
                  <a:pt x="27218" y="7143"/>
                </a:cubicBezTo>
                <a:cubicBezTo>
                  <a:pt x="27093" y="7193"/>
                  <a:pt x="26968" y="7168"/>
                  <a:pt x="26817" y="7168"/>
                </a:cubicBezTo>
                <a:cubicBezTo>
                  <a:pt x="25489" y="7168"/>
                  <a:pt x="24161" y="7168"/>
                  <a:pt x="22832" y="7168"/>
                </a:cubicBezTo>
                <a:cubicBezTo>
                  <a:pt x="22632" y="7168"/>
                  <a:pt x="22406" y="7193"/>
                  <a:pt x="22206" y="7243"/>
                </a:cubicBezTo>
                <a:cubicBezTo>
                  <a:pt x="22056" y="7293"/>
                  <a:pt x="21905" y="7293"/>
                  <a:pt x="21755" y="7293"/>
                </a:cubicBezTo>
                <a:cubicBezTo>
                  <a:pt x="20201" y="7293"/>
                  <a:pt x="18672" y="7293"/>
                  <a:pt x="17118" y="7318"/>
                </a:cubicBezTo>
                <a:cubicBezTo>
                  <a:pt x="16893" y="7318"/>
                  <a:pt x="16667" y="7368"/>
                  <a:pt x="16441" y="7394"/>
                </a:cubicBezTo>
                <a:cubicBezTo>
                  <a:pt x="16266" y="7419"/>
                  <a:pt x="16116" y="7444"/>
                  <a:pt x="15940" y="7444"/>
                </a:cubicBezTo>
                <a:cubicBezTo>
                  <a:pt x="15539" y="7444"/>
                  <a:pt x="15113" y="7469"/>
                  <a:pt x="14712" y="7519"/>
                </a:cubicBezTo>
                <a:cubicBezTo>
                  <a:pt x="14086" y="7569"/>
                  <a:pt x="13459" y="7619"/>
                  <a:pt x="12857" y="7469"/>
                </a:cubicBezTo>
                <a:cubicBezTo>
                  <a:pt x="12682" y="7444"/>
                  <a:pt x="12507" y="7444"/>
                  <a:pt x="12356" y="7444"/>
                </a:cubicBezTo>
                <a:cubicBezTo>
                  <a:pt x="10827" y="7444"/>
                  <a:pt x="9299" y="7444"/>
                  <a:pt x="7770" y="7444"/>
                </a:cubicBezTo>
                <a:cubicBezTo>
                  <a:pt x="7544" y="7444"/>
                  <a:pt x="7344" y="7394"/>
                  <a:pt x="7143" y="7368"/>
                </a:cubicBezTo>
                <a:cubicBezTo>
                  <a:pt x="6943" y="7368"/>
                  <a:pt x="6742" y="7343"/>
                  <a:pt x="6542" y="7343"/>
                </a:cubicBezTo>
                <a:cubicBezTo>
                  <a:pt x="6141" y="7343"/>
                  <a:pt x="5740" y="7368"/>
                  <a:pt x="5364" y="7268"/>
                </a:cubicBezTo>
                <a:cubicBezTo>
                  <a:pt x="5088" y="7218"/>
                  <a:pt x="4812" y="7218"/>
                  <a:pt x="4562" y="7368"/>
                </a:cubicBezTo>
                <a:cubicBezTo>
                  <a:pt x="4461" y="7419"/>
                  <a:pt x="4311" y="7444"/>
                  <a:pt x="4211" y="7444"/>
                </a:cubicBezTo>
                <a:cubicBezTo>
                  <a:pt x="4010" y="7469"/>
                  <a:pt x="3810" y="7444"/>
                  <a:pt x="3609" y="7444"/>
                </a:cubicBezTo>
                <a:cubicBezTo>
                  <a:pt x="3509" y="7444"/>
                  <a:pt x="3409" y="7469"/>
                  <a:pt x="3334" y="7444"/>
                </a:cubicBezTo>
                <a:cubicBezTo>
                  <a:pt x="3108" y="7293"/>
                  <a:pt x="2857" y="7343"/>
                  <a:pt x="2632" y="7343"/>
                </a:cubicBezTo>
                <a:cubicBezTo>
                  <a:pt x="2406" y="7368"/>
                  <a:pt x="2181" y="7343"/>
                  <a:pt x="1955" y="7243"/>
                </a:cubicBezTo>
                <a:cubicBezTo>
                  <a:pt x="1880" y="7193"/>
                  <a:pt x="1805" y="7168"/>
                  <a:pt x="1730" y="7168"/>
                </a:cubicBezTo>
                <a:cubicBezTo>
                  <a:pt x="1429" y="7143"/>
                  <a:pt x="1103" y="7093"/>
                  <a:pt x="827" y="6917"/>
                </a:cubicBezTo>
                <a:cubicBezTo>
                  <a:pt x="752" y="6867"/>
                  <a:pt x="652" y="6892"/>
                  <a:pt x="552" y="6867"/>
                </a:cubicBezTo>
                <a:cubicBezTo>
                  <a:pt x="451" y="6867"/>
                  <a:pt x="351" y="6867"/>
                  <a:pt x="226" y="6842"/>
                </a:cubicBezTo>
                <a:cubicBezTo>
                  <a:pt x="151" y="6617"/>
                  <a:pt x="176" y="6416"/>
                  <a:pt x="176" y="6191"/>
                </a:cubicBezTo>
                <a:cubicBezTo>
                  <a:pt x="201" y="5840"/>
                  <a:pt x="226" y="5514"/>
                  <a:pt x="126" y="5138"/>
                </a:cubicBezTo>
                <a:cubicBezTo>
                  <a:pt x="75" y="4862"/>
                  <a:pt x="126" y="4561"/>
                  <a:pt x="126" y="4286"/>
                </a:cubicBezTo>
                <a:cubicBezTo>
                  <a:pt x="126" y="4010"/>
                  <a:pt x="151" y="3759"/>
                  <a:pt x="25" y="3509"/>
                </a:cubicBezTo>
                <a:cubicBezTo>
                  <a:pt x="0" y="3434"/>
                  <a:pt x="0" y="3333"/>
                  <a:pt x="0" y="3233"/>
                </a:cubicBezTo>
                <a:cubicBezTo>
                  <a:pt x="0" y="2256"/>
                  <a:pt x="0" y="1303"/>
                  <a:pt x="0" y="326"/>
                </a:cubicBezTo>
                <a:cubicBezTo>
                  <a:pt x="0" y="276"/>
                  <a:pt x="0" y="201"/>
                  <a:pt x="25" y="150"/>
                </a:cubicBezTo>
              </a:path>
            </a:pathLst>
          </a:custGeom>
          <a:solidFill>
            <a:schemeClr val="accent2">
              <a:lumMod val="75000"/>
            </a:schemeClr>
          </a:solidFill>
          <a:ln>
            <a:solidFill>
              <a:schemeClr val="accent2">
                <a:lumMod val="75000"/>
              </a:schemeClr>
            </a:solid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sz="3200" b="1" i="0" u="none" strike="noStrike" kern="0" cap="none" spc="0" normalizeH="0" baseline="0" noProof="0" dirty="0">
              <a:ln>
                <a:noFill/>
              </a:ln>
              <a:solidFill>
                <a:schemeClr val="bg1"/>
              </a:solidFill>
              <a:effectLst/>
              <a:uLnTx/>
              <a:uFillTx/>
              <a:latin typeface="Arial Black" panose="020B0A04020102020204" pitchFamily="34" charset="0"/>
              <a:cs typeface="Arial"/>
              <a:sym typeface="Arial"/>
            </a:endParaRPr>
          </a:p>
        </p:txBody>
      </p:sp>
      <p:sp>
        <p:nvSpPr>
          <p:cNvPr id="8" name="Stačiakampis: suapvalinti kampai 7">
            <a:extLst>
              <a:ext uri="{FF2B5EF4-FFF2-40B4-BE49-F238E27FC236}">
                <a16:creationId xmlns:a16="http://schemas.microsoft.com/office/drawing/2014/main" id="{5E2444AE-A881-8ECB-440B-18D423D3B2EE}"/>
              </a:ext>
            </a:extLst>
          </p:cNvPr>
          <p:cNvSpPr/>
          <p:nvPr/>
        </p:nvSpPr>
        <p:spPr>
          <a:xfrm>
            <a:off x="1066562" y="1463040"/>
            <a:ext cx="10058874" cy="519176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342900" indent="-342900" algn="ctr">
              <a:buFont typeface="Wingdings" panose="05000000000000000000" pitchFamily="2" charset="2"/>
              <a:buChar char="Ø"/>
            </a:pPr>
            <a:endParaRPr lang="lt-LT" sz="2400" b="1" dirty="0">
              <a:solidFill>
                <a:schemeClr val="accent2">
                  <a:lumMod val="75000"/>
                </a:schemeClr>
              </a:solidFill>
              <a:latin typeface="Arial Black" panose="020B0A04020102020204" pitchFamily="34" charset="0"/>
            </a:endParaRPr>
          </a:p>
        </p:txBody>
      </p:sp>
      <p:grpSp>
        <p:nvGrpSpPr>
          <p:cNvPr id="13" name="Google Shape;2112;p54">
            <a:extLst>
              <a:ext uri="{FF2B5EF4-FFF2-40B4-BE49-F238E27FC236}">
                <a16:creationId xmlns:a16="http://schemas.microsoft.com/office/drawing/2014/main" id="{91AA981F-8DB1-E59E-330F-3018941FC0DE}"/>
              </a:ext>
            </a:extLst>
          </p:cNvPr>
          <p:cNvGrpSpPr/>
          <p:nvPr/>
        </p:nvGrpSpPr>
        <p:grpSpPr>
          <a:xfrm>
            <a:off x="278907" y="1409242"/>
            <a:ext cx="501720" cy="795478"/>
            <a:chOff x="8429375" y="536050"/>
            <a:chExt cx="672727" cy="1066611"/>
          </a:xfrm>
          <a:solidFill>
            <a:schemeClr val="accent2">
              <a:lumMod val="75000"/>
            </a:schemeClr>
          </a:solidFill>
        </p:grpSpPr>
        <p:sp>
          <p:nvSpPr>
            <p:cNvPr id="14" name="Google Shape;2113;p54">
              <a:extLst>
                <a:ext uri="{FF2B5EF4-FFF2-40B4-BE49-F238E27FC236}">
                  <a16:creationId xmlns:a16="http://schemas.microsoft.com/office/drawing/2014/main" id="{0F96F9F2-0532-5B9A-D0CD-6F0FE3FB139E}"/>
                </a:ext>
              </a:extLst>
            </p:cNvPr>
            <p:cNvSpPr/>
            <p:nvPr/>
          </p:nvSpPr>
          <p:spPr>
            <a:xfrm>
              <a:off x="8429375" y="536050"/>
              <a:ext cx="672727" cy="1066611"/>
            </a:xfrm>
            <a:custGeom>
              <a:avLst/>
              <a:gdLst/>
              <a:ahLst/>
              <a:cxnLst/>
              <a:rect l="l" t="t" r="r" b="b"/>
              <a:pathLst>
                <a:path w="13216" h="20954" extrusionOk="0">
                  <a:moveTo>
                    <a:pt x="10500" y="2032"/>
                  </a:moveTo>
                  <a:lnTo>
                    <a:pt x="10500" y="2032"/>
                  </a:lnTo>
                  <a:cubicBezTo>
                    <a:pt x="10089" y="2968"/>
                    <a:pt x="9541" y="3790"/>
                    <a:pt x="9016" y="4611"/>
                  </a:cubicBezTo>
                  <a:cubicBezTo>
                    <a:pt x="8537" y="5342"/>
                    <a:pt x="8103" y="6072"/>
                    <a:pt x="7647" y="6803"/>
                  </a:cubicBezTo>
                  <a:cubicBezTo>
                    <a:pt x="7532" y="6985"/>
                    <a:pt x="7441" y="7168"/>
                    <a:pt x="7350" y="7328"/>
                  </a:cubicBezTo>
                  <a:cubicBezTo>
                    <a:pt x="6939" y="8126"/>
                    <a:pt x="6985" y="8332"/>
                    <a:pt x="7761" y="8811"/>
                  </a:cubicBezTo>
                  <a:cubicBezTo>
                    <a:pt x="8331" y="9176"/>
                    <a:pt x="8948" y="9473"/>
                    <a:pt x="9541" y="9838"/>
                  </a:cubicBezTo>
                  <a:cubicBezTo>
                    <a:pt x="10226" y="10272"/>
                    <a:pt x="10888" y="10728"/>
                    <a:pt x="11550" y="11208"/>
                  </a:cubicBezTo>
                  <a:cubicBezTo>
                    <a:pt x="11778" y="11390"/>
                    <a:pt x="11983" y="11641"/>
                    <a:pt x="12120" y="11893"/>
                  </a:cubicBezTo>
                  <a:cubicBezTo>
                    <a:pt x="12349" y="12281"/>
                    <a:pt x="12303" y="12554"/>
                    <a:pt x="12006" y="12874"/>
                  </a:cubicBezTo>
                  <a:cubicBezTo>
                    <a:pt x="11915" y="12965"/>
                    <a:pt x="11824" y="13057"/>
                    <a:pt x="11732" y="13125"/>
                  </a:cubicBezTo>
                  <a:cubicBezTo>
                    <a:pt x="11618" y="13239"/>
                    <a:pt x="11504" y="13331"/>
                    <a:pt x="11367" y="13422"/>
                  </a:cubicBezTo>
                  <a:cubicBezTo>
                    <a:pt x="8993" y="15088"/>
                    <a:pt x="6619" y="16777"/>
                    <a:pt x="4223" y="18443"/>
                  </a:cubicBezTo>
                  <a:cubicBezTo>
                    <a:pt x="3355" y="19060"/>
                    <a:pt x="2442" y="19608"/>
                    <a:pt x="1484" y="20064"/>
                  </a:cubicBezTo>
                  <a:cubicBezTo>
                    <a:pt x="1347" y="20132"/>
                    <a:pt x="1210" y="20201"/>
                    <a:pt x="1073" y="20269"/>
                  </a:cubicBezTo>
                  <a:cubicBezTo>
                    <a:pt x="890" y="20087"/>
                    <a:pt x="1073" y="19973"/>
                    <a:pt x="1141" y="19881"/>
                  </a:cubicBezTo>
                  <a:cubicBezTo>
                    <a:pt x="2283" y="18352"/>
                    <a:pt x="3401" y="16823"/>
                    <a:pt x="4656" y="15385"/>
                  </a:cubicBezTo>
                  <a:cubicBezTo>
                    <a:pt x="5318" y="14654"/>
                    <a:pt x="5935" y="13878"/>
                    <a:pt x="6574" y="13125"/>
                  </a:cubicBezTo>
                  <a:cubicBezTo>
                    <a:pt x="6642" y="13057"/>
                    <a:pt x="6711" y="12965"/>
                    <a:pt x="6779" y="12897"/>
                  </a:cubicBezTo>
                  <a:cubicBezTo>
                    <a:pt x="7259" y="12258"/>
                    <a:pt x="7213" y="11984"/>
                    <a:pt x="6528" y="11550"/>
                  </a:cubicBezTo>
                  <a:cubicBezTo>
                    <a:pt x="6391" y="11459"/>
                    <a:pt x="6209" y="11390"/>
                    <a:pt x="6049" y="11322"/>
                  </a:cubicBezTo>
                  <a:cubicBezTo>
                    <a:pt x="5067" y="10934"/>
                    <a:pt x="4063" y="10546"/>
                    <a:pt x="3081" y="10135"/>
                  </a:cubicBezTo>
                  <a:cubicBezTo>
                    <a:pt x="2876" y="10044"/>
                    <a:pt x="2693" y="9952"/>
                    <a:pt x="2488" y="9838"/>
                  </a:cubicBezTo>
                  <a:cubicBezTo>
                    <a:pt x="2465" y="9519"/>
                    <a:pt x="2625" y="9336"/>
                    <a:pt x="2785" y="9154"/>
                  </a:cubicBezTo>
                  <a:cubicBezTo>
                    <a:pt x="3196" y="8743"/>
                    <a:pt x="3584" y="8309"/>
                    <a:pt x="4017" y="7921"/>
                  </a:cubicBezTo>
                  <a:cubicBezTo>
                    <a:pt x="5067" y="6962"/>
                    <a:pt x="6140" y="6026"/>
                    <a:pt x="7190" y="5068"/>
                  </a:cubicBezTo>
                  <a:cubicBezTo>
                    <a:pt x="8308" y="4086"/>
                    <a:pt x="9473" y="3128"/>
                    <a:pt x="10500" y="2032"/>
                  </a:cubicBezTo>
                  <a:close/>
                  <a:moveTo>
                    <a:pt x="11572" y="1"/>
                  </a:moveTo>
                  <a:cubicBezTo>
                    <a:pt x="11048" y="343"/>
                    <a:pt x="10614" y="617"/>
                    <a:pt x="10226" y="1005"/>
                  </a:cubicBezTo>
                  <a:cubicBezTo>
                    <a:pt x="9746" y="1439"/>
                    <a:pt x="9244" y="1872"/>
                    <a:pt x="8765" y="2329"/>
                  </a:cubicBezTo>
                  <a:cubicBezTo>
                    <a:pt x="8286" y="2785"/>
                    <a:pt x="7806" y="3242"/>
                    <a:pt x="7350" y="3698"/>
                  </a:cubicBezTo>
                  <a:cubicBezTo>
                    <a:pt x="7053" y="3995"/>
                    <a:pt x="6802" y="4315"/>
                    <a:pt x="6505" y="4588"/>
                  </a:cubicBezTo>
                  <a:cubicBezTo>
                    <a:pt x="5273" y="5730"/>
                    <a:pt x="4040" y="6848"/>
                    <a:pt x="2830" y="7989"/>
                  </a:cubicBezTo>
                  <a:cubicBezTo>
                    <a:pt x="2534" y="8263"/>
                    <a:pt x="2237" y="8537"/>
                    <a:pt x="1986" y="8857"/>
                  </a:cubicBezTo>
                  <a:cubicBezTo>
                    <a:pt x="1552" y="9427"/>
                    <a:pt x="1666" y="10021"/>
                    <a:pt x="2237" y="10432"/>
                  </a:cubicBezTo>
                  <a:cubicBezTo>
                    <a:pt x="2420" y="10569"/>
                    <a:pt x="2625" y="10683"/>
                    <a:pt x="2830" y="10774"/>
                  </a:cubicBezTo>
                  <a:cubicBezTo>
                    <a:pt x="3310" y="10980"/>
                    <a:pt x="3812" y="11185"/>
                    <a:pt x="4314" y="11390"/>
                  </a:cubicBezTo>
                  <a:cubicBezTo>
                    <a:pt x="4748" y="11550"/>
                    <a:pt x="5204" y="11687"/>
                    <a:pt x="5661" y="11870"/>
                  </a:cubicBezTo>
                  <a:cubicBezTo>
                    <a:pt x="5798" y="11915"/>
                    <a:pt x="5980" y="11915"/>
                    <a:pt x="6026" y="12189"/>
                  </a:cubicBezTo>
                  <a:cubicBezTo>
                    <a:pt x="5432" y="12920"/>
                    <a:pt x="4862" y="13719"/>
                    <a:pt x="4223" y="14472"/>
                  </a:cubicBezTo>
                  <a:cubicBezTo>
                    <a:pt x="2808" y="16161"/>
                    <a:pt x="1598" y="18010"/>
                    <a:pt x="342" y="19813"/>
                  </a:cubicBezTo>
                  <a:cubicBezTo>
                    <a:pt x="183" y="20041"/>
                    <a:pt x="23" y="20269"/>
                    <a:pt x="0" y="20566"/>
                  </a:cubicBezTo>
                  <a:cubicBezTo>
                    <a:pt x="199" y="20827"/>
                    <a:pt x="429" y="20953"/>
                    <a:pt x="683" y="20953"/>
                  </a:cubicBezTo>
                  <a:cubicBezTo>
                    <a:pt x="808" y="20953"/>
                    <a:pt x="938" y="20923"/>
                    <a:pt x="1073" y="20863"/>
                  </a:cubicBezTo>
                  <a:cubicBezTo>
                    <a:pt x="1392" y="20749"/>
                    <a:pt x="1689" y="20635"/>
                    <a:pt x="1986" y="20475"/>
                  </a:cubicBezTo>
                  <a:cubicBezTo>
                    <a:pt x="3333" y="19790"/>
                    <a:pt x="4656" y="19037"/>
                    <a:pt x="5912" y="18170"/>
                  </a:cubicBezTo>
                  <a:cubicBezTo>
                    <a:pt x="7829" y="16800"/>
                    <a:pt x="9746" y="15430"/>
                    <a:pt x="11664" y="14038"/>
                  </a:cubicBezTo>
                  <a:cubicBezTo>
                    <a:pt x="11961" y="13833"/>
                    <a:pt x="12257" y="13582"/>
                    <a:pt x="12531" y="13331"/>
                  </a:cubicBezTo>
                  <a:cubicBezTo>
                    <a:pt x="12691" y="13194"/>
                    <a:pt x="12828" y="13011"/>
                    <a:pt x="12874" y="12828"/>
                  </a:cubicBezTo>
                  <a:cubicBezTo>
                    <a:pt x="13079" y="12052"/>
                    <a:pt x="13216" y="11756"/>
                    <a:pt x="12394" y="11117"/>
                  </a:cubicBezTo>
                  <a:cubicBezTo>
                    <a:pt x="12326" y="11071"/>
                    <a:pt x="12280" y="11025"/>
                    <a:pt x="12212" y="10980"/>
                  </a:cubicBezTo>
                  <a:cubicBezTo>
                    <a:pt x="11070" y="10044"/>
                    <a:pt x="9861" y="9199"/>
                    <a:pt x="8605" y="8423"/>
                  </a:cubicBezTo>
                  <a:cubicBezTo>
                    <a:pt x="8445" y="8332"/>
                    <a:pt x="8286" y="8195"/>
                    <a:pt x="8126" y="8081"/>
                  </a:cubicBezTo>
                  <a:cubicBezTo>
                    <a:pt x="8172" y="7921"/>
                    <a:pt x="8217" y="7807"/>
                    <a:pt x="8263" y="7693"/>
                  </a:cubicBezTo>
                  <a:cubicBezTo>
                    <a:pt x="8674" y="6917"/>
                    <a:pt x="9085" y="6118"/>
                    <a:pt x="9518" y="5342"/>
                  </a:cubicBezTo>
                  <a:cubicBezTo>
                    <a:pt x="10203" y="4109"/>
                    <a:pt x="10911" y="2877"/>
                    <a:pt x="11618" y="1644"/>
                  </a:cubicBezTo>
                  <a:cubicBezTo>
                    <a:pt x="11801" y="1302"/>
                    <a:pt x="11938" y="914"/>
                    <a:pt x="12120" y="526"/>
                  </a:cubicBezTo>
                  <a:cubicBezTo>
                    <a:pt x="11938" y="343"/>
                    <a:pt x="11778" y="183"/>
                    <a:pt x="11572"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2114;p54">
              <a:extLst>
                <a:ext uri="{FF2B5EF4-FFF2-40B4-BE49-F238E27FC236}">
                  <a16:creationId xmlns:a16="http://schemas.microsoft.com/office/drawing/2014/main" id="{5AE77360-2537-4309-6632-A3EA76984DFF}"/>
                </a:ext>
              </a:extLst>
            </p:cNvPr>
            <p:cNvSpPr/>
            <p:nvPr/>
          </p:nvSpPr>
          <p:spPr>
            <a:xfrm>
              <a:off x="8877821" y="1135115"/>
              <a:ext cx="96511" cy="64392"/>
            </a:xfrm>
            <a:custGeom>
              <a:avLst/>
              <a:gdLst/>
              <a:ahLst/>
              <a:cxnLst/>
              <a:rect l="l" t="t" r="r" b="b"/>
              <a:pathLst>
                <a:path w="1896" h="1265" extrusionOk="0">
                  <a:moveTo>
                    <a:pt x="1623" y="1"/>
                  </a:moveTo>
                  <a:cubicBezTo>
                    <a:pt x="1525" y="1"/>
                    <a:pt x="1430" y="42"/>
                    <a:pt x="1347" y="101"/>
                  </a:cubicBezTo>
                  <a:cubicBezTo>
                    <a:pt x="868" y="352"/>
                    <a:pt x="411" y="626"/>
                    <a:pt x="69" y="1059"/>
                  </a:cubicBezTo>
                  <a:cubicBezTo>
                    <a:pt x="46" y="1105"/>
                    <a:pt x="23" y="1174"/>
                    <a:pt x="1" y="1265"/>
                  </a:cubicBezTo>
                  <a:cubicBezTo>
                    <a:pt x="503" y="1128"/>
                    <a:pt x="1324" y="694"/>
                    <a:pt x="1872" y="283"/>
                  </a:cubicBezTo>
                  <a:cubicBezTo>
                    <a:pt x="1895" y="261"/>
                    <a:pt x="1872" y="192"/>
                    <a:pt x="1895" y="124"/>
                  </a:cubicBezTo>
                  <a:cubicBezTo>
                    <a:pt x="1807" y="36"/>
                    <a:pt x="1714" y="1"/>
                    <a:pt x="1623"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Google Shape;2115;p54">
              <a:extLst>
                <a:ext uri="{FF2B5EF4-FFF2-40B4-BE49-F238E27FC236}">
                  <a16:creationId xmlns:a16="http://schemas.microsoft.com/office/drawing/2014/main" id="{A993036C-9284-3303-6BCF-FCFF0207E6BF}"/>
                </a:ext>
              </a:extLst>
            </p:cNvPr>
            <p:cNvSpPr/>
            <p:nvPr/>
          </p:nvSpPr>
          <p:spPr>
            <a:xfrm>
              <a:off x="8917321" y="1167438"/>
              <a:ext cx="91828" cy="56502"/>
            </a:xfrm>
            <a:custGeom>
              <a:avLst/>
              <a:gdLst/>
              <a:ahLst/>
              <a:cxnLst/>
              <a:rect l="l" t="t" r="r" b="b"/>
              <a:pathLst>
                <a:path w="1804" h="1110" extrusionOk="0">
                  <a:moveTo>
                    <a:pt x="1601" y="1"/>
                  </a:moveTo>
                  <a:cubicBezTo>
                    <a:pt x="1474" y="1"/>
                    <a:pt x="1359" y="80"/>
                    <a:pt x="1233" y="128"/>
                  </a:cubicBezTo>
                  <a:cubicBezTo>
                    <a:pt x="571" y="447"/>
                    <a:pt x="343" y="630"/>
                    <a:pt x="1" y="1109"/>
                  </a:cubicBezTo>
                  <a:cubicBezTo>
                    <a:pt x="663" y="790"/>
                    <a:pt x="1256" y="584"/>
                    <a:pt x="1781" y="196"/>
                  </a:cubicBezTo>
                  <a:cubicBezTo>
                    <a:pt x="1804" y="173"/>
                    <a:pt x="1781" y="105"/>
                    <a:pt x="1781" y="59"/>
                  </a:cubicBezTo>
                  <a:cubicBezTo>
                    <a:pt x="1717" y="17"/>
                    <a:pt x="1658" y="1"/>
                    <a:pt x="1601" y="1"/>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Google Shape;2116;p54">
              <a:extLst>
                <a:ext uri="{FF2B5EF4-FFF2-40B4-BE49-F238E27FC236}">
                  <a16:creationId xmlns:a16="http://schemas.microsoft.com/office/drawing/2014/main" id="{B3E3D1A4-ACAC-59A9-721C-20493E38C164}"/>
                </a:ext>
              </a:extLst>
            </p:cNvPr>
            <p:cNvSpPr/>
            <p:nvPr/>
          </p:nvSpPr>
          <p:spPr>
            <a:xfrm>
              <a:off x="8845295" y="1114093"/>
              <a:ext cx="67446" cy="44743"/>
            </a:xfrm>
            <a:custGeom>
              <a:avLst/>
              <a:gdLst/>
              <a:ahLst/>
              <a:cxnLst/>
              <a:rect l="l" t="t" r="r" b="b"/>
              <a:pathLst>
                <a:path w="1325" h="879" extrusionOk="0">
                  <a:moveTo>
                    <a:pt x="1012" y="0"/>
                  </a:moveTo>
                  <a:cubicBezTo>
                    <a:pt x="987" y="0"/>
                    <a:pt x="965" y="13"/>
                    <a:pt x="936" y="34"/>
                  </a:cubicBezTo>
                  <a:cubicBezTo>
                    <a:pt x="662" y="240"/>
                    <a:pt x="411" y="422"/>
                    <a:pt x="160" y="651"/>
                  </a:cubicBezTo>
                  <a:cubicBezTo>
                    <a:pt x="92" y="696"/>
                    <a:pt x="69" y="788"/>
                    <a:pt x="1" y="879"/>
                  </a:cubicBezTo>
                  <a:cubicBezTo>
                    <a:pt x="640" y="788"/>
                    <a:pt x="777" y="719"/>
                    <a:pt x="1324" y="217"/>
                  </a:cubicBezTo>
                  <a:cubicBezTo>
                    <a:pt x="1136" y="60"/>
                    <a:pt x="1067" y="0"/>
                    <a:pt x="1012" y="0"/>
                  </a:cubicBezTo>
                  <a:close/>
                </a:path>
              </a:pathLst>
            </a:custGeom>
            <a:grpFill/>
            <a:ln>
              <a:solidFill>
                <a:schemeClr val="accent2">
                  <a:lumMod val="75000"/>
                </a:schemeClr>
              </a:solid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18" name="Google Shape;2075;p54">
            <a:extLst>
              <a:ext uri="{FF2B5EF4-FFF2-40B4-BE49-F238E27FC236}">
                <a16:creationId xmlns:a16="http://schemas.microsoft.com/office/drawing/2014/main" id="{76A68C2E-68D2-E0FE-5DC6-7E8E6EE36964}"/>
              </a:ext>
            </a:extLst>
          </p:cNvPr>
          <p:cNvGrpSpPr/>
          <p:nvPr/>
        </p:nvGrpSpPr>
        <p:grpSpPr>
          <a:xfrm rot="9788223">
            <a:off x="11316583" y="4893896"/>
            <a:ext cx="555203" cy="574167"/>
            <a:chOff x="6379825" y="650575"/>
            <a:chExt cx="634575" cy="656250"/>
          </a:xfrm>
        </p:grpSpPr>
        <p:sp>
          <p:nvSpPr>
            <p:cNvPr id="19" name="Google Shape;2076;p54">
              <a:extLst>
                <a:ext uri="{FF2B5EF4-FFF2-40B4-BE49-F238E27FC236}">
                  <a16:creationId xmlns:a16="http://schemas.microsoft.com/office/drawing/2014/main" id="{CAD3E764-3838-7F25-F1E8-2B0FC1915940}"/>
                </a:ext>
              </a:extLst>
            </p:cNvPr>
            <p:cNvSpPr/>
            <p:nvPr/>
          </p:nvSpPr>
          <p:spPr>
            <a:xfrm>
              <a:off x="6379825" y="656500"/>
              <a:ext cx="634575" cy="647825"/>
            </a:xfrm>
            <a:custGeom>
              <a:avLst/>
              <a:gdLst/>
              <a:ahLst/>
              <a:cxnLst/>
              <a:rect l="l" t="t" r="r" b="b"/>
              <a:pathLst>
                <a:path w="25383" h="25913" extrusionOk="0">
                  <a:moveTo>
                    <a:pt x="4292" y="1"/>
                  </a:moveTo>
                  <a:cubicBezTo>
                    <a:pt x="4051" y="1"/>
                    <a:pt x="3825" y="91"/>
                    <a:pt x="3698" y="334"/>
                  </a:cubicBezTo>
                  <a:cubicBezTo>
                    <a:pt x="2557" y="1475"/>
                    <a:pt x="1416" y="2320"/>
                    <a:pt x="275" y="3461"/>
                  </a:cubicBezTo>
                  <a:cubicBezTo>
                    <a:pt x="275" y="3758"/>
                    <a:pt x="1" y="4328"/>
                    <a:pt x="1" y="4602"/>
                  </a:cubicBezTo>
                  <a:cubicBezTo>
                    <a:pt x="275" y="6040"/>
                    <a:pt x="571" y="7752"/>
                    <a:pt x="845" y="9167"/>
                  </a:cubicBezTo>
                  <a:cubicBezTo>
                    <a:pt x="845" y="10035"/>
                    <a:pt x="1142" y="10035"/>
                    <a:pt x="1713" y="10309"/>
                  </a:cubicBezTo>
                  <a:cubicBezTo>
                    <a:pt x="3425" y="10309"/>
                    <a:pt x="4840" y="10605"/>
                    <a:pt x="6552" y="10605"/>
                  </a:cubicBezTo>
                  <a:cubicBezTo>
                    <a:pt x="6552" y="10879"/>
                    <a:pt x="6848" y="10879"/>
                    <a:pt x="6848" y="11176"/>
                  </a:cubicBezTo>
                  <a:cubicBezTo>
                    <a:pt x="7122" y="12020"/>
                    <a:pt x="7419" y="13162"/>
                    <a:pt x="7693" y="14303"/>
                  </a:cubicBezTo>
                  <a:cubicBezTo>
                    <a:pt x="7990" y="14600"/>
                    <a:pt x="7693" y="14874"/>
                    <a:pt x="7419" y="14874"/>
                  </a:cubicBezTo>
                  <a:cubicBezTo>
                    <a:pt x="6278" y="15741"/>
                    <a:pt x="4840" y="16586"/>
                    <a:pt x="3425" y="17453"/>
                  </a:cubicBezTo>
                  <a:cubicBezTo>
                    <a:pt x="3128" y="17453"/>
                    <a:pt x="2854" y="18024"/>
                    <a:pt x="2854" y="18297"/>
                  </a:cubicBezTo>
                  <a:lnTo>
                    <a:pt x="2854" y="23159"/>
                  </a:lnTo>
                  <a:cubicBezTo>
                    <a:pt x="2854" y="23433"/>
                    <a:pt x="3128" y="23433"/>
                    <a:pt x="3128" y="23730"/>
                  </a:cubicBezTo>
                  <a:cubicBezTo>
                    <a:pt x="4566" y="24300"/>
                    <a:pt x="5981" y="24871"/>
                    <a:pt x="7122" y="25716"/>
                  </a:cubicBezTo>
                  <a:cubicBezTo>
                    <a:pt x="7486" y="25840"/>
                    <a:pt x="7797" y="25912"/>
                    <a:pt x="8098" y="25912"/>
                  </a:cubicBezTo>
                  <a:cubicBezTo>
                    <a:pt x="8516" y="25912"/>
                    <a:pt x="8914" y="25773"/>
                    <a:pt x="9405" y="25442"/>
                  </a:cubicBezTo>
                  <a:cubicBezTo>
                    <a:pt x="10546" y="24871"/>
                    <a:pt x="11984" y="24004"/>
                    <a:pt x="13125" y="23159"/>
                  </a:cubicBezTo>
                  <a:cubicBezTo>
                    <a:pt x="13399" y="23159"/>
                    <a:pt x="13696" y="22862"/>
                    <a:pt x="13696" y="22589"/>
                  </a:cubicBezTo>
                  <a:cubicBezTo>
                    <a:pt x="13696" y="21151"/>
                    <a:pt x="13399" y="20009"/>
                    <a:pt x="13399" y="18868"/>
                  </a:cubicBezTo>
                  <a:cubicBezTo>
                    <a:pt x="13399" y="18594"/>
                    <a:pt x="13399" y="18297"/>
                    <a:pt x="13970" y="18024"/>
                  </a:cubicBezTo>
                  <a:cubicBezTo>
                    <a:pt x="14540" y="17727"/>
                    <a:pt x="14837" y="17156"/>
                    <a:pt x="15408" y="16882"/>
                  </a:cubicBezTo>
                  <a:cubicBezTo>
                    <a:pt x="15682" y="16586"/>
                    <a:pt x="15978" y="16586"/>
                    <a:pt x="16252" y="16586"/>
                  </a:cubicBezTo>
                  <a:cubicBezTo>
                    <a:pt x="17690" y="17156"/>
                    <a:pt x="18832" y="17727"/>
                    <a:pt x="19973" y="18297"/>
                  </a:cubicBezTo>
                  <a:cubicBezTo>
                    <a:pt x="20216" y="18541"/>
                    <a:pt x="20459" y="18630"/>
                    <a:pt x="20680" y="18630"/>
                  </a:cubicBezTo>
                  <a:cubicBezTo>
                    <a:pt x="20976" y="18630"/>
                    <a:pt x="21231" y="18468"/>
                    <a:pt x="21388" y="18297"/>
                  </a:cubicBezTo>
                  <a:cubicBezTo>
                    <a:pt x="22529" y="17727"/>
                    <a:pt x="23671" y="16882"/>
                    <a:pt x="24812" y="16312"/>
                  </a:cubicBezTo>
                  <a:cubicBezTo>
                    <a:pt x="25109" y="16015"/>
                    <a:pt x="25383" y="15444"/>
                    <a:pt x="25383" y="15170"/>
                  </a:cubicBezTo>
                  <a:cubicBezTo>
                    <a:pt x="25383" y="13732"/>
                    <a:pt x="25383" y="12020"/>
                    <a:pt x="25109" y="10605"/>
                  </a:cubicBezTo>
                  <a:cubicBezTo>
                    <a:pt x="25109" y="10309"/>
                    <a:pt x="25109" y="10035"/>
                    <a:pt x="24812" y="10035"/>
                  </a:cubicBezTo>
                  <a:cubicBezTo>
                    <a:pt x="23397" y="9167"/>
                    <a:pt x="21959" y="8597"/>
                    <a:pt x="20544" y="7752"/>
                  </a:cubicBezTo>
                  <a:lnTo>
                    <a:pt x="19402" y="7752"/>
                  </a:lnTo>
                  <a:cubicBezTo>
                    <a:pt x="17964" y="8597"/>
                    <a:pt x="16823" y="9464"/>
                    <a:pt x="15408" y="10309"/>
                  </a:cubicBezTo>
                  <a:cubicBezTo>
                    <a:pt x="15111" y="10309"/>
                    <a:pt x="15111" y="10605"/>
                    <a:pt x="15111" y="10879"/>
                  </a:cubicBezTo>
                  <a:cubicBezTo>
                    <a:pt x="15111" y="12317"/>
                    <a:pt x="15408" y="13732"/>
                    <a:pt x="15408" y="15170"/>
                  </a:cubicBezTo>
                  <a:cubicBezTo>
                    <a:pt x="15682" y="15741"/>
                    <a:pt x="15408" y="16015"/>
                    <a:pt x="15111" y="16312"/>
                  </a:cubicBezTo>
                  <a:cubicBezTo>
                    <a:pt x="14540" y="16586"/>
                    <a:pt x="13970" y="17156"/>
                    <a:pt x="13399" y="17453"/>
                  </a:cubicBezTo>
                  <a:lnTo>
                    <a:pt x="13125" y="17453"/>
                  </a:lnTo>
                  <a:cubicBezTo>
                    <a:pt x="11687" y="16586"/>
                    <a:pt x="10272" y="15741"/>
                    <a:pt x="8834" y="14600"/>
                  </a:cubicBezTo>
                  <a:cubicBezTo>
                    <a:pt x="8560" y="14600"/>
                    <a:pt x="8264" y="14303"/>
                    <a:pt x="8264" y="14029"/>
                  </a:cubicBezTo>
                  <a:cubicBezTo>
                    <a:pt x="7990" y="13162"/>
                    <a:pt x="7990" y="12317"/>
                    <a:pt x="7693" y="11450"/>
                  </a:cubicBezTo>
                  <a:cubicBezTo>
                    <a:pt x="7693" y="11450"/>
                    <a:pt x="7693" y="10879"/>
                    <a:pt x="7990" y="10879"/>
                  </a:cubicBezTo>
                  <a:cubicBezTo>
                    <a:pt x="8560" y="9738"/>
                    <a:pt x="9405" y="8893"/>
                    <a:pt x="10272" y="8026"/>
                  </a:cubicBezTo>
                  <a:cubicBezTo>
                    <a:pt x="11117" y="7455"/>
                    <a:pt x="11117" y="6885"/>
                    <a:pt x="10843" y="6314"/>
                  </a:cubicBezTo>
                  <a:cubicBezTo>
                    <a:pt x="10843" y="4899"/>
                    <a:pt x="10546" y="3461"/>
                    <a:pt x="10272" y="2046"/>
                  </a:cubicBezTo>
                  <a:cubicBezTo>
                    <a:pt x="10272" y="1749"/>
                    <a:pt x="9975" y="1475"/>
                    <a:pt x="9975" y="1475"/>
                  </a:cubicBezTo>
                  <a:cubicBezTo>
                    <a:pt x="8264" y="1178"/>
                    <a:pt x="6848" y="608"/>
                    <a:pt x="5136" y="334"/>
                  </a:cubicBezTo>
                  <a:cubicBezTo>
                    <a:pt x="4966" y="164"/>
                    <a:pt x="4616" y="1"/>
                    <a:pt x="4292"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Google Shape;2077;p54">
              <a:extLst>
                <a:ext uri="{FF2B5EF4-FFF2-40B4-BE49-F238E27FC236}">
                  <a16:creationId xmlns:a16="http://schemas.microsoft.com/office/drawing/2014/main" id="{8D9B2E38-B8B0-6382-8FBD-B4E8532205F7}"/>
                </a:ext>
              </a:extLst>
            </p:cNvPr>
            <p:cNvSpPr/>
            <p:nvPr/>
          </p:nvSpPr>
          <p:spPr>
            <a:xfrm>
              <a:off x="6379825" y="650575"/>
              <a:ext cx="634575" cy="656250"/>
            </a:xfrm>
            <a:custGeom>
              <a:avLst/>
              <a:gdLst/>
              <a:ahLst/>
              <a:cxnLst/>
              <a:rect l="l" t="t" r="r" b="b"/>
              <a:pathLst>
                <a:path w="25383" h="26250" extrusionOk="0">
                  <a:moveTo>
                    <a:pt x="13399" y="17690"/>
                  </a:moveTo>
                  <a:cubicBezTo>
                    <a:pt x="13970" y="17393"/>
                    <a:pt x="14540" y="16823"/>
                    <a:pt x="15111" y="16549"/>
                  </a:cubicBezTo>
                  <a:cubicBezTo>
                    <a:pt x="15408" y="16252"/>
                    <a:pt x="15682" y="15978"/>
                    <a:pt x="15408" y="15407"/>
                  </a:cubicBezTo>
                  <a:cubicBezTo>
                    <a:pt x="15408" y="13969"/>
                    <a:pt x="15111" y="12554"/>
                    <a:pt x="15111" y="11116"/>
                  </a:cubicBezTo>
                  <a:cubicBezTo>
                    <a:pt x="15111" y="10842"/>
                    <a:pt x="15111" y="10546"/>
                    <a:pt x="15408" y="10546"/>
                  </a:cubicBezTo>
                  <a:cubicBezTo>
                    <a:pt x="16823" y="9701"/>
                    <a:pt x="17964" y="8834"/>
                    <a:pt x="19402" y="7989"/>
                  </a:cubicBezTo>
                  <a:lnTo>
                    <a:pt x="20544" y="7989"/>
                  </a:lnTo>
                  <a:cubicBezTo>
                    <a:pt x="21959" y="8834"/>
                    <a:pt x="23397" y="9404"/>
                    <a:pt x="24812" y="10272"/>
                  </a:cubicBezTo>
                  <a:cubicBezTo>
                    <a:pt x="25109" y="10272"/>
                    <a:pt x="25109" y="10546"/>
                    <a:pt x="25109" y="10842"/>
                  </a:cubicBezTo>
                  <a:cubicBezTo>
                    <a:pt x="25383" y="12257"/>
                    <a:pt x="25383" y="13969"/>
                    <a:pt x="25383" y="15407"/>
                  </a:cubicBezTo>
                  <a:cubicBezTo>
                    <a:pt x="25383" y="15681"/>
                    <a:pt x="25109" y="16252"/>
                    <a:pt x="24812" y="16549"/>
                  </a:cubicBezTo>
                  <a:cubicBezTo>
                    <a:pt x="23671" y="17119"/>
                    <a:pt x="22529" y="17964"/>
                    <a:pt x="21388" y="18534"/>
                  </a:cubicBezTo>
                  <a:cubicBezTo>
                    <a:pt x="21114" y="18831"/>
                    <a:pt x="20544" y="19105"/>
                    <a:pt x="19973" y="18534"/>
                  </a:cubicBezTo>
                  <a:cubicBezTo>
                    <a:pt x="18832" y="17964"/>
                    <a:pt x="17690" y="17393"/>
                    <a:pt x="16252" y="16823"/>
                  </a:cubicBezTo>
                  <a:cubicBezTo>
                    <a:pt x="15978" y="16823"/>
                    <a:pt x="15682" y="16823"/>
                    <a:pt x="15408" y="17119"/>
                  </a:cubicBezTo>
                  <a:cubicBezTo>
                    <a:pt x="14837" y="17393"/>
                    <a:pt x="14540" y="17964"/>
                    <a:pt x="13970" y="18261"/>
                  </a:cubicBezTo>
                  <a:cubicBezTo>
                    <a:pt x="13399" y="18534"/>
                    <a:pt x="13399" y="18831"/>
                    <a:pt x="13399" y="19105"/>
                  </a:cubicBezTo>
                  <a:cubicBezTo>
                    <a:pt x="13399" y="20246"/>
                    <a:pt x="13696" y="21388"/>
                    <a:pt x="13696" y="22826"/>
                  </a:cubicBezTo>
                  <a:cubicBezTo>
                    <a:pt x="13696" y="23099"/>
                    <a:pt x="13399" y="23396"/>
                    <a:pt x="13125" y="23396"/>
                  </a:cubicBezTo>
                  <a:cubicBezTo>
                    <a:pt x="11984" y="24241"/>
                    <a:pt x="10546" y="25108"/>
                    <a:pt x="9405" y="25679"/>
                  </a:cubicBezTo>
                  <a:cubicBezTo>
                    <a:pt x="8560" y="26249"/>
                    <a:pt x="7990" y="26249"/>
                    <a:pt x="7122" y="25953"/>
                  </a:cubicBezTo>
                  <a:cubicBezTo>
                    <a:pt x="5981" y="25108"/>
                    <a:pt x="4566" y="24537"/>
                    <a:pt x="3128" y="23967"/>
                  </a:cubicBezTo>
                  <a:cubicBezTo>
                    <a:pt x="3128" y="23670"/>
                    <a:pt x="2854" y="23670"/>
                    <a:pt x="2854" y="23396"/>
                  </a:cubicBezTo>
                  <a:lnTo>
                    <a:pt x="2854" y="18534"/>
                  </a:lnTo>
                  <a:cubicBezTo>
                    <a:pt x="2854" y="18261"/>
                    <a:pt x="3128" y="17690"/>
                    <a:pt x="3425" y="17690"/>
                  </a:cubicBezTo>
                  <a:cubicBezTo>
                    <a:pt x="4840" y="16823"/>
                    <a:pt x="6278" y="15978"/>
                    <a:pt x="7419" y="15111"/>
                  </a:cubicBezTo>
                  <a:cubicBezTo>
                    <a:pt x="7693" y="15111"/>
                    <a:pt x="7990" y="14837"/>
                    <a:pt x="7693" y="14540"/>
                  </a:cubicBezTo>
                  <a:cubicBezTo>
                    <a:pt x="7419" y="13399"/>
                    <a:pt x="7122" y="12257"/>
                    <a:pt x="6848" y="11413"/>
                  </a:cubicBezTo>
                  <a:cubicBezTo>
                    <a:pt x="6848" y="11116"/>
                    <a:pt x="6552" y="11116"/>
                    <a:pt x="6552" y="10842"/>
                  </a:cubicBezTo>
                  <a:cubicBezTo>
                    <a:pt x="4840" y="10842"/>
                    <a:pt x="3425" y="10546"/>
                    <a:pt x="1713" y="10546"/>
                  </a:cubicBezTo>
                  <a:cubicBezTo>
                    <a:pt x="1142" y="10272"/>
                    <a:pt x="845" y="10272"/>
                    <a:pt x="845" y="9404"/>
                  </a:cubicBezTo>
                  <a:cubicBezTo>
                    <a:pt x="571" y="7989"/>
                    <a:pt x="275" y="6277"/>
                    <a:pt x="1" y="4839"/>
                  </a:cubicBezTo>
                  <a:cubicBezTo>
                    <a:pt x="1" y="4565"/>
                    <a:pt x="275" y="3995"/>
                    <a:pt x="275" y="3698"/>
                  </a:cubicBezTo>
                  <a:cubicBezTo>
                    <a:pt x="1416" y="2557"/>
                    <a:pt x="2557" y="1712"/>
                    <a:pt x="3698" y="571"/>
                  </a:cubicBezTo>
                  <a:cubicBezTo>
                    <a:pt x="3995" y="0"/>
                    <a:pt x="4840" y="274"/>
                    <a:pt x="5136" y="571"/>
                  </a:cubicBezTo>
                  <a:cubicBezTo>
                    <a:pt x="6848" y="845"/>
                    <a:pt x="8264" y="1415"/>
                    <a:pt x="9975" y="1712"/>
                  </a:cubicBezTo>
                  <a:cubicBezTo>
                    <a:pt x="9975" y="1712"/>
                    <a:pt x="10272" y="1986"/>
                    <a:pt x="10272" y="2283"/>
                  </a:cubicBezTo>
                  <a:cubicBezTo>
                    <a:pt x="10546" y="3698"/>
                    <a:pt x="10843" y="5136"/>
                    <a:pt x="10843" y="6551"/>
                  </a:cubicBezTo>
                  <a:cubicBezTo>
                    <a:pt x="11117" y="7122"/>
                    <a:pt x="11117" y="7692"/>
                    <a:pt x="10272" y="8263"/>
                  </a:cubicBezTo>
                  <a:cubicBezTo>
                    <a:pt x="9405" y="9130"/>
                    <a:pt x="8560" y="9975"/>
                    <a:pt x="7990" y="11116"/>
                  </a:cubicBezTo>
                  <a:cubicBezTo>
                    <a:pt x="7693" y="11116"/>
                    <a:pt x="7693" y="11687"/>
                    <a:pt x="7693" y="11687"/>
                  </a:cubicBezTo>
                  <a:cubicBezTo>
                    <a:pt x="7990" y="12554"/>
                    <a:pt x="7990" y="13399"/>
                    <a:pt x="8264" y="14266"/>
                  </a:cubicBezTo>
                  <a:cubicBezTo>
                    <a:pt x="8264" y="14540"/>
                    <a:pt x="8560" y="14837"/>
                    <a:pt x="8834" y="14837"/>
                  </a:cubicBezTo>
                  <a:cubicBezTo>
                    <a:pt x="10272" y="15978"/>
                    <a:pt x="11687" y="16823"/>
                    <a:pt x="13125" y="17690"/>
                  </a:cubicBezTo>
                  <a:close/>
                  <a:moveTo>
                    <a:pt x="8560" y="25679"/>
                  </a:moveTo>
                  <a:cubicBezTo>
                    <a:pt x="9702" y="24811"/>
                    <a:pt x="11117" y="23967"/>
                    <a:pt x="12258" y="23099"/>
                  </a:cubicBezTo>
                  <a:cubicBezTo>
                    <a:pt x="12829" y="22826"/>
                    <a:pt x="13125" y="22529"/>
                    <a:pt x="12829" y="22255"/>
                  </a:cubicBezTo>
                  <a:lnTo>
                    <a:pt x="12829" y="18534"/>
                  </a:lnTo>
                  <a:cubicBezTo>
                    <a:pt x="12829" y="18261"/>
                    <a:pt x="12829" y="18261"/>
                    <a:pt x="12555" y="17964"/>
                  </a:cubicBezTo>
                  <a:cubicBezTo>
                    <a:pt x="11413" y="17119"/>
                    <a:pt x="9975" y="16252"/>
                    <a:pt x="8834" y="15681"/>
                  </a:cubicBezTo>
                  <a:cubicBezTo>
                    <a:pt x="8560" y="15407"/>
                    <a:pt x="8264" y="15407"/>
                    <a:pt x="7990" y="15681"/>
                  </a:cubicBezTo>
                  <a:cubicBezTo>
                    <a:pt x="6552" y="16252"/>
                    <a:pt x="5136" y="17119"/>
                    <a:pt x="3995" y="17964"/>
                  </a:cubicBezTo>
                  <a:cubicBezTo>
                    <a:pt x="3425" y="18261"/>
                    <a:pt x="3425" y="18534"/>
                    <a:pt x="3425" y="19105"/>
                  </a:cubicBezTo>
                  <a:lnTo>
                    <a:pt x="3425" y="22826"/>
                  </a:lnTo>
                  <a:cubicBezTo>
                    <a:pt x="3425" y="23396"/>
                    <a:pt x="3698" y="23396"/>
                    <a:pt x="4269" y="23670"/>
                  </a:cubicBezTo>
                  <a:cubicBezTo>
                    <a:pt x="5707" y="24241"/>
                    <a:pt x="7122" y="25108"/>
                    <a:pt x="8560" y="25679"/>
                  </a:cubicBezTo>
                  <a:close/>
                  <a:moveTo>
                    <a:pt x="1416" y="9701"/>
                  </a:moveTo>
                  <a:cubicBezTo>
                    <a:pt x="3128" y="9975"/>
                    <a:pt x="5136" y="10272"/>
                    <a:pt x="6848" y="10272"/>
                  </a:cubicBezTo>
                  <a:cubicBezTo>
                    <a:pt x="7419" y="10546"/>
                    <a:pt x="7693" y="10272"/>
                    <a:pt x="7990" y="9975"/>
                  </a:cubicBezTo>
                  <a:cubicBezTo>
                    <a:pt x="8560" y="9130"/>
                    <a:pt x="9131" y="8560"/>
                    <a:pt x="9702" y="7989"/>
                  </a:cubicBezTo>
                  <a:cubicBezTo>
                    <a:pt x="10272" y="7692"/>
                    <a:pt x="10272" y="7419"/>
                    <a:pt x="10272" y="6848"/>
                  </a:cubicBezTo>
                  <a:cubicBezTo>
                    <a:pt x="9975" y="5707"/>
                    <a:pt x="9702" y="4269"/>
                    <a:pt x="9702" y="3127"/>
                  </a:cubicBezTo>
                  <a:cubicBezTo>
                    <a:pt x="9702" y="2557"/>
                    <a:pt x="9405" y="2283"/>
                    <a:pt x="8834" y="2283"/>
                  </a:cubicBezTo>
                  <a:cubicBezTo>
                    <a:pt x="7693" y="1986"/>
                    <a:pt x="6278" y="1415"/>
                    <a:pt x="4840" y="1142"/>
                  </a:cubicBezTo>
                  <a:cubicBezTo>
                    <a:pt x="4269" y="845"/>
                    <a:pt x="3995" y="845"/>
                    <a:pt x="3425" y="1415"/>
                  </a:cubicBezTo>
                  <a:lnTo>
                    <a:pt x="845" y="3995"/>
                  </a:lnTo>
                  <a:cubicBezTo>
                    <a:pt x="571" y="4269"/>
                    <a:pt x="275" y="4839"/>
                    <a:pt x="571" y="5136"/>
                  </a:cubicBezTo>
                  <a:cubicBezTo>
                    <a:pt x="845" y="6848"/>
                    <a:pt x="1142" y="8263"/>
                    <a:pt x="1416" y="9701"/>
                  </a:cubicBezTo>
                  <a:close/>
                  <a:moveTo>
                    <a:pt x="24812" y="14540"/>
                  </a:moveTo>
                  <a:cubicBezTo>
                    <a:pt x="24812" y="13399"/>
                    <a:pt x="24812" y="12257"/>
                    <a:pt x="24538" y="11413"/>
                  </a:cubicBezTo>
                  <a:cubicBezTo>
                    <a:pt x="24538" y="11116"/>
                    <a:pt x="24241" y="10842"/>
                    <a:pt x="23967" y="10546"/>
                  </a:cubicBezTo>
                  <a:cubicBezTo>
                    <a:pt x="22826" y="9975"/>
                    <a:pt x="21685" y="9404"/>
                    <a:pt x="20247" y="8560"/>
                  </a:cubicBezTo>
                  <a:lnTo>
                    <a:pt x="19676" y="8560"/>
                  </a:lnTo>
                  <a:cubicBezTo>
                    <a:pt x="18535" y="9404"/>
                    <a:pt x="17394" y="9975"/>
                    <a:pt x="16252" y="10842"/>
                  </a:cubicBezTo>
                  <a:cubicBezTo>
                    <a:pt x="15682" y="11116"/>
                    <a:pt x="15682" y="11413"/>
                    <a:pt x="15682" y="11687"/>
                  </a:cubicBezTo>
                  <a:cubicBezTo>
                    <a:pt x="15978" y="12828"/>
                    <a:pt x="15978" y="13969"/>
                    <a:pt x="16252" y="15111"/>
                  </a:cubicBezTo>
                  <a:cubicBezTo>
                    <a:pt x="16252" y="15681"/>
                    <a:pt x="16549" y="16252"/>
                    <a:pt x="17120" y="16549"/>
                  </a:cubicBezTo>
                  <a:cubicBezTo>
                    <a:pt x="18261" y="17119"/>
                    <a:pt x="19402" y="17690"/>
                    <a:pt x="20544" y="17964"/>
                  </a:cubicBezTo>
                  <a:cubicBezTo>
                    <a:pt x="20544" y="18261"/>
                    <a:pt x="20817" y="18261"/>
                    <a:pt x="21114" y="17964"/>
                  </a:cubicBezTo>
                  <a:cubicBezTo>
                    <a:pt x="21959" y="17393"/>
                    <a:pt x="22826" y="16823"/>
                    <a:pt x="23671" y="16549"/>
                  </a:cubicBezTo>
                  <a:cubicBezTo>
                    <a:pt x="24538" y="15978"/>
                    <a:pt x="25109" y="15407"/>
                    <a:pt x="24812" y="1454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2078;p54">
              <a:extLst>
                <a:ext uri="{FF2B5EF4-FFF2-40B4-BE49-F238E27FC236}">
                  <a16:creationId xmlns:a16="http://schemas.microsoft.com/office/drawing/2014/main" id="{8F1B1B31-AE35-B102-CBB4-ADBA08D9976C}"/>
                </a:ext>
              </a:extLst>
            </p:cNvPr>
            <p:cNvSpPr/>
            <p:nvPr/>
          </p:nvSpPr>
          <p:spPr>
            <a:xfrm>
              <a:off x="6579550" y="1199525"/>
              <a:ext cx="106725" cy="71350"/>
            </a:xfrm>
            <a:custGeom>
              <a:avLst/>
              <a:gdLst/>
              <a:ahLst/>
              <a:cxnLst/>
              <a:rect l="l" t="t" r="r" b="b"/>
              <a:pathLst>
                <a:path w="4269" h="2854" extrusionOk="0">
                  <a:moveTo>
                    <a:pt x="1" y="2579"/>
                  </a:moveTo>
                  <a:cubicBezTo>
                    <a:pt x="571" y="2283"/>
                    <a:pt x="1142" y="2009"/>
                    <a:pt x="1416" y="1438"/>
                  </a:cubicBezTo>
                  <a:cubicBezTo>
                    <a:pt x="2283" y="1141"/>
                    <a:pt x="2854" y="571"/>
                    <a:pt x="3424" y="297"/>
                  </a:cubicBezTo>
                  <a:cubicBezTo>
                    <a:pt x="3698" y="0"/>
                    <a:pt x="3995" y="297"/>
                    <a:pt x="4269" y="297"/>
                  </a:cubicBezTo>
                  <a:cubicBezTo>
                    <a:pt x="3995" y="297"/>
                    <a:pt x="3995" y="571"/>
                    <a:pt x="3995" y="571"/>
                  </a:cubicBezTo>
                  <a:cubicBezTo>
                    <a:pt x="2854" y="1438"/>
                    <a:pt x="1986" y="2009"/>
                    <a:pt x="1142" y="2579"/>
                  </a:cubicBezTo>
                  <a:cubicBezTo>
                    <a:pt x="845" y="2853"/>
                    <a:pt x="571" y="2853"/>
                    <a:pt x="275" y="2853"/>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2" name="Google Shape;2079;p54">
              <a:extLst>
                <a:ext uri="{FF2B5EF4-FFF2-40B4-BE49-F238E27FC236}">
                  <a16:creationId xmlns:a16="http://schemas.microsoft.com/office/drawing/2014/main" id="{4115F9F3-8901-AB6A-DA33-6B17DA707A06}"/>
                </a:ext>
              </a:extLst>
            </p:cNvPr>
            <p:cNvSpPr/>
            <p:nvPr/>
          </p:nvSpPr>
          <p:spPr>
            <a:xfrm>
              <a:off x="6486550" y="1050000"/>
              <a:ext cx="99875" cy="71375"/>
            </a:xfrm>
            <a:custGeom>
              <a:avLst/>
              <a:gdLst/>
              <a:ahLst/>
              <a:cxnLst/>
              <a:rect l="l" t="t" r="r" b="b"/>
              <a:pathLst>
                <a:path w="3995" h="2855" extrusionOk="0">
                  <a:moveTo>
                    <a:pt x="0" y="2557"/>
                  </a:moveTo>
                  <a:cubicBezTo>
                    <a:pt x="1141" y="1713"/>
                    <a:pt x="2283" y="846"/>
                    <a:pt x="3721" y="1"/>
                  </a:cubicBezTo>
                  <a:cubicBezTo>
                    <a:pt x="3721" y="1"/>
                    <a:pt x="3995" y="1"/>
                    <a:pt x="3995" y="275"/>
                  </a:cubicBezTo>
                  <a:cubicBezTo>
                    <a:pt x="3995" y="275"/>
                    <a:pt x="3995" y="572"/>
                    <a:pt x="3721" y="572"/>
                  </a:cubicBezTo>
                  <a:cubicBezTo>
                    <a:pt x="2853" y="1142"/>
                    <a:pt x="2009" y="1713"/>
                    <a:pt x="867" y="2557"/>
                  </a:cubicBezTo>
                  <a:cubicBezTo>
                    <a:pt x="571" y="2557"/>
                    <a:pt x="297" y="2557"/>
                    <a:pt x="0"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2080;p54">
              <a:extLst>
                <a:ext uri="{FF2B5EF4-FFF2-40B4-BE49-F238E27FC236}">
                  <a16:creationId xmlns:a16="http://schemas.microsoft.com/office/drawing/2014/main" id="{86E64C8E-28C2-210B-BEA5-69B70750FD38}"/>
                </a:ext>
              </a:extLst>
            </p:cNvPr>
            <p:cNvSpPr/>
            <p:nvPr/>
          </p:nvSpPr>
          <p:spPr>
            <a:xfrm>
              <a:off x="6415200" y="771550"/>
              <a:ext cx="28575" cy="107300"/>
            </a:xfrm>
            <a:custGeom>
              <a:avLst/>
              <a:gdLst/>
              <a:ahLst/>
              <a:cxnLst/>
              <a:rect l="l" t="t" r="r" b="b"/>
              <a:pathLst>
                <a:path w="1143" h="4292" extrusionOk="0">
                  <a:moveTo>
                    <a:pt x="298" y="0"/>
                  </a:moveTo>
                  <a:cubicBezTo>
                    <a:pt x="572" y="1438"/>
                    <a:pt x="868" y="2580"/>
                    <a:pt x="1142" y="3721"/>
                  </a:cubicBezTo>
                  <a:cubicBezTo>
                    <a:pt x="1142" y="3995"/>
                    <a:pt x="868" y="3995"/>
                    <a:pt x="868" y="4291"/>
                  </a:cubicBezTo>
                  <a:cubicBezTo>
                    <a:pt x="572" y="4291"/>
                    <a:pt x="298" y="3995"/>
                    <a:pt x="298" y="3995"/>
                  </a:cubicBezTo>
                  <a:cubicBezTo>
                    <a:pt x="298" y="2853"/>
                    <a:pt x="1" y="1712"/>
                    <a:pt x="1" y="571"/>
                  </a:cubicBezTo>
                  <a:cubicBezTo>
                    <a:pt x="1" y="297"/>
                    <a:pt x="1" y="297"/>
                    <a:pt x="298" y="0"/>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Google Shape;2081;p54">
              <a:extLst>
                <a:ext uri="{FF2B5EF4-FFF2-40B4-BE49-F238E27FC236}">
                  <a16:creationId xmlns:a16="http://schemas.microsoft.com/office/drawing/2014/main" id="{87F0186C-0625-7938-C8F4-AB0066FA4E4B}"/>
                </a:ext>
              </a:extLst>
            </p:cNvPr>
            <p:cNvSpPr/>
            <p:nvPr/>
          </p:nvSpPr>
          <p:spPr>
            <a:xfrm>
              <a:off x="6551025" y="821750"/>
              <a:ext cx="63925" cy="71375"/>
            </a:xfrm>
            <a:custGeom>
              <a:avLst/>
              <a:gdLst/>
              <a:ahLst/>
              <a:cxnLst/>
              <a:rect l="l" t="t" r="r" b="b"/>
              <a:pathLst>
                <a:path w="2557" h="2855" extrusionOk="0">
                  <a:moveTo>
                    <a:pt x="0" y="2854"/>
                  </a:moveTo>
                  <a:cubicBezTo>
                    <a:pt x="571" y="1987"/>
                    <a:pt x="1142" y="1142"/>
                    <a:pt x="1986" y="572"/>
                  </a:cubicBezTo>
                  <a:lnTo>
                    <a:pt x="1986" y="572"/>
                  </a:lnTo>
                  <a:cubicBezTo>
                    <a:pt x="2283" y="275"/>
                    <a:pt x="2557" y="275"/>
                    <a:pt x="2557" y="1"/>
                  </a:cubicBezTo>
                  <a:lnTo>
                    <a:pt x="2557" y="845"/>
                  </a:lnTo>
                  <a:lnTo>
                    <a:pt x="845" y="2557"/>
                  </a:lnTo>
                  <a:cubicBezTo>
                    <a:pt x="571" y="2854"/>
                    <a:pt x="274" y="2854"/>
                    <a:pt x="274" y="2854"/>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2082;p54">
              <a:extLst>
                <a:ext uri="{FF2B5EF4-FFF2-40B4-BE49-F238E27FC236}">
                  <a16:creationId xmlns:a16="http://schemas.microsoft.com/office/drawing/2014/main" id="{74856DEF-56B2-E41A-447C-B4CD62724633}"/>
                </a:ext>
              </a:extLst>
            </p:cNvPr>
            <p:cNvSpPr/>
            <p:nvPr/>
          </p:nvSpPr>
          <p:spPr>
            <a:xfrm>
              <a:off x="6793550" y="935875"/>
              <a:ext cx="14275" cy="106750"/>
            </a:xfrm>
            <a:custGeom>
              <a:avLst/>
              <a:gdLst/>
              <a:ahLst/>
              <a:cxnLst/>
              <a:rect l="l" t="t" r="r" b="b"/>
              <a:pathLst>
                <a:path w="571" h="4270" extrusionOk="0">
                  <a:moveTo>
                    <a:pt x="571" y="1"/>
                  </a:moveTo>
                  <a:lnTo>
                    <a:pt x="571" y="3699"/>
                  </a:lnTo>
                  <a:cubicBezTo>
                    <a:pt x="571" y="3699"/>
                    <a:pt x="274" y="3995"/>
                    <a:pt x="274" y="4269"/>
                  </a:cubicBezTo>
                  <a:cubicBezTo>
                    <a:pt x="274" y="3995"/>
                    <a:pt x="0" y="3699"/>
                    <a:pt x="0" y="3699"/>
                  </a:cubicBezTo>
                  <a:lnTo>
                    <a:pt x="0" y="845"/>
                  </a:lnTo>
                  <a:cubicBezTo>
                    <a:pt x="0" y="572"/>
                    <a:pt x="0" y="275"/>
                    <a:pt x="274"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6" name="Google Shape;2083;p54">
              <a:extLst>
                <a:ext uri="{FF2B5EF4-FFF2-40B4-BE49-F238E27FC236}">
                  <a16:creationId xmlns:a16="http://schemas.microsoft.com/office/drawing/2014/main" id="{69546880-9FD4-1ED6-9D86-FC03A3AAA9FA}"/>
                </a:ext>
              </a:extLst>
            </p:cNvPr>
            <p:cNvSpPr/>
            <p:nvPr/>
          </p:nvSpPr>
          <p:spPr>
            <a:xfrm>
              <a:off x="6893400" y="1028325"/>
              <a:ext cx="92475" cy="57100"/>
            </a:xfrm>
            <a:custGeom>
              <a:avLst/>
              <a:gdLst/>
              <a:ahLst/>
              <a:cxnLst/>
              <a:rect l="l" t="t" r="r" b="b"/>
              <a:pathLst>
                <a:path w="3699" h="2284" extrusionOk="0">
                  <a:moveTo>
                    <a:pt x="1" y="2009"/>
                  </a:moveTo>
                  <a:cubicBezTo>
                    <a:pt x="1142" y="868"/>
                    <a:pt x="2283" y="297"/>
                    <a:pt x="3424" y="1"/>
                  </a:cubicBezTo>
                  <a:lnTo>
                    <a:pt x="3698" y="1"/>
                  </a:lnTo>
                  <a:lnTo>
                    <a:pt x="3698" y="571"/>
                  </a:lnTo>
                  <a:cubicBezTo>
                    <a:pt x="2854" y="1142"/>
                    <a:pt x="1986" y="1713"/>
                    <a:pt x="1142" y="2009"/>
                  </a:cubicBezTo>
                  <a:cubicBezTo>
                    <a:pt x="845" y="2283"/>
                    <a:pt x="571" y="2009"/>
                    <a:pt x="1" y="2009"/>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27" name="Google Shape;2092;p54">
            <a:extLst>
              <a:ext uri="{FF2B5EF4-FFF2-40B4-BE49-F238E27FC236}">
                <a16:creationId xmlns:a16="http://schemas.microsoft.com/office/drawing/2014/main" id="{88261B5F-1276-5805-0300-1EC8140A60DA}"/>
              </a:ext>
            </a:extLst>
          </p:cNvPr>
          <p:cNvGrpSpPr/>
          <p:nvPr/>
        </p:nvGrpSpPr>
        <p:grpSpPr>
          <a:xfrm rot="2524905">
            <a:off x="552613" y="3485320"/>
            <a:ext cx="265449" cy="253155"/>
            <a:chOff x="8373602" y="4288128"/>
            <a:chExt cx="265445" cy="253151"/>
          </a:xfrm>
        </p:grpSpPr>
        <p:sp>
          <p:nvSpPr>
            <p:cNvPr id="28" name="Google Shape;2093;p54">
              <a:extLst>
                <a:ext uri="{FF2B5EF4-FFF2-40B4-BE49-F238E27FC236}">
                  <a16:creationId xmlns:a16="http://schemas.microsoft.com/office/drawing/2014/main" id="{A1D4FB25-0CA1-7C31-4D7D-B6CACCCBCE2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29" name="Google Shape;2094;p54">
              <a:extLst>
                <a:ext uri="{FF2B5EF4-FFF2-40B4-BE49-F238E27FC236}">
                  <a16:creationId xmlns:a16="http://schemas.microsoft.com/office/drawing/2014/main" id="{1B5202EC-7254-7899-F2C7-D59D72AD83EA}"/>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0" name="Google Shape;2095;p54">
              <a:extLst>
                <a:ext uri="{FF2B5EF4-FFF2-40B4-BE49-F238E27FC236}">
                  <a16:creationId xmlns:a16="http://schemas.microsoft.com/office/drawing/2014/main" id="{20AE764E-1F1A-1AE4-9E01-95B2D2348FC9}"/>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1" name="Google Shape;2092;p54">
            <a:extLst>
              <a:ext uri="{FF2B5EF4-FFF2-40B4-BE49-F238E27FC236}">
                <a16:creationId xmlns:a16="http://schemas.microsoft.com/office/drawing/2014/main" id="{DC6B6E4A-7F8C-AADC-BBA6-48CB499FE05B}"/>
              </a:ext>
            </a:extLst>
          </p:cNvPr>
          <p:cNvGrpSpPr/>
          <p:nvPr/>
        </p:nvGrpSpPr>
        <p:grpSpPr>
          <a:xfrm rot="2524905">
            <a:off x="413053" y="6169506"/>
            <a:ext cx="265449" cy="253155"/>
            <a:chOff x="8373602" y="4288128"/>
            <a:chExt cx="265445" cy="253151"/>
          </a:xfrm>
        </p:grpSpPr>
        <p:sp>
          <p:nvSpPr>
            <p:cNvPr id="32" name="Google Shape;2093;p54">
              <a:extLst>
                <a:ext uri="{FF2B5EF4-FFF2-40B4-BE49-F238E27FC236}">
                  <a16:creationId xmlns:a16="http://schemas.microsoft.com/office/drawing/2014/main" id="{69321215-46D2-A0B3-76E6-A2CE4D44C46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3" name="Google Shape;2094;p54">
              <a:extLst>
                <a:ext uri="{FF2B5EF4-FFF2-40B4-BE49-F238E27FC236}">
                  <a16:creationId xmlns:a16="http://schemas.microsoft.com/office/drawing/2014/main" id="{EF57FDC3-E35B-A676-8C8A-F560731EE7A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4" name="Google Shape;2095;p54">
              <a:extLst>
                <a:ext uri="{FF2B5EF4-FFF2-40B4-BE49-F238E27FC236}">
                  <a16:creationId xmlns:a16="http://schemas.microsoft.com/office/drawing/2014/main" id="{8F8040EC-443B-5EDC-C169-69690BC0DD9D}"/>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5" name="Google Shape;2092;p54">
            <a:extLst>
              <a:ext uri="{FF2B5EF4-FFF2-40B4-BE49-F238E27FC236}">
                <a16:creationId xmlns:a16="http://schemas.microsoft.com/office/drawing/2014/main" id="{0C2FACE9-561F-2558-F83F-48F3C6B074CC}"/>
              </a:ext>
            </a:extLst>
          </p:cNvPr>
          <p:cNvGrpSpPr/>
          <p:nvPr/>
        </p:nvGrpSpPr>
        <p:grpSpPr>
          <a:xfrm rot="2524905">
            <a:off x="11587792" y="495059"/>
            <a:ext cx="265449" cy="253155"/>
            <a:chOff x="8373602" y="4288128"/>
            <a:chExt cx="265445" cy="253151"/>
          </a:xfrm>
        </p:grpSpPr>
        <p:sp>
          <p:nvSpPr>
            <p:cNvPr id="36" name="Google Shape;2093;p54">
              <a:extLst>
                <a:ext uri="{FF2B5EF4-FFF2-40B4-BE49-F238E27FC236}">
                  <a16:creationId xmlns:a16="http://schemas.microsoft.com/office/drawing/2014/main" id="{0C78D8E0-47DB-F33A-48F0-9BCF74DFA0B4}"/>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7" name="Google Shape;2094;p54">
              <a:extLst>
                <a:ext uri="{FF2B5EF4-FFF2-40B4-BE49-F238E27FC236}">
                  <a16:creationId xmlns:a16="http://schemas.microsoft.com/office/drawing/2014/main" id="{59215CF5-2DCF-A739-8A61-54B16C2A325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38" name="Google Shape;2095;p54">
              <a:extLst>
                <a:ext uri="{FF2B5EF4-FFF2-40B4-BE49-F238E27FC236}">
                  <a16:creationId xmlns:a16="http://schemas.microsoft.com/office/drawing/2014/main" id="{FFF633F8-6B0F-0CD9-F268-EF12C3A1A4B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39" name="Google Shape;2092;p54">
            <a:extLst>
              <a:ext uri="{FF2B5EF4-FFF2-40B4-BE49-F238E27FC236}">
                <a16:creationId xmlns:a16="http://schemas.microsoft.com/office/drawing/2014/main" id="{0C5AEDF8-0908-7EBF-02C4-A8C7E5C4DB1D}"/>
              </a:ext>
            </a:extLst>
          </p:cNvPr>
          <p:cNvGrpSpPr/>
          <p:nvPr/>
        </p:nvGrpSpPr>
        <p:grpSpPr>
          <a:xfrm rot="2524905">
            <a:off x="11679459" y="3447207"/>
            <a:ext cx="265449" cy="253155"/>
            <a:chOff x="8373602" y="4288128"/>
            <a:chExt cx="265445" cy="253151"/>
          </a:xfrm>
        </p:grpSpPr>
        <p:sp>
          <p:nvSpPr>
            <p:cNvPr id="40" name="Google Shape;2093;p54">
              <a:extLst>
                <a:ext uri="{FF2B5EF4-FFF2-40B4-BE49-F238E27FC236}">
                  <a16:creationId xmlns:a16="http://schemas.microsoft.com/office/drawing/2014/main" id="{3C0D02F9-FE21-6B7D-13B8-5B1227F711A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1" name="Google Shape;2094;p54">
              <a:extLst>
                <a:ext uri="{FF2B5EF4-FFF2-40B4-BE49-F238E27FC236}">
                  <a16:creationId xmlns:a16="http://schemas.microsoft.com/office/drawing/2014/main" id="{036D089A-CC64-806B-97E2-C27FD9064E3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2" name="Google Shape;2095;p54">
              <a:extLst>
                <a:ext uri="{FF2B5EF4-FFF2-40B4-BE49-F238E27FC236}">
                  <a16:creationId xmlns:a16="http://schemas.microsoft.com/office/drawing/2014/main" id="{94F3640D-C117-0FB1-982B-A577347DFA3C}"/>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3" name="Google Shape;2088;p54">
            <a:extLst>
              <a:ext uri="{FF2B5EF4-FFF2-40B4-BE49-F238E27FC236}">
                <a16:creationId xmlns:a16="http://schemas.microsoft.com/office/drawing/2014/main" id="{458BE582-D0FF-ADF4-E1FB-725E3AE53011}"/>
              </a:ext>
            </a:extLst>
          </p:cNvPr>
          <p:cNvGrpSpPr/>
          <p:nvPr/>
        </p:nvGrpSpPr>
        <p:grpSpPr>
          <a:xfrm rot="4591513">
            <a:off x="306083" y="4447800"/>
            <a:ext cx="132713" cy="126566"/>
            <a:chOff x="8373602" y="4288128"/>
            <a:chExt cx="265445" cy="253151"/>
          </a:xfrm>
        </p:grpSpPr>
        <p:sp>
          <p:nvSpPr>
            <p:cNvPr id="44" name="Google Shape;2089;p54">
              <a:extLst>
                <a:ext uri="{FF2B5EF4-FFF2-40B4-BE49-F238E27FC236}">
                  <a16:creationId xmlns:a16="http://schemas.microsoft.com/office/drawing/2014/main" id="{C4EBEB3D-DF0E-BEBF-00E4-D0111F44B89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5" name="Google Shape;2090;p54">
              <a:extLst>
                <a:ext uri="{FF2B5EF4-FFF2-40B4-BE49-F238E27FC236}">
                  <a16:creationId xmlns:a16="http://schemas.microsoft.com/office/drawing/2014/main" id="{9F8F6D72-B149-3CE5-8C50-A59398874A75}"/>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6" name="Google Shape;2091;p54">
              <a:extLst>
                <a:ext uri="{FF2B5EF4-FFF2-40B4-BE49-F238E27FC236}">
                  <a16:creationId xmlns:a16="http://schemas.microsoft.com/office/drawing/2014/main" id="{F9B2140A-87F2-C7A0-266E-F6DFEFF1D5E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 name="Google Shape;2088;p54">
            <a:extLst>
              <a:ext uri="{FF2B5EF4-FFF2-40B4-BE49-F238E27FC236}">
                <a16:creationId xmlns:a16="http://schemas.microsoft.com/office/drawing/2014/main" id="{7A98352B-5BE1-F81E-876B-8F0EC927CFD7}"/>
              </a:ext>
            </a:extLst>
          </p:cNvPr>
          <p:cNvGrpSpPr/>
          <p:nvPr/>
        </p:nvGrpSpPr>
        <p:grpSpPr>
          <a:xfrm rot="4591513">
            <a:off x="460637" y="4621429"/>
            <a:ext cx="132713" cy="126566"/>
            <a:chOff x="8373602" y="4288128"/>
            <a:chExt cx="265445" cy="253151"/>
          </a:xfrm>
        </p:grpSpPr>
        <p:sp>
          <p:nvSpPr>
            <p:cNvPr id="48" name="Google Shape;2089;p54">
              <a:extLst>
                <a:ext uri="{FF2B5EF4-FFF2-40B4-BE49-F238E27FC236}">
                  <a16:creationId xmlns:a16="http://schemas.microsoft.com/office/drawing/2014/main" id="{10A1FE6C-9E82-76C4-43B3-18CA3F225218}"/>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9" name="Google Shape;2090;p54">
              <a:extLst>
                <a:ext uri="{FF2B5EF4-FFF2-40B4-BE49-F238E27FC236}">
                  <a16:creationId xmlns:a16="http://schemas.microsoft.com/office/drawing/2014/main" id="{5C52C07B-DC93-43C3-8B62-9F4254439E0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0" name="Google Shape;2091;p54">
              <a:extLst>
                <a:ext uri="{FF2B5EF4-FFF2-40B4-BE49-F238E27FC236}">
                  <a16:creationId xmlns:a16="http://schemas.microsoft.com/office/drawing/2014/main" id="{BB75544D-A700-174F-F1E2-A1B3B5DAD54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1" name="Google Shape;2088;p54">
            <a:extLst>
              <a:ext uri="{FF2B5EF4-FFF2-40B4-BE49-F238E27FC236}">
                <a16:creationId xmlns:a16="http://schemas.microsoft.com/office/drawing/2014/main" id="{4CFF6CF2-7C4D-84F9-963A-8AC7B0DFEFB7}"/>
              </a:ext>
            </a:extLst>
          </p:cNvPr>
          <p:cNvGrpSpPr/>
          <p:nvPr/>
        </p:nvGrpSpPr>
        <p:grpSpPr>
          <a:xfrm rot="4591513">
            <a:off x="11494881" y="2062161"/>
            <a:ext cx="132713" cy="126566"/>
            <a:chOff x="8373602" y="4288128"/>
            <a:chExt cx="265445" cy="253151"/>
          </a:xfrm>
        </p:grpSpPr>
        <p:sp>
          <p:nvSpPr>
            <p:cNvPr id="52" name="Google Shape;2089;p54">
              <a:extLst>
                <a:ext uri="{FF2B5EF4-FFF2-40B4-BE49-F238E27FC236}">
                  <a16:creationId xmlns:a16="http://schemas.microsoft.com/office/drawing/2014/main" id="{B8E22C25-2B3C-9E5F-7575-CA00F780ADD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3" name="Google Shape;2090;p54">
              <a:extLst>
                <a:ext uri="{FF2B5EF4-FFF2-40B4-BE49-F238E27FC236}">
                  <a16:creationId xmlns:a16="http://schemas.microsoft.com/office/drawing/2014/main" id="{D2E34E18-1F5C-7450-7CA7-40E4989818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4" name="Google Shape;2091;p54">
              <a:extLst>
                <a:ext uri="{FF2B5EF4-FFF2-40B4-BE49-F238E27FC236}">
                  <a16:creationId xmlns:a16="http://schemas.microsoft.com/office/drawing/2014/main" id="{64345F2A-148C-B712-5339-9E5CDC5B4F8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5" name="Google Shape;2088;p54">
            <a:extLst>
              <a:ext uri="{FF2B5EF4-FFF2-40B4-BE49-F238E27FC236}">
                <a16:creationId xmlns:a16="http://schemas.microsoft.com/office/drawing/2014/main" id="{6DDCB04E-C832-0F85-889A-6FC0356EA3CB}"/>
              </a:ext>
            </a:extLst>
          </p:cNvPr>
          <p:cNvGrpSpPr/>
          <p:nvPr/>
        </p:nvGrpSpPr>
        <p:grpSpPr>
          <a:xfrm rot="4591513">
            <a:off x="11700646" y="2009430"/>
            <a:ext cx="132713" cy="126566"/>
            <a:chOff x="8373602" y="4288128"/>
            <a:chExt cx="265445" cy="253151"/>
          </a:xfrm>
        </p:grpSpPr>
        <p:sp>
          <p:nvSpPr>
            <p:cNvPr id="56" name="Google Shape;2089;p54">
              <a:extLst>
                <a:ext uri="{FF2B5EF4-FFF2-40B4-BE49-F238E27FC236}">
                  <a16:creationId xmlns:a16="http://schemas.microsoft.com/office/drawing/2014/main" id="{C6EF2960-16C8-C29A-3436-7C9572E1435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7" name="Google Shape;2090;p54">
              <a:extLst>
                <a:ext uri="{FF2B5EF4-FFF2-40B4-BE49-F238E27FC236}">
                  <a16:creationId xmlns:a16="http://schemas.microsoft.com/office/drawing/2014/main" id="{B1B029A1-E5F1-3782-65A2-AE1F384714A2}"/>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58" name="Google Shape;2091;p54">
              <a:extLst>
                <a:ext uri="{FF2B5EF4-FFF2-40B4-BE49-F238E27FC236}">
                  <a16:creationId xmlns:a16="http://schemas.microsoft.com/office/drawing/2014/main" id="{87B79E71-501F-2662-CFC3-4E712E7B768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Google Shape;2088;p54">
            <a:extLst>
              <a:ext uri="{FF2B5EF4-FFF2-40B4-BE49-F238E27FC236}">
                <a16:creationId xmlns:a16="http://schemas.microsoft.com/office/drawing/2014/main" id="{6533E709-2E55-A1D0-8B79-3BCE0B918B3D}"/>
              </a:ext>
            </a:extLst>
          </p:cNvPr>
          <p:cNvGrpSpPr/>
          <p:nvPr/>
        </p:nvGrpSpPr>
        <p:grpSpPr>
          <a:xfrm rot="4591513">
            <a:off x="11635680" y="2192063"/>
            <a:ext cx="132713" cy="126566"/>
            <a:chOff x="8373602" y="4288128"/>
            <a:chExt cx="265445" cy="253151"/>
          </a:xfrm>
        </p:grpSpPr>
        <p:sp>
          <p:nvSpPr>
            <p:cNvPr id="60" name="Google Shape;2089;p54">
              <a:extLst>
                <a:ext uri="{FF2B5EF4-FFF2-40B4-BE49-F238E27FC236}">
                  <a16:creationId xmlns:a16="http://schemas.microsoft.com/office/drawing/2014/main" id="{29B1D1C9-3AE4-3842-E1EC-351744B72549}"/>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1" name="Google Shape;2090;p54">
              <a:extLst>
                <a:ext uri="{FF2B5EF4-FFF2-40B4-BE49-F238E27FC236}">
                  <a16:creationId xmlns:a16="http://schemas.microsoft.com/office/drawing/2014/main" id="{E02D99C2-A7F1-304E-0590-DCCE79387D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2" name="Google Shape;2091;p54">
              <a:extLst>
                <a:ext uri="{FF2B5EF4-FFF2-40B4-BE49-F238E27FC236}">
                  <a16:creationId xmlns:a16="http://schemas.microsoft.com/office/drawing/2014/main" id="{25B52ED4-CB56-8EF4-0E5F-2E461EB10DE4}"/>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3" name="Google Shape;2088;p54">
            <a:extLst>
              <a:ext uri="{FF2B5EF4-FFF2-40B4-BE49-F238E27FC236}">
                <a16:creationId xmlns:a16="http://schemas.microsoft.com/office/drawing/2014/main" id="{8CCAAC73-3012-6965-B36D-EE6312478B29}"/>
              </a:ext>
            </a:extLst>
          </p:cNvPr>
          <p:cNvGrpSpPr/>
          <p:nvPr/>
        </p:nvGrpSpPr>
        <p:grpSpPr>
          <a:xfrm rot="4591513">
            <a:off x="11439479" y="4145200"/>
            <a:ext cx="132713" cy="126566"/>
            <a:chOff x="8373602" y="4288128"/>
            <a:chExt cx="265445" cy="253151"/>
          </a:xfrm>
        </p:grpSpPr>
        <p:sp>
          <p:nvSpPr>
            <p:cNvPr id="64" name="Google Shape;2089;p54">
              <a:extLst>
                <a:ext uri="{FF2B5EF4-FFF2-40B4-BE49-F238E27FC236}">
                  <a16:creationId xmlns:a16="http://schemas.microsoft.com/office/drawing/2014/main" id="{B92F3974-654A-B962-4DAC-67889F4AAADE}"/>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5" name="Google Shape;2090;p54">
              <a:extLst>
                <a:ext uri="{FF2B5EF4-FFF2-40B4-BE49-F238E27FC236}">
                  <a16:creationId xmlns:a16="http://schemas.microsoft.com/office/drawing/2014/main" id="{756AA011-66F8-8D78-6B2E-BF5FDC4F6BB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6" name="Google Shape;2091;p54">
              <a:extLst>
                <a:ext uri="{FF2B5EF4-FFF2-40B4-BE49-F238E27FC236}">
                  <a16:creationId xmlns:a16="http://schemas.microsoft.com/office/drawing/2014/main" id="{DBFF94DE-64DB-0EFF-27B5-56683FB58806}"/>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67" name="Google Shape;2088;p54">
            <a:extLst>
              <a:ext uri="{FF2B5EF4-FFF2-40B4-BE49-F238E27FC236}">
                <a16:creationId xmlns:a16="http://schemas.microsoft.com/office/drawing/2014/main" id="{455A30CB-9248-224D-19A0-C9F8059D3C31}"/>
              </a:ext>
            </a:extLst>
          </p:cNvPr>
          <p:cNvGrpSpPr/>
          <p:nvPr/>
        </p:nvGrpSpPr>
        <p:grpSpPr>
          <a:xfrm rot="4591513">
            <a:off x="11593572" y="4265073"/>
            <a:ext cx="132713" cy="126566"/>
            <a:chOff x="8373602" y="4288128"/>
            <a:chExt cx="265445" cy="253151"/>
          </a:xfrm>
        </p:grpSpPr>
        <p:sp>
          <p:nvSpPr>
            <p:cNvPr id="68" name="Google Shape;2089;p54">
              <a:extLst>
                <a:ext uri="{FF2B5EF4-FFF2-40B4-BE49-F238E27FC236}">
                  <a16:creationId xmlns:a16="http://schemas.microsoft.com/office/drawing/2014/main" id="{4CB51A06-1D79-F203-3155-26AC85D6212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 name="Google Shape;2090;p54">
              <a:extLst>
                <a:ext uri="{FF2B5EF4-FFF2-40B4-BE49-F238E27FC236}">
                  <a16:creationId xmlns:a16="http://schemas.microsoft.com/office/drawing/2014/main" id="{3C1BC323-85E6-09BD-8C4D-3FBE2462488B}"/>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 name="Google Shape;2091;p54">
              <a:extLst>
                <a:ext uri="{FF2B5EF4-FFF2-40B4-BE49-F238E27FC236}">
                  <a16:creationId xmlns:a16="http://schemas.microsoft.com/office/drawing/2014/main" id="{CB8E1992-20FA-17A4-ABD8-530B3A0C7D8E}"/>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1" name="Google Shape;2088;p54">
            <a:extLst>
              <a:ext uri="{FF2B5EF4-FFF2-40B4-BE49-F238E27FC236}">
                <a16:creationId xmlns:a16="http://schemas.microsoft.com/office/drawing/2014/main" id="{7EA06AF6-2514-3C65-47DC-767A1ED83624}"/>
              </a:ext>
            </a:extLst>
          </p:cNvPr>
          <p:cNvGrpSpPr/>
          <p:nvPr/>
        </p:nvGrpSpPr>
        <p:grpSpPr>
          <a:xfrm rot="4591513">
            <a:off x="11210777" y="6382628"/>
            <a:ext cx="132713" cy="126566"/>
            <a:chOff x="8373602" y="4288128"/>
            <a:chExt cx="265445" cy="253151"/>
          </a:xfrm>
        </p:grpSpPr>
        <p:sp>
          <p:nvSpPr>
            <p:cNvPr id="72" name="Google Shape;2089;p54">
              <a:extLst>
                <a:ext uri="{FF2B5EF4-FFF2-40B4-BE49-F238E27FC236}">
                  <a16:creationId xmlns:a16="http://schemas.microsoft.com/office/drawing/2014/main" id="{F38D3E95-4E17-89A9-3FB2-B0856E8AB676}"/>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 name="Google Shape;2090;p54">
              <a:extLst>
                <a:ext uri="{FF2B5EF4-FFF2-40B4-BE49-F238E27FC236}">
                  <a16:creationId xmlns:a16="http://schemas.microsoft.com/office/drawing/2014/main" id="{FF208686-795A-7F38-B8A4-F9754B9F3166}"/>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4" name="Google Shape;2091;p54">
              <a:extLst>
                <a:ext uri="{FF2B5EF4-FFF2-40B4-BE49-F238E27FC236}">
                  <a16:creationId xmlns:a16="http://schemas.microsoft.com/office/drawing/2014/main" id="{C4C450B2-8644-E747-77F8-62DE9FEB6A65}"/>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5" name="Google Shape;2088;p54">
            <a:extLst>
              <a:ext uri="{FF2B5EF4-FFF2-40B4-BE49-F238E27FC236}">
                <a16:creationId xmlns:a16="http://schemas.microsoft.com/office/drawing/2014/main" id="{DC498471-5524-2E56-1CD9-CCE2269CB2A1}"/>
              </a:ext>
            </a:extLst>
          </p:cNvPr>
          <p:cNvGrpSpPr/>
          <p:nvPr/>
        </p:nvGrpSpPr>
        <p:grpSpPr>
          <a:xfrm rot="4591513">
            <a:off x="11790868" y="6001854"/>
            <a:ext cx="132713" cy="126566"/>
            <a:chOff x="8373602" y="4288128"/>
            <a:chExt cx="265445" cy="253151"/>
          </a:xfrm>
        </p:grpSpPr>
        <p:sp>
          <p:nvSpPr>
            <p:cNvPr id="76" name="Google Shape;2089;p54">
              <a:extLst>
                <a:ext uri="{FF2B5EF4-FFF2-40B4-BE49-F238E27FC236}">
                  <a16:creationId xmlns:a16="http://schemas.microsoft.com/office/drawing/2014/main" id="{261B7AF8-5A8F-F68D-6B54-15309A39C8CC}"/>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7" name="Google Shape;2090;p54">
              <a:extLst>
                <a:ext uri="{FF2B5EF4-FFF2-40B4-BE49-F238E27FC236}">
                  <a16:creationId xmlns:a16="http://schemas.microsoft.com/office/drawing/2014/main" id="{4580FB4A-E790-E4E5-A947-45772D664C5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8" name="Google Shape;2091;p54">
              <a:extLst>
                <a:ext uri="{FF2B5EF4-FFF2-40B4-BE49-F238E27FC236}">
                  <a16:creationId xmlns:a16="http://schemas.microsoft.com/office/drawing/2014/main" id="{74C92630-0F89-F69D-5A98-5794E93A4F0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79" name="Google Shape;2088;p54">
            <a:extLst>
              <a:ext uri="{FF2B5EF4-FFF2-40B4-BE49-F238E27FC236}">
                <a16:creationId xmlns:a16="http://schemas.microsoft.com/office/drawing/2014/main" id="{1C3E8D41-D782-5313-7CC4-66E2CDC09845}"/>
              </a:ext>
            </a:extLst>
          </p:cNvPr>
          <p:cNvGrpSpPr/>
          <p:nvPr/>
        </p:nvGrpSpPr>
        <p:grpSpPr>
          <a:xfrm rot="4591513">
            <a:off x="293859" y="2755924"/>
            <a:ext cx="132713" cy="126566"/>
            <a:chOff x="8373602" y="4288128"/>
            <a:chExt cx="265445" cy="253151"/>
          </a:xfrm>
        </p:grpSpPr>
        <p:sp>
          <p:nvSpPr>
            <p:cNvPr id="80" name="Google Shape;2089;p54">
              <a:extLst>
                <a:ext uri="{FF2B5EF4-FFF2-40B4-BE49-F238E27FC236}">
                  <a16:creationId xmlns:a16="http://schemas.microsoft.com/office/drawing/2014/main" id="{43A05D07-F603-6D7C-A703-25E170F2AA8B}"/>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1" name="Google Shape;2090;p54">
              <a:extLst>
                <a:ext uri="{FF2B5EF4-FFF2-40B4-BE49-F238E27FC236}">
                  <a16:creationId xmlns:a16="http://schemas.microsoft.com/office/drawing/2014/main" id="{B4F053A4-709E-2808-AABA-1E8A83305A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2" name="Google Shape;2091;p54">
              <a:extLst>
                <a:ext uri="{FF2B5EF4-FFF2-40B4-BE49-F238E27FC236}">
                  <a16:creationId xmlns:a16="http://schemas.microsoft.com/office/drawing/2014/main" id="{35CAA455-AEC7-4AB3-5BF1-6C225F2EDC73}"/>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3" name="Google Shape;2088;p54">
            <a:extLst>
              <a:ext uri="{FF2B5EF4-FFF2-40B4-BE49-F238E27FC236}">
                <a16:creationId xmlns:a16="http://schemas.microsoft.com/office/drawing/2014/main" id="{B3FB529D-C48B-3AB8-9B1F-F1BD695D000E}"/>
              </a:ext>
            </a:extLst>
          </p:cNvPr>
          <p:cNvGrpSpPr/>
          <p:nvPr/>
        </p:nvGrpSpPr>
        <p:grpSpPr>
          <a:xfrm rot="4591513">
            <a:off x="152077" y="5775642"/>
            <a:ext cx="132713" cy="126566"/>
            <a:chOff x="8373602" y="4288128"/>
            <a:chExt cx="265445" cy="253151"/>
          </a:xfrm>
        </p:grpSpPr>
        <p:sp>
          <p:nvSpPr>
            <p:cNvPr id="84" name="Google Shape;2089;p54">
              <a:extLst>
                <a:ext uri="{FF2B5EF4-FFF2-40B4-BE49-F238E27FC236}">
                  <a16:creationId xmlns:a16="http://schemas.microsoft.com/office/drawing/2014/main" id="{44EAB35D-9CE1-FD3C-6789-3D708EBDC2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5" name="Google Shape;2090;p54">
              <a:extLst>
                <a:ext uri="{FF2B5EF4-FFF2-40B4-BE49-F238E27FC236}">
                  <a16:creationId xmlns:a16="http://schemas.microsoft.com/office/drawing/2014/main" id="{06114258-E214-13E9-3B1F-F61F6F2AD4D3}"/>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6" name="Google Shape;2091;p54">
              <a:extLst>
                <a:ext uri="{FF2B5EF4-FFF2-40B4-BE49-F238E27FC236}">
                  <a16:creationId xmlns:a16="http://schemas.microsoft.com/office/drawing/2014/main" id="{07E60FBC-DB6D-3E1B-B738-FD01ECF37AF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87" name="Google Shape;2088;p54">
            <a:extLst>
              <a:ext uri="{FF2B5EF4-FFF2-40B4-BE49-F238E27FC236}">
                <a16:creationId xmlns:a16="http://schemas.microsoft.com/office/drawing/2014/main" id="{0B5940F9-D279-767D-4DF6-0164A9295CFF}"/>
              </a:ext>
            </a:extLst>
          </p:cNvPr>
          <p:cNvGrpSpPr/>
          <p:nvPr/>
        </p:nvGrpSpPr>
        <p:grpSpPr>
          <a:xfrm rot="4591513">
            <a:off x="445740" y="553964"/>
            <a:ext cx="132713" cy="126566"/>
            <a:chOff x="8373602" y="4288128"/>
            <a:chExt cx="265445" cy="253151"/>
          </a:xfrm>
        </p:grpSpPr>
        <p:sp>
          <p:nvSpPr>
            <p:cNvPr id="88" name="Google Shape;2089;p54">
              <a:extLst>
                <a:ext uri="{FF2B5EF4-FFF2-40B4-BE49-F238E27FC236}">
                  <a16:creationId xmlns:a16="http://schemas.microsoft.com/office/drawing/2014/main" id="{7E954778-F9F3-C97C-5FD7-4EDFBAF7C680}"/>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89" name="Google Shape;2090;p54">
              <a:extLst>
                <a:ext uri="{FF2B5EF4-FFF2-40B4-BE49-F238E27FC236}">
                  <a16:creationId xmlns:a16="http://schemas.microsoft.com/office/drawing/2014/main" id="{2559F9DD-52FB-DE50-54DE-59C1F019A979}"/>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0" name="Google Shape;2091;p54">
              <a:extLst>
                <a:ext uri="{FF2B5EF4-FFF2-40B4-BE49-F238E27FC236}">
                  <a16:creationId xmlns:a16="http://schemas.microsoft.com/office/drawing/2014/main" id="{1D20EA70-7CB3-A566-7DDA-919A16E7E7F7}"/>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1" name="Google Shape;2088;p54">
            <a:extLst>
              <a:ext uri="{FF2B5EF4-FFF2-40B4-BE49-F238E27FC236}">
                <a16:creationId xmlns:a16="http://schemas.microsoft.com/office/drawing/2014/main" id="{3D1F4556-8D15-A1FF-79B8-2A049769030A}"/>
              </a:ext>
            </a:extLst>
          </p:cNvPr>
          <p:cNvGrpSpPr/>
          <p:nvPr/>
        </p:nvGrpSpPr>
        <p:grpSpPr>
          <a:xfrm rot="4591513">
            <a:off x="2015466" y="205936"/>
            <a:ext cx="132713" cy="126566"/>
            <a:chOff x="8373602" y="4288128"/>
            <a:chExt cx="265445" cy="253151"/>
          </a:xfrm>
        </p:grpSpPr>
        <p:sp>
          <p:nvSpPr>
            <p:cNvPr id="92" name="Google Shape;2089;p54">
              <a:extLst>
                <a:ext uri="{FF2B5EF4-FFF2-40B4-BE49-F238E27FC236}">
                  <a16:creationId xmlns:a16="http://schemas.microsoft.com/office/drawing/2014/main" id="{0A5C8FE4-35CE-7862-E6AD-A3DF026E162A}"/>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3" name="Google Shape;2090;p54">
              <a:extLst>
                <a:ext uri="{FF2B5EF4-FFF2-40B4-BE49-F238E27FC236}">
                  <a16:creationId xmlns:a16="http://schemas.microsoft.com/office/drawing/2014/main" id="{D8D523E6-E73E-8F30-9014-BA0D749EDF8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4" name="Google Shape;2091;p54">
              <a:extLst>
                <a:ext uri="{FF2B5EF4-FFF2-40B4-BE49-F238E27FC236}">
                  <a16:creationId xmlns:a16="http://schemas.microsoft.com/office/drawing/2014/main" id="{B018BBD7-3E65-624F-50D3-BB5C06D16CDF}"/>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5" name="Google Shape;2088;p54">
            <a:extLst>
              <a:ext uri="{FF2B5EF4-FFF2-40B4-BE49-F238E27FC236}">
                <a16:creationId xmlns:a16="http://schemas.microsoft.com/office/drawing/2014/main" id="{D65D0931-7280-A56D-F858-D5426CD3E3F5}"/>
              </a:ext>
            </a:extLst>
          </p:cNvPr>
          <p:cNvGrpSpPr/>
          <p:nvPr/>
        </p:nvGrpSpPr>
        <p:grpSpPr>
          <a:xfrm rot="4591513">
            <a:off x="10198585" y="364488"/>
            <a:ext cx="132713" cy="126566"/>
            <a:chOff x="8373602" y="4288128"/>
            <a:chExt cx="265445" cy="253151"/>
          </a:xfrm>
        </p:grpSpPr>
        <p:sp>
          <p:nvSpPr>
            <p:cNvPr id="96" name="Google Shape;2089;p54">
              <a:extLst>
                <a:ext uri="{FF2B5EF4-FFF2-40B4-BE49-F238E27FC236}">
                  <a16:creationId xmlns:a16="http://schemas.microsoft.com/office/drawing/2014/main" id="{B9FCDE07-81AE-6E65-6CDC-E446EEA6A361}"/>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2090;p54">
              <a:extLst>
                <a:ext uri="{FF2B5EF4-FFF2-40B4-BE49-F238E27FC236}">
                  <a16:creationId xmlns:a16="http://schemas.microsoft.com/office/drawing/2014/main" id="{91B162F2-564C-4A38-6694-1E37F74F866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98" name="Google Shape;2091;p54">
              <a:extLst>
                <a:ext uri="{FF2B5EF4-FFF2-40B4-BE49-F238E27FC236}">
                  <a16:creationId xmlns:a16="http://schemas.microsoft.com/office/drawing/2014/main" id="{51BA04A5-66AB-46D4-73C6-F8AAB6EA808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99" name="Google Shape;2088;p54">
            <a:extLst>
              <a:ext uri="{FF2B5EF4-FFF2-40B4-BE49-F238E27FC236}">
                <a16:creationId xmlns:a16="http://schemas.microsoft.com/office/drawing/2014/main" id="{A2B3AA5E-69AA-985A-70F0-ED323741D0E1}"/>
              </a:ext>
            </a:extLst>
          </p:cNvPr>
          <p:cNvGrpSpPr/>
          <p:nvPr/>
        </p:nvGrpSpPr>
        <p:grpSpPr>
          <a:xfrm rot="4591513">
            <a:off x="10031369" y="247761"/>
            <a:ext cx="132713" cy="126566"/>
            <a:chOff x="8373602" y="4288128"/>
            <a:chExt cx="265445" cy="253151"/>
          </a:xfrm>
        </p:grpSpPr>
        <p:sp>
          <p:nvSpPr>
            <p:cNvPr id="100" name="Google Shape;2089;p54">
              <a:extLst>
                <a:ext uri="{FF2B5EF4-FFF2-40B4-BE49-F238E27FC236}">
                  <a16:creationId xmlns:a16="http://schemas.microsoft.com/office/drawing/2014/main" id="{F4FEB4D9-BE46-CC55-A76F-66AF306C9E4D}"/>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1" name="Google Shape;2090;p54">
              <a:extLst>
                <a:ext uri="{FF2B5EF4-FFF2-40B4-BE49-F238E27FC236}">
                  <a16:creationId xmlns:a16="http://schemas.microsoft.com/office/drawing/2014/main" id="{2AAEAFF1-BEBB-DF71-7629-D90B1E71752C}"/>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2" name="Google Shape;2091;p54">
              <a:extLst>
                <a:ext uri="{FF2B5EF4-FFF2-40B4-BE49-F238E27FC236}">
                  <a16:creationId xmlns:a16="http://schemas.microsoft.com/office/drawing/2014/main" id="{3FE75FAB-9C16-DB76-4761-3DCF2A7CD6C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3" name="Google Shape;2088;p54">
            <a:extLst>
              <a:ext uri="{FF2B5EF4-FFF2-40B4-BE49-F238E27FC236}">
                <a16:creationId xmlns:a16="http://schemas.microsoft.com/office/drawing/2014/main" id="{98D2FDBF-1A83-3DF9-765F-B397240B20F2}"/>
              </a:ext>
            </a:extLst>
          </p:cNvPr>
          <p:cNvGrpSpPr/>
          <p:nvPr/>
        </p:nvGrpSpPr>
        <p:grpSpPr>
          <a:xfrm rot="4591513">
            <a:off x="7738081" y="296183"/>
            <a:ext cx="132713" cy="126566"/>
            <a:chOff x="8373602" y="4288128"/>
            <a:chExt cx="265445" cy="253151"/>
          </a:xfrm>
        </p:grpSpPr>
        <p:sp>
          <p:nvSpPr>
            <p:cNvPr id="104" name="Google Shape;2089;p54">
              <a:extLst>
                <a:ext uri="{FF2B5EF4-FFF2-40B4-BE49-F238E27FC236}">
                  <a16:creationId xmlns:a16="http://schemas.microsoft.com/office/drawing/2014/main" id="{CADDE90C-7692-4789-D460-400B7C85775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5" name="Google Shape;2090;p54">
              <a:extLst>
                <a:ext uri="{FF2B5EF4-FFF2-40B4-BE49-F238E27FC236}">
                  <a16:creationId xmlns:a16="http://schemas.microsoft.com/office/drawing/2014/main" id="{EE059D75-AE6A-4FAB-449B-A7AEB31FC31F}"/>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6" name="Google Shape;2091;p54">
              <a:extLst>
                <a:ext uri="{FF2B5EF4-FFF2-40B4-BE49-F238E27FC236}">
                  <a16:creationId xmlns:a16="http://schemas.microsoft.com/office/drawing/2014/main" id="{28DA95EC-581D-8B93-2BEB-D9EA3B1FAC7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07" name="Google Shape;2088;p54">
            <a:extLst>
              <a:ext uri="{FF2B5EF4-FFF2-40B4-BE49-F238E27FC236}">
                <a16:creationId xmlns:a16="http://schemas.microsoft.com/office/drawing/2014/main" id="{F4DC4E67-7F73-46DD-D14A-335E354826F2}"/>
              </a:ext>
            </a:extLst>
          </p:cNvPr>
          <p:cNvGrpSpPr/>
          <p:nvPr/>
        </p:nvGrpSpPr>
        <p:grpSpPr>
          <a:xfrm rot="4591513">
            <a:off x="5056612" y="241598"/>
            <a:ext cx="132713" cy="126566"/>
            <a:chOff x="8373602" y="4288128"/>
            <a:chExt cx="265445" cy="253151"/>
          </a:xfrm>
        </p:grpSpPr>
        <p:sp>
          <p:nvSpPr>
            <p:cNvPr id="108" name="Google Shape;2089;p54">
              <a:extLst>
                <a:ext uri="{FF2B5EF4-FFF2-40B4-BE49-F238E27FC236}">
                  <a16:creationId xmlns:a16="http://schemas.microsoft.com/office/drawing/2014/main" id="{966154B5-2C03-898E-BE43-BE97EEC204D3}"/>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09" name="Google Shape;2090;p54">
              <a:extLst>
                <a:ext uri="{FF2B5EF4-FFF2-40B4-BE49-F238E27FC236}">
                  <a16:creationId xmlns:a16="http://schemas.microsoft.com/office/drawing/2014/main" id="{7F45B0F3-542D-397A-0C91-148BB44020A7}"/>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0" name="Google Shape;2091;p54">
              <a:extLst>
                <a:ext uri="{FF2B5EF4-FFF2-40B4-BE49-F238E27FC236}">
                  <a16:creationId xmlns:a16="http://schemas.microsoft.com/office/drawing/2014/main" id="{434003DF-B7A4-1143-9D99-38B840469C21}"/>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1" name="Google Shape;2092;p54">
            <a:extLst>
              <a:ext uri="{FF2B5EF4-FFF2-40B4-BE49-F238E27FC236}">
                <a16:creationId xmlns:a16="http://schemas.microsoft.com/office/drawing/2014/main" id="{45096EAF-0610-E71C-F5EB-E5D0AACDB2F8}"/>
              </a:ext>
            </a:extLst>
          </p:cNvPr>
          <p:cNvGrpSpPr/>
          <p:nvPr/>
        </p:nvGrpSpPr>
        <p:grpSpPr>
          <a:xfrm rot="2524905">
            <a:off x="6374302" y="220128"/>
            <a:ext cx="265449" cy="253155"/>
            <a:chOff x="8373602" y="4288128"/>
            <a:chExt cx="265445" cy="253151"/>
          </a:xfrm>
        </p:grpSpPr>
        <p:sp>
          <p:nvSpPr>
            <p:cNvPr id="112" name="Google Shape;2093;p54">
              <a:extLst>
                <a:ext uri="{FF2B5EF4-FFF2-40B4-BE49-F238E27FC236}">
                  <a16:creationId xmlns:a16="http://schemas.microsoft.com/office/drawing/2014/main" id="{3EA809A5-D305-06F8-E0CB-4006C2558B97}"/>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3" name="Google Shape;2094;p54">
              <a:extLst>
                <a:ext uri="{FF2B5EF4-FFF2-40B4-BE49-F238E27FC236}">
                  <a16:creationId xmlns:a16="http://schemas.microsoft.com/office/drawing/2014/main" id="{B00E721E-4CF8-1E5F-2E06-61882718637D}"/>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4" name="Google Shape;2095;p54">
              <a:extLst>
                <a:ext uri="{FF2B5EF4-FFF2-40B4-BE49-F238E27FC236}">
                  <a16:creationId xmlns:a16="http://schemas.microsoft.com/office/drawing/2014/main" id="{8435F7EA-F233-1708-062E-04DC3313664A}"/>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5" name="Google Shape;2092;p54">
            <a:extLst>
              <a:ext uri="{FF2B5EF4-FFF2-40B4-BE49-F238E27FC236}">
                <a16:creationId xmlns:a16="http://schemas.microsoft.com/office/drawing/2014/main" id="{7D41DA6E-CEB8-A3AA-C1BD-BE6B7BE196CA}"/>
              </a:ext>
            </a:extLst>
          </p:cNvPr>
          <p:cNvGrpSpPr/>
          <p:nvPr/>
        </p:nvGrpSpPr>
        <p:grpSpPr>
          <a:xfrm rot="2524905">
            <a:off x="3120795" y="144794"/>
            <a:ext cx="265449" cy="253155"/>
            <a:chOff x="8373602" y="4288128"/>
            <a:chExt cx="265445" cy="253151"/>
          </a:xfrm>
        </p:grpSpPr>
        <p:sp>
          <p:nvSpPr>
            <p:cNvPr id="116" name="Google Shape;2093;p54">
              <a:extLst>
                <a:ext uri="{FF2B5EF4-FFF2-40B4-BE49-F238E27FC236}">
                  <a16:creationId xmlns:a16="http://schemas.microsoft.com/office/drawing/2014/main" id="{C69D4F5E-8BD4-E5FD-55AD-360D26DED1A2}"/>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7" name="Google Shape;2094;p54">
              <a:extLst>
                <a:ext uri="{FF2B5EF4-FFF2-40B4-BE49-F238E27FC236}">
                  <a16:creationId xmlns:a16="http://schemas.microsoft.com/office/drawing/2014/main" id="{E6A05DE1-9197-F4C5-BFC5-E2C7BCC4B878}"/>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18" name="Google Shape;2095;p54">
              <a:extLst>
                <a:ext uri="{FF2B5EF4-FFF2-40B4-BE49-F238E27FC236}">
                  <a16:creationId xmlns:a16="http://schemas.microsoft.com/office/drawing/2014/main" id="{052AA4D4-1DA3-8680-6BF7-AEFB34B6594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19" name="Google Shape;2088;p54">
            <a:extLst>
              <a:ext uri="{FF2B5EF4-FFF2-40B4-BE49-F238E27FC236}">
                <a16:creationId xmlns:a16="http://schemas.microsoft.com/office/drawing/2014/main" id="{EF318476-FB73-39D3-CED2-E30F60D594E9}"/>
              </a:ext>
            </a:extLst>
          </p:cNvPr>
          <p:cNvGrpSpPr/>
          <p:nvPr/>
        </p:nvGrpSpPr>
        <p:grpSpPr>
          <a:xfrm rot="4591513">
            <a:off x="8924254" y="176374"/>
            <a:ext cx="132713" cy="126566"/>
            <a:chOff x="8373602" y="4288128"/>
            <a:chExt cx="265445" cy="253151"/>
          </a:xfrm>
        </p:grpSpPr>
        <p:sp>
          <p:nvSpPr>
            <p:cNvPr id="120" name="Google Shape;2089;p54">
              <a:extLst>
                <a:ext uri="{FF2B5EF4-FFF2-40B4-BE49-F238E27FC236}">
                  <a16:creationId xmlns:a16="http://schemas.microsoft.com/office/drawing/2014/main" id="{1CB19A67-5E3B-790F-AAF3-A732FC1D69F5}"/>
                </a:ext>
              </a:extLst>
            </p:cNvPr>
            <p:cNvSpPr/>
            <p:nvPr/>
          </p:nvSpPr>
          <p:spPr>
            <a:xfrm>
              <a:off x="8373602" y="4288128"/>
              <a:ext cx="265445" cy="253151"/>
            </a:xfrm>
            <a:custGeom>
              <a:avLst/>
              <a:gdLst/>
              <a:ahLst/>
              <a:cxnLst/>
              <a:rect l="l" t="t" r="r" b="b"/>
              <a:pathLst>
                <a:path w="8140" h="7763" extrusionOk="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1" name="Google Shape;2090;p54">
              <a:extLst>
                <a:ext uri="{FF2B5EF4-FFF2-40B4-BE49-F238E27FC236}">
                  <a16:creationId xmlns:a16="http://schemas.microsoft.com/office/drawing/2014/main" id="{6D9AE08E-AB83-9CC7-485C-B8AF0495B354}"/>
                </a:ext>
              </a:extLst>
            </p:cNvPr>
            <p:cNvSpPr/>
            <p:nvPr/>
          </p:nvSpPr>
          <p:spPr>
            <a:xfrm>
              <a:off x="8520249" y="4360881"/>
              <a:ext cx="60981" cy="100211"/>
            </a:xfrm>
            <a:custGeom>
              <a:avLst/>
              <a:gdLst/>
              <a:ahLst/>
              <a:cxnLst/>
              <a:rect l="l" t="t" r="r" b="b"/>
              <a:pathLst>
                <a:path w="1870" h="3073" extrusionOk="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rgbClr val="05BABF"/>
            </a:solid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2" name="Google Shape;2091;p54">
              <a:extLst>
                <a:ext uri="{FF2B5EF4-FFF2-40B4-BE49-F238E27FC236}">
                  <a16:creationId xmlns:a16="http://schemas.microsoft.com/office/drawing/2014/main" id="{16235598-DB62-E362-12F1-CE996F9C0882}"/>
                </a:ext>
              </a:extLst>
            </p:cNvPr>
            <p:cNvSpPr/>
            <p:nvPr/>
          </p:nvSpPr>
          <p:spPr>
            <a:xfrm>
              <a:off x="8385994" y="4309357"/>
              <a:ext cx="228270" cy="209748"/>
            </a:xfrm>
            <a:custGeom>
              <a:avLst/>
              <a:gdLst/>
              <a:ahLst/>
              <a:cxnLst/>
              <a:rect l="l" t="t" r="r" b="b"/>
              <a:pathLst>
                <a:path w="7000" h="6432" extrusionOk="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no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123" name="Google Shape;2038;p54">
            <a:extLst>
              <a:ext uri="{FF2B5EF4-FFF2-40B4-BE49-F238E27FC236}">
                <a16:creationId xmlns:a16="http://schemas.microsoft.com/office/drawing/2014/main" id="{E0742D64-A574-5B48-99F7-1D5D96A2D79B}"/>
              </a:ext>
            </a:extLst>
          </p:cNvPr>
          <p:cNvGrpSpPr/>
          <p:nvPr/>
        </p:nvGrpSpPr>
        <p:grpSpPr>
          <a:xfrm>
            <a:off x="55450" y="5088118"/>
            <a:ext cx="941216" cy="454125"/>
            <a:chOff x="5025150" y="1757900"/>
            <a:chExt cx="1075675" cy="519000"/>
          </a:xfrm>
          <a:solidFill>
            <a:schemeClr val="accent2">
              <a:lumMod val="75000"/>
            </a:schemeClr>
          </a:solidFill>
        </p:grpSpPr>
        <p:sp>
          <p:nvSpPr>
            <p:cNvPr id="124" name="Google Shape;2039;p54">
              <a:extLst>
                <a:ext uri="{FF2B5EF4-FFF2-40B4-BE49-F238E27FC236}">
                  <a16:creationId xmlns:a16="http://schemas.microsoft.com/office/drawing/2014/main" id="{9E9AD98D-D800-C8EB-20D5-323CFB3C3C44}"/>
                </a:ext>
              </a:extLst>
            </p:cNvPr>
            <p:cNvSpPr/>
            <p:nvPr/>
          </p:nvSpPr>
          <p:spPr>
            <a:xfrm>
              <a:off x="5486225" y="1931475"/>
              <a:ext cx="243100" cy="295700"/>
            </a:xfrm>
            <a:custGeom>
              <a:avLst/>
              <a:gdLst/>
              <a:ahLst/>
              <a:cxnLst/>
              <a:rect l="l" t="t" r="r" b="b"/>
              <a:pathLst>
                <a:path w="9724" h="11828" extrusionOk="0">
                  <a:moveTo>
                    <a:pt x="3333" y="304"/>
                  </a:moveTo>
                  <a:cubicBezTo>
                    <a:pt x="3538" y="327"/>
                    <a:pt x="3721" y="349"/>
                    <a:pt x="3949" y="372"/>
                  </a:cubicBezTo>
                  <a:cubicBezTo>
                    <a:pt x="3858" y="1240"/>
                    <a:pt x="3424" y="1947"/>
                    <a:pt x="3173" y="2769"/>
                  </a:cubicBezTo>
                  <a:cubicBezTo>
                    <a:pt x="3340" y="2880"/>
                    <a:pt x="3496" y="2937"/>
                    <a:pt x="3647" y="2937"/>
                  </a:cubicBezTo>
                  <a:cubicBezTo>
                    <a:pt x="3805" y="2937"/>
                    <a:pt x="3957" y="2875"/>
                    <a:pt x="4109" y="2746"/>
                  </a:cubicBezTo>
                  <a:cubicBezTo>
                    <a:pt x="4292" y="2609"/>
                    <a:pt x="4451" y="2449"/>
                    <a:pt x="4634" y="2312"/>
                  </a:cubicBezTo>
                  <a:cubicBezTo>
                    <a:pt x="4976" y="2038"/>
                    <a:pt x="5319" y="1787"/>
                    <a:pt x="5775" y="1696"/>
                  </a:cubicBezTo>
                  <a:cubicBezTo>
                    <a:pt x="6003" y="1924"/>
                    <a:pt x="6003" y="2198"/>
                    <a:pt x="5981" y="2472"/>
                  </a:cubicBezTo>
                  <a:cubicBezTo>
                    <a:pt x="5935" y="2860"/>
                    <a:pt x="5844" y="3271"/>
                    <a:pt x="5798" y="3659"/>
                  </a:cubicBezTo>
                  <a:cubicBezTo>
                    <a:pt x="5752" y="3864"/>
                    <a:pt x="5729" y="4070"/>
                    <a:pt x="5707" y="4253"/>
                  </a:cubicBezTo>
                  <a:cubicBezTo>
                    <a:pt x="5852" y="4340"/>
                    <a:pt x="5986" y="4382"/>
                    <a:pt x="6110" y="4382"/>
                  </a:cubicBezTo>
                  <a:cubicBezTo>
                    <a:pt x="6278" y="4382"/>
                    <a:pt x="6430" y="4305"/>
                    <a:pt x="6574" y="4161"/>
                  </a:cubicBezTo>
                  <a:cubicBezTo>
                    <a:pt x="6734" y="3979"/>
                    <a:pt x="6894" y="3773"/>
                    <a:pt x="7076" y="3591"/>
                  </a:cubicBezTo>
                  <a:cubicBezTo>
                    <a:pt x="7487" y="3180"/>
                    <a:pt x="7944" y="2815"/>
                    <a:pt x="8491" y="2632"/>
                  </a:cubicBezTo>
                  <a:cubicBezTo>
                    <a:pt x="8811" y="2792"/>
                    <a:pt x="8902" y="3043"/>
                    <a:pt x="8925" y="3340"/>
                  </a:cubicBezTo>
                  <a:cubicBezTo>
                    <a:pt x="8925" y="3773"/>
                    <a:pt x="8948" y="4207"/>
                    <a:pt x="8902" y="4618"/>
                  </a:cubicBezTo>
                  <a:cubicBezTo>
                    <a:pt x="8605" y="6809"/>
                    <a:pt x="8149" y="8955"/>
                    <a:pt x="7556" y="11100"/>
                  </a:cubicBezTo>
                  <a:cubicBezTo>
                    <a:pt x="7533" y="11169"/>
                    <a:pt x="7487" y="11237"/>
                    <a:pt x="7464" y="11306"/>
                  </a:cubicBezTo>
                  <a:cubicBezTo>
                    <a:pt x="7407" y="11321"/>
                    <a:pt x="7351" y="11329"/>
                    <a:pt x="7298" y="11329"/>
                  </a:cubicBezTo>
                  <a:cubicBezTo>
                    <a:pt x="7118" y="11329"/>
                    <a:pt x="6955" y="11246"/>
                    <a:pt x="6779" y="11123"/>
                  </a:cubicBezTo>
                  <a:cubicBezTo>
                    <a:pt x="6802" y="10986"/>
                    <a:pt x="6825" y="10849"/>
                    <a:pt x="6871" y="10712"/>
                  </a:cubicBezTo>
                  <a:cubicBezTo>
                    <a:pt x="7167" y="9639"/>
                    <a:pt x="7464" y="8566"/>
                    <a:pt x="7738" y="7471"/>
                  </a:cubicBezTo>
                  <a:cubicBezTo>
                    <a:pt x="7829" y="7129"/>
                    <a:pt x="7875" y="6786"/>
                    <a:pt x="7921" y="6421"/>
                  </a:cubicBezTo>
                  <a:cubicBezTo>
                    <a:pt x="7944" y="6284"/>
                    <a:pt x="7966" y="6124"/>
                    <a:pt x="7966" y="5987"/>
                  </a:cubicBezTo>
                  <a:cubicBezTo>
                    <a:pt x="7921" y="5622"/>
                    <a:pt x="7921" y="5234"/>
                    <a:pt x="7510" y="5097"/>
                  </a:cubicBezTo>
                  <a:cubicBezTo>
                    <a:pt x="7320" y="5040"/>
                    <a:pt x="7110" y="4991"/>
                    <a:pt x="6903" y="4991"/>
                  </a:cubicBezTo>
                  <a:cubicBezTo>
                    <a:pt x="6614" y="4991"/>
                    <a:pt x="6331" y="5087"/>
                    <a:pt x="6118" y="5394"/>
                  </a:cubicBezTo>
                  <a:cubicBezTo>
                    <a:pt x="5821" y="5805"/>
                    <a:pt x="5547" y="6238"/>
                    <a:pt x="5433" y="6718"/>
                  </a:cubicBezTo>
                  <a:cubicBezTo>
                    <a:pt x="5205" y="7517"/>
                    <a:pt x="5022" y="8293"/>
                    <a:pt x="4816" y="9091"/>
                  </a:cubicBezTo>
                  <a:cubicBezTo>
                    <a:pt x="4748" y="9320"/>
                    <a:pt x="4680" y="9571"/>
                    <a:pt x="4611" y="9799"/>
                  </a:cubicBezTo>
                  <a:cubicBezTo>
                    <a:pt x="4018" y="9799"/>
                    <a:pt x="3881" y="9662"/>
                    <a:pt x="3972" y="9160"/>
                  </a:cubicBezTo>
                  <a:cubicBezTo>
                    <a:pt x="4063" y="8795"/>
                    <a:pt x="4177" y="8430"/>
                    <a:pt x="4292" y="8064"/>
                  </a:cubicBezTo>
                  <a:cubicBezTo>
                    <a:pt x="4520" y="7265"/>
                    <a:pt x="4771" y="6467"/>
                    <a:pt x="4999" y="5645"/>
                  </a:cubicBezTo>
                  <a:cubicBezTo>
                    <a:pt x="5090" y="5325"/>
                    <a:pt x="5113" y="4960"/>
                    <a:pt x="5113" y="4595"/>
                  </a:cubicBezTo>
                  <a:cubicBezTo>
                    <a:pt x="5113" y="4230"/>
                    <a:pt x="4908" y="4047"/>
                    <a:pt x="4565" y="4024"/>
                  </a:cubicBezTo>
                  <a:cubicBezTo>
                    <a:pt x="4508" y="4018"/>
                    <a:pt x="4452" y="4015"/>
                    <a:pt x="4397" y="4015"/>
                  </a:cubicBezTo>
                  <a:cubicBezTo>
                    <a:pt x="4060" y="4015"/>
                    <a:pt x="3774" y="4137"/>
                    <a:pt x="3538" y="4412"/>
                  </a:cubicBezTo>
                  <a:cubicBezTo>
                    <a:pt x="3196" y="4846"/>
                    <a:pt x="2899" y="5325"/>
                    <a:pt x="2694" y="5850"/>
                  </a:cubicBezTo>
                  <a:cubicBezTo>
                    <a:pt x="2374" y="6672"/>
                    <a:pt x="2077" y="7517"/>
                    <a:pt x="1758" y="8338"/>
                  </a:cubicBezTo>
                  <a:cubicBezTo>
                    <a:pt x="1689" y="8544"/>
                    <a:pt x="1621" y="8772"/>
                    <a:pt x="1530" y="9023"/>
                  </a:cubicBezTo>
                  <a:cubicBezTo>
                    <a:pt x="1370" y="8977"/>
                    <a:pt x="1210" y="8977"/>
                    <a:pt x="1073" y="8932"/>
                  </a:cubicBezTo>
                  <a:cubicBezTo>
                    <a:pt x="891" y="8840"/>
                    <a:pt x="822" y="8681"/>
                    <a:pt x="868" y="8498"/>
                  </a:cubicBezTo>
                  <a:cubicBezTo>
                    <a:pt x="891" y="8338"/>
                    <a:pt x="959" y="8201"/>
                    <a:pt x="1005" y="8064"/>
                  </a:cubicBezTo>
                  <a:cubicBezTo>
                    <a:pt x="1621" y="6056"/>
                    <a:pt x="2237" y="4047"/>
                    <a:pt x="2854" y="2016"/>
                  </a:cubicBezTo>
                  <a:cubicBezTo>
                    <a:pt x="2968" y="1673"/>
                    <a:pt x="3059" y="1285"/>
                    <a:pt x="3150" y="920"/>
                  </a:cubicBezTo>
                  <a:cubicBezTo>
                    <a:pt x="3196" y="737"/>
                    <a:pt x="3264" y="532"/>
                    <a:pt x="3333" y="304"/>
                  </a:cubicBezTo>
                  <a:close/>
                  <a:moveTo>
                    <a:pt x="3240" y="1"/>
                  </a:moveTo>
                  <a:cubicBezTo>
                    <a:pt x="2877" y="1"/>
                    <a:pt x="2658" y="201"/>
                    <a:pt x="2534" y="532"/>
                  </a:cubicBezTo>
                  <a:cubicBezTo>
                    <a:pt x="2488" y="623"/>
                    <a:pt x="2443" y="715"/>
                    <a:pt x="2420" y="829"/>
                  </a:cubicBezTo>
                  <a:cubicBezTo>
                    <a:pt x="1986" y="2084"/>
                    <a:pt x="1530" y="3362"/>
                    <a:pt x="1142" y="4641"/>
                  </a:cubicBezTo>
                  <a:cubicBezTo>
                    <a:pt x="799" y="5782"/>
                    <a:pt x="571" y="6946"/>
                    <a:pt x="251" y="8087"/>
                  </a:cubicBezTo>
                  <a:cubicBezTo>
                    <a:pt x="0" y="9000"/>
                    <a:pt x="0" y="9046"/>
                    <a:pt x="982" y="9343"/>
                  </a:cubicBezTo>
                  <a:cubicBezTo>
                    <a:pt x="1027" y="9365"/>
                    <a:pt x="1096" y="9365"/>
                    <a:pt x="1142" y="9365"/>
                  </a:cubicBezTo>
                  <a:cubicBezTo>
                    <a:pt x="1289" y="9388"/>
                    <a:pt x="1415" y="9401"/>
                    <a:pt x="1524" y="9401"/>
                  </a:cubicBezTo>
                  <a:cubicBezTo>
                    <a:pt x="1956" y="9401"/>
                    <a:pt x="2123" y="9200"/>
                    <a:pt x="2306" y="8635"/>
                  </a:cubicBezTo>
                  <a:cubicBezTo>
                    <a:pt x="2306" y="8566"/>
                    <a:pt x="2329" y="8521"/>
                    <a:pt x="2351" y="8475"/>
                  </a:cubicBezTo>
                  <a:cubicBezTo>
                    <a:pt x="2557" y="7562"/>
                    <a:pt x="2922" y="6695"/>
                    <a:pt x="3310" y="5850"/>
                  </a:cubicBezTo>
                  <a:cubicBezTo>
                    <a:pt x="3515" y="5439"/>
                    <a:pt x="3789" y="5074"/>
                    <a:pt x="4040" y="4686"/>
                  </a:cubicBezTo>
                  <a:cubicBezTo>
                    <a:pt x="4086" y="4618"/>
                    <a:pt x="4177" y="4595"/>
                    <a:pt x="4292" y="4504"/>
                  </a:cubicBezTo>
                  <a:lnTo>
                    <a:pt x="4292" y="4504"/>
                  </a:lnTo>
                  <a:cubicBezTo>
                    <a:pt x="4428" y="5120"/>
                    <a:pt x="4337" y="5622"/>
                    <a:pt x="4177" y="6124"/>
                  </a:cubicBezTo>
                  <a:cubicBezTo>
                    <a:pt x="3903" y="7129"/>
                    <a:pt x="3607" y="8133"/>
                    <a:pt x="3310" y="9114"/>
                  </a:cubicBezTo>
                  <a:cubicBezTo>
                    <a:pt x="3264" y="9274"/>
                    <a:pt x="3196" y="9411"/>
                    <a:pt x="3196" y="9571"/>
                  </a:cubicBezTo>
                  <a:cubicBezTo>
                    <a:pt x="3173" y="9662"/>
                    <a:pt x="3242" y="9845"/>
                    <a:pt x="3310" y="9890"/>
                  </a:cubicBezTo>
                  <a:cubicBezTo>
                    <a:pt x="3671" y="10110"/>
                    <a:pt x="4053" y="10286"/>
                    <a:pt x="4472" y="10286"/>
                  </a:cubicBezTo>
                  <a:cubicBezTo>
                    <a:pt x="4662" y="10286"/>
                    <a:pt x="4861" y="10250"/>
                    <a:pt x="5068" y="10164"/>
                  </a:cubicBezTo>
                  <a:cubicBezTo>
                    <a:pt x="5113" y="10004"/>
                    <a:pt x="5182" y="9845"/>
                    <a:pt x="5250" y="9685"/>
                  </a:cubicBezTo>
                  <a:cubicBezTo>
                    <a:pt x="5547" y="8749"/>
                    <a:pt x="5844" y="7813"/>
                    <a:pt x="6186" y="6877"/>
                  </a:cubicBezTo>
                  <a:cubicBezTo>
                    <a:pt x="6323" y="6535"/>
                    <a:pt x="6528" y="6215"/>
                    <a:pt x="6734" y="5873"/>
                  </a:cubicBezTo>
                  <a:cubicBezTo>
                    <a:pt x="6765" y="5796"/>
                    <a:pt x="6816" y="5729"/>
                    <a:pt x="6910" y="5729"/>
                  </a:cubicBezTo>
                  <a:cubicBezTo>
                    <a:pt x="6955" y="5729"/>
                    <a:pt x="7010" y="5745"/>
                    <a:pt x="7076" y="5782"/>
                  </a:cubicBezTo>
                  <a:cubicBezTo>
                    <a:pt x="7053" y="6079"/>
                    <a:pt x="7076" y="6421"/>
                    <a:pt x="7031" y="6740"/>
                  </a:cubicBezTo>
                  <a:cubicBezTo>
                    <a:pt x="6848" y="7859"/>
                    <a:pt x="6620" y="8977"/>
                    <a:pt x="6437" y="10096"/>
                  </a:cubicBezTo>
                  <a:cubicBezTo>
                    <a:pt x="6369" y="10529"/>
                    <a:pt x="6323" y="10963"/>
                    <a:pt x="6277" y="11465"/>
                  </a:cubicBezTo>
                  <a:cubicBezTo>
                    <a:pt x="6551" y="11579"/>
                    <a:pt x="6757" y="11694"/>
                    <a:pt x="6962" y="11762"/>
                  </a:cubicBezTo>
                  <a:cubicBezTo>
                    <a:pt x="7144" y="11805"/>
                    <a:pt x="7300" y="11828"/>
                    <a:pt x="7434" y="11828"/>
                  </a:cubicBezTo>
                  <a:cubicBezTo>
                    <a:pt x="7874" y="11828"/>
                    <a:pt x="8088" y="11585"/>
                    <a:pt x="8263" y="11009"/>
                  </a:cubicBezTo>
                  <a:cubicBezTo>
                    <a:pt x="8857" y="9046"/>
                    <a:pt x="9313" y="7037"/>
                    <a:pt x="9655" y="5029"/>
                  </a:cubicBezTo>
                  <a:cubicBezTo>
                    <a:pt x="9724" y="4504"/>
                    <a:pt x="9724" y="3956"/>
                    <a:pt x="9678" y="3431"/>
                  </a:cubicBezTo>
                  <a:cubicBezTo>
                    <a:pt x="9633" y="2860"/>
                    <a:pt x="9336" y="2586"/>
                    <a:pt x="8788" y="2449"/>
                  </a:cubicBezTo>
                  <a:cubicBezTo>
                    <a:pt x="8647" y="2412"/>
                    <a:pt x="8510" y="2394"/>
                    <a:pt x="8378" y="2394"/>
                  </a:cubicBezTo>
                  <a:cubicBezTo>
                    <a:pt x="8104" y="2394"/>
                    <a:pt x="7847" y="2471"/>
                    <a:pt x="7601" y="2609"/>
                  </a:cubicBezTo>
                  <a:cubicBezTo>
                    <a:pt x="7350" y="2746"/>
                    <a:pt x="7099" y="2951"/>
                    <a:pt x="6848" y="3111"/>
                  </a:cubicBezTo>
                  <a:cubicBezTo>
                    <a:pt x="6757" y="3157"/>
                    <a:pt x="6643" y="3203"/>
                    <a:pt x="6506" y="3294"/>
                  </a:cubicBezTo>
                  <a:cubicBezTo>
                    <a:pt x="6506" y="2906"/>
                    <a:pt x="6506" y="2609"/>
                    <a:pt x="6483" y="2312"/>
                  </a:cubicBezTo>
                  <a:cubicBezTo>
                    <a:pt x="6483" y="1758"/>
                    <a:pt x="6188" y="1470"/>
                    <a:pt x="5743" y="1470"/>
                  </a:cubicBezTo>
                  <a:cubicBezTo>
                    <a:pt x="5620" y="1470"/>
                    <a:pt x="5485" y="1492"/>
                    <a:pt x="5341" y="1536"/>
                  </a:cubicBezTo>
                  <a:cubicBezTo>
                    <a:pt x="5090" y="1628"/>
                    <a:pt x="4839" y="1765"/>
                    <a:pt x="4588" y="1856"/>
                  </a:cubicBezTo>
                  <a:cubicBezTo>
                    <a:pt x="4451" y="1924"/>
                    <a:pt x="4337" y="1970"/>
                    <a:pt x="4109" y="2061"/>
                  </a:cubicBezTo>
                  <a:cubicBezTo>
                    <a:pt x="4246" y="1377"/>
                    <a:pt x="4657" y="897"/>
                    <a:pt x="4839" y="258"/>
                  </a:cubicBezTo>
                  <a:cubicBezTo>
                    <a:pt x="4634" y="190"/>
                    <a:pt x="4451" y="98"/>
                    <a:pt x="4269" y="75"/>
                  </a:cubicBezTo>
                  <a:cubicBezTo>
                    <a:pt x="3949" y="30"/>
                    <a:pt x="3652" y="30"/>
                    <a:pt x="3356" y="7"/>
                  </a:cubicBezTo>
                  <a:cubicBezTo>
                    <a:pt x="3316" y="3"/>
                    <a:pt x="3277" y="1"/>
                    <a:pt x="324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5" name="Google Shape;2040;p54">
              <a:extLst>
                <a:ext uri="{FF2B5EF4-FFF2-40B4-BE49-F238E27FC236}">
                  <a16:creationId xmlns:a16="http://schemas.microsoft.com/office/drawing/2014/main" id="{6D090C7F-F955-E08B-C82A-F9B08B0F9A7C}"/>
                </a:ext>
              </a:extLst>
            </p:cNvPr>
            <p:cNvSpPr/>
            <p:nvPr/>
          </p:nvSpPr>
          <p:spPr>
            <a:xfrm>
              <a:off x="5025150" y="1757900"/>
              <a:ext cx="284775" cy="383750"/>
            </a:xfrm>
            <a:custGeom>
              <a:avLst/>
              <a:gdLst/>
              <a:ahLst/>
              <a:cxnLst/>
              <a:rect l="l" t="t" r="r" b="b"/>
              <a:pathLst>
                <a:path w="11391" h="15350" extrusionOk="0">
                  <a:moveTo>
                    <a:pt x="5045" y="513"/>
                  </a:moveTo>
                  <a:cubicBezTo>
                    <a:pt x="6186" y="650"/>
                    <a:pt x="9838" y="1472"/>
                    <a:pt x="10500" y="1769"/>
                  </a:cubicBezTo>
                  <a:cubicBezTo>
                    <a:pt x="10500" y="2294"/>
                    <a:pt x="10318" y="2773"/>
                    <a:pt x="10044" y="3230"/>
                  </a:cubicBezTo>
                  <a:cubicBezTo>
                    <a:pt x="9962" y="3394"/>
                    <a:pt x="9824" y="3484"/>
                    <a:pt x="9665" y="3484"/>
                  </a:cubicBezTo>
                  <a:cubicBezTo>
                    <a:pt x="9647" y="3484"/>
                    <a:pt x="9628" y="3483"/>
                    <a:pt x="9610" y="3481"/>
                  </a:cubicBezTo>
                  <a:cubicBezTo>
                    <a:pt x="9290" y="3481"/>
                    <a:pt x="8994" y="3481"/>
                    <a:pt x="8697" y="3435"/>
                  </a:cubicBezTo>
                  <a:cubicBezTo>
                    <a:pt x="8172" y="3389"/>
                    <a:pt x="7647" y="3275"/>
                    <a:pt x="7122" y="3230"/>
                  </a:cubicBezTo>
                  <a:cubicBezTo>
                    <a:pt x="6665" y="3207"/>
                    <a:pt x="6209" y="3207"/>
                    <a:pt x="5752" y="3207"/>
                  </a:cubicBezTo>
                  <a:cubicBezTo>
                    <a:pt x="5410" y="3207"/>
                    <a:pt x="5159" y="3389"/>
                    <a:pt x="5045" y="3709"/>
                  </a:cubicBezTo>
                  <a:cubicBezTo>
                    <a:pt x="4931" y="4120"/>
                    <a:pt x="4794" y="4531"/>
                    <a:pt x="4703" y="4941"/>
                  </a:cubicBezTo>
                  <a:cubicBezTo>
                    <a:pt x="4634" y="5261"/>
                    <a:pt x="4748" y="5421"/>
                    <a:pt x="5068" y="5535"/>
                  </a:cubicBezTo>
                  <a:cubicBezTo>
                    <a:pt x="5296" y="5603"/>
                    <a:pt x="5547" y="5672"/>
                    <a:pt x="5798" y="5740"/>
                  </a:cubicBezTo>
                  <a:cubicBezTo>
                    <a:pt x="5958" y="5786"/>
                    <a:pt x="6118" y="5832"/>
                    <a:pt x="6277" y="5923"/>
                  </a:cubicBezTo>
                  <a:cubicBezTo>
                    <a:pt x="6483" y="6014"/>
                    <a:pt x="6574" y="6220"/>
                    <a:pt x="6483" y="6425"/>
                  </a:cubicBezTo>
                  <a:cubicBezTo>
                    <a:pt x="6369" y="6790"/>
                    <a:pt x="6209" y="7133"/>
                    <a:pt x="5889" y="7452"/>
                  </a:cubicBezTo>
                  <a:lnTo>
                    <a:pt x="4474" y="7452"/>
                  </a:lnTo>
                  <a:cubicBezTo>
                    <a:pt x="4041" y="7475"/>
                    <a:pt x="3744" y="7680"/>
                    <a:pt x="3607" y="8137"/>
                  </a:cubicBezTo>
                  <a:cubicBezTo>
                    <a:pt x="3401" y="8913"/>
                    <a:pt x="3150" y="9643"/>
                    <a:pt x="2922" y="10397"/>
                  </a:cubicBezTo>
                  <a:cubicBezTo>
                    <a:pt x="2854" y="10671"/>
                    <a:pt x="2785" y="10922"/>
                    <a:pt x="2740" y="11196"/>
                  </a:cubicBezTo>
                  <a:cubicBezTo>
                    <a:pt x="2694" y="11538"/>
                    <a:pt x="2785" y="11675"/>
                    <a:pt x="3105" y="11766"/>
                  </a:cubicBezTo>
                  <a:cubicBezTo>
                    <a:pt x="3379" y="11835"/>
                    <a:pt x="3653" y="11835"/>
                    <a:pt x="3926" y="11880"/>
                  </a:cubicBezTo>
                  <a:cubicBezTo>
                    <a:pt x="4725" y="11972"/>
                    <a:pt x="5547" y="12063"/>
                    <a:pt x="6323" y="12200"/>
                  </a:cubicBezTo>
                  <a:cubicBezTo>
                    <a:pt x="6620" y="12245"/>
                    <a:pt x="6917" y="12360"/>
                    <a:pt x="7190" y="12497"/>
                  </a:cubicBezTo>
                  <a:cubicBezTo>
                    <a:pt x="7578" y="12679"/>
                    <a:pt x="7715" y="12976"/>
                    <a:pt x="7556" y="13364"/>
                  </a:cubicBezTo>
                  <a:cubicBezTo>
                    <a:pt x="7350" y="13843"/>
                    <a:pt x="7099" y="14277"/>
                    <a:pt x="6848" y="14711"/>
                  </a:cubicBezTo>
                  <a:cubicBezTo>
                    <a:pt x="6751" y="14886"/>
                    <a:pt x="6587" y="14995"/>
                    <a:pt x="6385" y="14995"/>
                  </a:cubicBezTo>
                  <a:cubicBezTo>
                    <a:pt x="6351" y="14995"/>
                    <a:pt x="6314" y="14991"/>
                    <a:pt x="6277" y="14985"/>
                  </a:cubicBezTo>
                  <a:cubicBezTo>
                    <a:pt x="4839" y="14756"/>
                    <a:pt x="3424" y="14528"/>
                    <a:pt x="2009" y="14300"/>
                  </a:cubicBezTo>
                  <a:cubicBezTo>
                    <a:pt x="1827" y="14277"/>
                    <a:pt x="1667" y="14208"/>
                    <a:pt x="1507" y="14140"/>
                  </a:cubicBezTo>
                  <a:cubicBezTo>
                    <a:pt x="1187" y="14003"/>
                    <a:pt x="1028" y="13752"/>
                    <a:pt x="1028" y="13410"/>
                  </a:cubicBezTo>
                  <a:cubicBezTo>
                    <a:pt x="982" y="12999"/>
                    <a:pt x="1119" y="12611"/>
                    <a:pt x="1233" y="12223"/>
                  </a:cubicBezTo>
                  <a:cubicBezTo>
                    <a:pt x="1644" y="11013"/>
                    <a:pt x="2078" y="9780"/>
                    <a:pt x="2488" y="8571"/>
                  </a:cubicBezTo>
                  <a:cubicBezTo>
                    <a:pt x="2899" y="7361"/>
                    <a:pt x="3310" y="6174"/>
                    <a:pt x="3698" y="4964"/>
                  </a:cubicBezTo>
                  <a:cubicBezTo>
                    <a:pt x="3995" y="4006"/>
                    <a:pt x="4269" y="3024"/>
                    <a:pt x="4406" y="2020"/>
                  </a:cubicBezTo>
                  <a:cubicBezTo>
                    <a:pt x="4497" y="1472"/>
                    <a:pt x="4794" y="993"/>
                    <a:pt x="5045" y="513"/>
                  </a:cubicBezTo>
                  <a:close/>
                  <a:moveTo>
                    <a:pt x="4490" y="1"/>
                  </a:moveTo>
                  <a:cubicBezTo>
                    <a:pt x="4391" y="1"/>
                    <a:pt x="4284" y="11"/>
                    <a:pt x="4178" y="11"/>
                  </a:cubicBezTo>
                  <a:cubicBezTo>
                    <a:pt x="4109" y="148"/>
                    <a:pt x="4041" y="262"/>
                    <a:pt x="4018" y="376"/>
                  </a:cubicBezTo>
                  <a:cubicBezTo>
                    <a:pt x="3835" y="1015"/>
                    <a:pt x="3675" y="1655"/>
                    <a:pt x="3516" y="2294"/>
                  </a:cubicBezTo>
                  <a:cubicBezTo>
                    <a:pt x="3333" y="3001"/>
                    <a:pt x="3150" y="3709"/>
                    <a:pt x="2945" y="4416"/>
                  </a:cubicBezTo>
                  <a:cubicBezTo>
                    <a:pt x="2740" y="5078"/>
                    <a:pt x="2511" y="5717"/>
                    <a:pt x="2283" y="6357"/>
                  </a:cubicBezTo>
                  <a:cubicBezTo>
                    <a:pt x="1644" y="8320"/>
                    <a:pt x="1005" y="10260"/>
                    <a:pt x="343" y="12200"/>
                  </a:cubicBezTo>
                  <a:cubicBezTo>
                    <a:pt x="252" y="12519"/>
                    <a:pt x="137" y="12839"/>
                    <a:pt x="92" y="13158"/>
                  </a:cubicBezTo>
                  <a:cubicBezTo>
                    <a:pt x="0" y="13775"/>
                    <a:pt x="160" y="14049"/>
                    <a:pt x="731" y="14300"/>
                  </a:cubicBezTo>
                  <a:cubicBezTo>
                    <a:pt x="1028" y="14414"/>
                    <a:pt x="1347" y="14505"/>
                    <a:pt x="1667" y="14574"/>
                  </a:cubicBezTo>
                  <a:cubicBezTo>
                    <a:pt x="3105" y="14893"/>
                    <a:pt x="4543" y="15144"/>
                    <a:pt x="6004" y="15304"/>
                  </a:cubicBezTo>
                  <a:cubicBezTo>
                    <a:pt x="6369" y="15350"/>
                    <a:pt x="6757" y="15350"/>
                    <a:pt x="7145" y="15350"/>
                  </a:cubicBezTo>
                  <a:cubicBezTo>
                    <a:pt x="7533" y="15350"/>
                    <a:pt x="7807" y="15144"/>
                    <a:pt x="7967" y="14779"/>
                  </a:cubicBezTo>
                  <a:cubicBezTo>
                    <a:pt x="8126" y="14323"/>
                    <a:pt x="8286" y="13866"/>
                    <a:pt x="8446" y="13410"/>
                  </a:cubicBezTo>
                  <a:cubicBezTo>
                    <a:pt x="8560" y="13067"/>
                    <a:pt x="8446" y="12748"/>
                    <a:pt x="8149" y="12565"/>
                  </a:cubicBezTo>
                  <a:cubicBezTo>
                    <a:pt x="7875" y="12405"/>
                    <a:pt x="7601" y="12268"/>
                    <a:pt x="7327" y="12177"/>
                  </a:cubicBezTo>
                  <a:cubicBezTo>
                    <a:pt x="6460" y="11880"/>
                    <a:pt x="5547" y="11766"/>
                    <a:pt x="4634" y="11720"/>
                  </a:cubicBezTo>
                  <a:cubicBezTo>
                    <a:pt x="4314" y="11698"/>
                    <a:pt x="3972" y="11743"/>
                    <a:pt x="3675" y="11561"/>
                  </a:cubicBezTo>
                  <a:cubicBezTo>
                    <a:pt x="3561" y="11264"/>
                    <a:pt x="3607" y="10990"/>
                    <a:pt x="3698" y="10739"/>
                  </a:cubicBezTo>
                  <a:cubicBezTo>
                    <a:pt x="3926" y="9940"/>
                    <a:pt x="4178" y="9141"/>
                    <a:pt x="4429" y="8342"/>
                  </a:cubicBezTo>
                  <a:cubicBezTo>
                    <a:pt x="4543" y="7954"/>
                    <a:pt x="4794" y="7749"/>
                    <a:pt x="5205" y="7749"/>
                  </a:cubicBezTo>
                  <a:cubicBezTo>
                    <a:pt x="5399" y="7760"/>
                    <a:pt x="5593" y="7760"/>
                    <a:pt x="5784" y="7760"/>
                  </a:cubicBezTo>
                  <a:cubicBezTo>
                    <a:pt x="5975" y="7760"/>
                    <a:pt x="6163" y="7760"/>
                    <a:pt x="6346" y="7772"/>
                  </a:cubicBezTo>
                  <a:cubicBezTo>
                    <a:pt x="6643" y="7772"/>
                    <a:pt x="6825" y="7635"/>
                    <a:pt x="6962" y="7384"/>
                  </a:cubicBezTo>
                  <a:cubicBezTo>
                    <a:pt x="7487" y="6379"/>
                    <a:pt x="7350" y="6014"/>
                    <a:pt x="6255" y="5649"/>
                  </a:cubicBezTo>
                  <a:cubicBezTo>
                    <a:pt x="6004" y="5558"/>
                    <a:pt x="5752" y="5489"/>
                    <a:pt x="5501" y="5421"/>
                  </a:cubicBezTo>
                  <a:cubicBezTo>
                    <a:pt x="5501" y="4873"/>
                    <a:pt x="5638" y="4279"/>
                    <a:pt x="5775" y="3960"/>
                  </a:cubicBezTo>
                  <a:cubicBezTo>
                    <a:pt x="5889" y="3777"/>
                    <a:pt x="6026" y="3640"/>
                    <a:pt x="6255" y="3618"/>
                  </a:cubicBezTo>
                  <a:cubicBezTo>
                    <a:pt x="6448" y="3601"/>
                    <a:pt x="6642" y="3585"/>
                    <a:pt x="6836" y="3585"/>
                  </a:cubicBezTo>
                  <a:cubicBezTo>
                    <a:pt x="6916" y="3585"/>
                    <a:pt x="6996" y="3588"/>
                    <a:pt x="7076" y="3595"/>
                  </a:cubicBezTo>
                  <a:cubicBezTo>
                    <a:pt x="7852" y="3686"/>
                    <a:pt x="8628" y="3800"/>
                    <a:pt x="9427" y="3891"/>
                  </a:cubicBezTo>
                  <a:cubicBezTo>
                    <a:pt x="9724" y="3914"/>
                    <a:pt x="10021" y="3937"/>
                    <a:pt x="10318" y="3937"/>
                  </a:cubicBezTo>
                  <a:cubicBezTo>
                    <a:pt x="10340" y="3939"/>
                    <a:pt x="10363" y="3939"/>
                    <a:pt x="10384" y="3939"/>
                  </a:cubicBezTo>
                  <a:cubicBezTo>
                    <a:pt x="10711" y="3939"/>
                    <a:pt x="10918" y="3779"/>
                    <a:pt x="11025" y="3458"/>
                  </a:cubicBezTo>
                  <a:cubicBezTo>
                    <a:pt x="11116" y="3115"/>
                    <a:pt x="11208" y="2773"/>
                    <a:pt x="11276" y="2431"/>
                  </a:cubicBezTo>
                  <a:cubicBezTo>
                    <a:pt x="11390" y="1974"/>
                    <a:pt x="11299" y="1769"/>
                    <a:pt x="10888" y="1563"/>
                  </a:cubicBezTo>
                  <a:cubicBezTo>
                    <a:pt x="10591" y="1426"/>
                    <a:pt x="10295" y="1289"/>
                    <a:pt x="9975" y="1221"/>
                  </a:cubicBezTo>
                  <a:cubicBezTo>
                    <a:pt x="8195" y="810"/>
                    <a:pt x="6414" y="422"/>
                    <a:pt x="4634" y="11"/>
                  </a:cubicBezTo>
                  <a:cubicBezTo>
                    <a:pt x="4588" y="4"/>
                    <a:pt x="4540" y="1"/>
                    <a:pt x="449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6" name="Google Shape;2041;p54">
              <a:extLst>
                <a:ext uri="{FF2B5EF4-FFF2-40B4-BE49-F238E27FC236}">
                  <a16:creationId xmlns:a16="http://schemas.microsoft.com/office/drawing/2014/main" id="{7002995B-DC76-887E-23FA-B2AB4D95A2BD}"/>
                </a:ext>
              </a:extLst>
            </p:cNvPr>
            <p:cNvSpPr/>
            <p:nvPr/>
          </p:nvSpPr>
          <p:spPr>
            <a:xfrm>
              <a:off x="5715050" y="2014975"/>
              <a:ext cx="200300" cy="261925"/>
            </a:xfrm>
            <a:custGeom>
              <a:avLst/>
              <a:gdLst/>
              <a:ahLst/>
              <a:cxnLst/>
              <a:rect l="l" t="t" r="r" b="b"/>
              <a:pathLst>
                <a:path w="8012" h="10477" extrusionOk="0">
                  <a:moveTo>
                    <a:pt x="5360" y="485"/>
                  </a:moveTo>
                  <a:cubicBezTo>
                    <a:pt x="5474" y="485"/>
                    <a:pt x="5589" y="498"/>
                    <a:pt x="5707" y="524"/>
                  </a:cubicBezTo>
                  <a:cubicBezTo>
                    <a:pt x="6254" y="639"/>
                    <a:pt x="6779" y="798"/>
                    <a:pt x="7236" y="1141"/>
                  </a:cubicBezTo>
                  <a:cubicBezTo>
                    <a:pt x="7304" y="1437"/>
                    <a:pt x="7282" y="1689"/>
                    <a:pt x="7122" y="1962"/>
                  </a:cubicBezTo>
                  <a:cubicBezTo>
                    <a:pt x="7030" y="1962"/>
                    <a:pt x="6949" y="1973"/>
                    <a:pt x="6872" y="1973"/>
                  </a:cubicBezTo>
                  <a:cubicBezTo>
                    <a:pt x="6833" y="1973"/>
                    <a:pt x="6795" y="1970"/>
                    <a:pt x="6757" y="1962"/>
                  </a:cubicBezTo>
                  <a:cubicBezTo>
                    <a:pt x="6573" y="1932"/>
                    <a:pt x="6392" y="1917"/>
                    <a:pt x="6215" y="1917"/>
                  </a:cubicBezTo>
                  <a:cubicBezTo>
                    <a:pt x="5468" y="1917"/>
                    <a:pt x="4782" y="2177"/>
                    <a:pt x="4154" y="2602"/>
                  </a:cubicBezTo>
                  <a:cubicBezTo>
                    <a:pt x="3310" y="3149"/>
                    <a:pt x="2648" y="3857"/>
                    <a:pt x="2328" y="4838"/>
                  </a:cubicBezTo>
                  <a:cubicBezTo>
                    <a:pt x="1918" y="6094"/>
                    <a:pt x="2351" y="7372"/>
                    <a:pt x="3470" y="8102"/>
                  </a:cubicBezTo>
                  <a:cubicBezTo>
                    <a:pt x="3903" y="8376"/>
                    <a:pt x="4360" y="8582"/>
                    <a:pt x="4839" y="8696"/>
                  </a:cubicBezTo>
                  <a:cubicBezTo>
                    <a:pt x="5068" y="8764"/>
                    <a:pt x="5296" y="8810"/>
                    <a:pt x="5478" y="8879"/>
                  </a:cubicBezTo>
                  <a:cubicBezTo>
                    <a:pt x="5570" y="9426"/>
                    <a:pt x="5570" y="9426"/>
                    <a:pt x="5319" y="10043"/>
                  </a:cubicBezTo>
                  <a:cubicBezTo>
                    <a:pt x="5143" y="10061"/>
                    <a:pt x="4969" y="10070"/>
                    <a:pt x="4797" y="10070"/>
                  </a:cubicBezTo>
                  <a:cubicBezTo>
                    <a:pt x="3892" y="10070"/>
                    <a:pt x="3034" y="9808"/>
                    <a:pt x="2306" y="9175"/>
                  </a:cubicBezTo>
                  <a:cubicBezTo>
                    <a:pt x="1689" y="8673"/>
                    <a:pt x="1393" y="7966"/>
                    <a:pt x="1301" y="7189"/>
                  </a:cubicBezTo>
                  <a:cubicBezTo>
                    <a:pt x="890" y="4108"/>
                    <a:pt x="2465" y="2008"/>
                    <a:pt x="4543" y="730"/>
                  </a:cubicBezTo>
                  <a:cubicBezTo>
                    <a:pt x="4803" y="567"/>
                    <a:pt x="5076" y="485"/>
                    <a:pt x="5360" y="485"/>
                  </a:cubicBezTo>
                  <a:close/>
                  <a:moveTo>
                    <a:pt x="5309" y="0"/>
                  </a:moveTo>
                  <a:cubicBezTo>
                    <a:pt x="5045" y="0"/>
                    <a:pt x="4767" y="17"/>
                    <a:pt x="4474" y="45"/>
                  </a:cubicBezTo>
                  <a:cubicBezTo>
                    <a:pt x="4246" y="68"/>
                    <a:pt x="3995" y="182"/>
                    <a:pt x="3766" y="296"/>
                  </a:cubicBezTo>
                  <a:cubicBezTo>
                    <a:pt x="3036" y="639"/>
                    <a:pt x="2488" y="1186"/>
                    <a:pt x="1963" y="1780"/>
                  </a:cubicBezTo>
                  <a:cubicBezTo>
                    <a:pt x="617" y="3332"/>
                    <a:pt x="0" y="5112"/>
                    <a:pt x="365" y="7189"/>
                  </a:cubicBezTo>
                  <a:cubicBezTo>
                    <a:pt x="639" y="8696"/>
                    <a:pt x="1507" y="9700"/>
                    <a:pt x="3013" y="10111"/>
                  </a:cubicBezTo>
                  <a:cubicBezTo>
                    <a:pt x="3561" y="10248"/>
                    <a:pt x="4154" y="10317"/>
                    <a:pt x="4725" y="10408"/>
                  </a:cubicBezTo>
                  <a:cubicBezTo>
                    <a:pt x="4999" y="10453"/>
                    <a:pt x="5273" y="10476"/>
                    <a:pt x="5547" y="10476"/>
                  </a:cubicBezTo>
                  <a:cubicBezTo>
                    <a:pt x="5729" y="10476"/>
                    <a:pt x="5912" y="10431"/>
                    <a:pt x="6003" y="10248"/>
                  </a:cubicBezTo>
                  <a:cubicBezTo>
                    <a:pt x="6209" y="9814"/>
                    <a:pt x="6414" y="9381"/>
                    <a:pt x="6300" y="8833"/>
                  </a:cubicBezTo>
                  <a:cubicBezTo>
                    <a:pt x="6072" y="8719"/>
                    <a:pt x="5798" y="8627"/>
                    <a:pt x="5524" y="8582"/>
                  </a:cubicBezTo>
                  <a:cubicBezTo>
                    <a:pt x="5068" y="8468"/>
                    <a:pt x="4611" y="8285"/>
                    <a:pt x="4200" y="8034"/>
                  </a:cubicBezTo>
                  <a:cubicBezTo>
                    <a:pt x="3470" y="7600"/>
                    <a:pt x="3127" y="6938"/>
                    <a:pt x="3082" y="6094"/>
                  </a:cubicBezTo>
                  <a:cubicBezTo>
                    <a:pt x="2996" y="4264"/>
                    <a:pt x="4838" y="2190"/>
                    <a:pt x="6772" y="2190"/>
                  </a:cubicBezTo>
                  <a:cubicBezTo>
                    <a:pt x="6888" y="2190"/>
                    <a:pt x="7005" y="2198"/>
                    <a:pt x="7122" y="2214"/>
                  </a:cubicBezTo>
                  <a:cubicBezTo>
                    <a:pt x="7230" y="2238"/>
                    <a:pt x="7345" y="2268"/>
                    <a:pt x="7462" y="2268"/>
                  </a:cubicBezTo>
                  <a:cubicBezTo>
                    <a:pt x="7568" y="2268"/>
                    <a:pt x="7676" y="2243"/>
                    <a:pt x="7784" y="2168"/>
                  </a:cubicBezTo>
                  <a:cubicBezTo>
                    <a:pt x="8012" y="1574"/>
                    <a:pt x="8012" y="1574"/>
                    <a:pt x="7921" y="1004"/>
                  </a:cubicBezTo>
                  <a:cubicBezTo>
                    <a:pt x="7142" y="244"/>
                    <a:pt x="6321" y="0"/>
                    <a:pt x="5309"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7" name="Google Shape;2042;p54">
              <a:extLst>
                <a:ext uri="{FF2B5EF4-FFF2-40B4-BE49-F238E27FC236}">
                  <a16:creationId xmlns:a16="http://schemas.microsoft.com/office/drawing/2014/main" id="{D4EC8E73-B05A-FBCA-B7CE-D2AB4823C030}"/>
                </a:ext>
              </a:extLst>
            </p:cNvPr>
            <p:cNvSpPr/>
            <p:nvPr/>
          </p:nvSpPr>
          <p:spPr>
            <a:xfrm>
              <a:off x="5933025" y="1951750"/>
              <a:ext cx="167800" cy="192850"/>
            </a:xfrm>
            <a:custGeom>
              <a:avLst/>
              <a:gdLst/>
              <a:ahLst/>
              <a:cxnLst/>
              <a:rect l="l" t="t" r="r" b="b"/>
              <a:pathLst>
                <a:path w="6712" h="7714" extrusionOk="0">
                  <a:moveTo>
                    <a:pt x="4625" y="718"/>
                  </a:moveTo>
                  <a:cubicBezTo>
                    <a:pt x="5103" y="718"/>
                    <a:pt x="5590" y="807"/>
                    <a:pt x="6095" y="1022"/>
                  </a:cubicBezTo>
                  <a:cubicBezTo>
                    <a:pt x="6072" y="1182"/>
                    <a:pt x="6072" y="1342"/>
                    <a:pt x="6026" y="1479"/>
                  </a:cubicBezTo>
                  <a:cubicBezTo>
                    <a:pt x="5775" y="2026"/>
                    <a:pt x="5387" y="2437"/>
                    <a:pt x="4931" y="2825"/>
                  </a:cubicBezTo>
                  <a:cubicBezTo>
                    <a:pt x="3995" y="3647"/>
                    <a:pt x="3059" y="4423"/>
                    <a:pt x="2100" y="5245"/>
                  </a:cubicBezTo>
                  <a:cubicBezTo>
                    <a:pt x="1918" y="5404"/>
                    <a:pt x="1667" y="5496"/>
                    <a:pt x="1553" y="5815"/>
                  </a:cubicBezTo>
                  <a:cubicBezTo>
                    <a:pt x="1804" y="6181"/>
                    <a:pt x="2100" y="6340"/>
                    <a:pt x="2511" y="6409"/>
                  </a:cubicBezTo>
                  <a:cubicBezTo>
                    <a:pt x="3142" y="6524"/>
                    <a:pt x="3773" y="6574"/>
                    <a:pt x="4404" y="6574"/>
                  </a:cubicBezTo>
                  <a:cubicBezTo>
                    <a:pt x="4527" y="6574"/>
                    <a:pt x="4649" y="6572"/>
                    <a:pt x="4771" y="6569"/>
                  </a:cubicBezTo>
                  <a:cubicBezTo>
                    <a:pt x="4928" y="6569"/>
                    <a:pt x="5084" y="6554"/>
                    <a:pt x="5241" y="6554"/>
                  </a:cubicBezTo>
                  <a:cubicBezTo>
                    <a:pt x="5358" y="6554"/>
                    <a:pt x="5475" y="6562"/>
                    <a:pt x="5593" y="6591"/>
                  </a:cubicBezTo>
                  <a:cubicBezTo>
                    <a:pt x="5432" y="7052"/>
                    <a:pt x="5378" y="7144"/>
                    <a:pt x="5120" y="7144"/>
                  </a:cubicBezTo>
                  <a:cubicBezTo>
                    <a:pt x="5084" y="7144"/>
                    <a:pt x="5044" y="7142"/>
                    <a:pt x="4999" y="7139"/>
                  </a:cubicBezTo>
                  <a:lnTo>
                    <a:pt x="4771" y="7139"/>
                  </a:lnTo>
                  <a:cubicBezTo>
                    <a:pt x="3470" y="7025"/>
                    <a:pt x="2169" y="6934"/>
                    <a:pt x="799" y="6820"/>
                  </a:cubicBezTo>
                  <a:cubicBezTo>
                    <a:pt x="822" y="6660"/>
                    <a:pt x="822" y="6500"/>
                    <a:pt x="822" y="6363"/>
                  </a:cubicBezTo>
                  <a:cubicBezTo>
                    <a:pt x="845" y="6295"/>
                    <a:pt x="891" y="6226"/>
                    <a:pt x="914" y="6158"/>
                  </a:cubicBezTo>
                  <a:cubicBezTo>
                    <a:pt x="1028" y="5450"/>
                    <a:pt x="1416" y="4925"/>
                    <a:pt x="2009" y="4514"/>
                  </a:cubicBezTo>
                  <a:cubicBezTo>
                    <a:pt x="2625" y="4058"/>
                    <a:pt x="3219" y="3578"/>
                    <a:pt x="3812" y="3099"/>
                  </a:cubicBezTo>
                  <a:cubicBezTo>
                    <a:pt x="3995" y="2939"/>
                    <a:pt x="4200" y="2780"/>
                    <a:pt x="4360" y="2597"/>
                  </a:cubicBezTo>
                  <a:cubicBezTo>
                    <a:pt x="4657" y="2209"/>
                    <a:pt x="4429" y="1684"/>
                    <a:pt x="3927" y="1661"/>
                  </a:cubicBezTo>
                  <a:cubicBezTo>
                    <a:pt x="3885" y="1657"/>
                    <a:pt x="3841" y="1655"/>
                    <a:pt x="3797" y="1655"/>
                  </a:cubicBezTo>
                  <a:cubicBezTo>
                    <a:pt x="3599" y="1655"/>
                    <a:pt x="3382" y="1692"/>
                    <a:pt x="3196" y="1730"/>
                  </a:cubicBezTo>
                  <a:cubicBezTo>
                    <a:pt x="2877" y="1798"/>
                    <a:pt x="2557" y="1889"/>
                    <a:pt x="2192" y="1981"/>
                  </a:cubicBezTo>
                  <a:cubicBezTo>
                    <a:pt x="2169" y="1730"/>
                    <a:pt x="2169" y="1524"/>
                    <a:pt x="2146" y="1342"/>
                  </a:cubicBezTo>
                  <a:cubicBezTo>
                    <a:pt x="2975" y="993"/>
                    <a:pt x="3786" y="718"/>
                    <a:pt x="4625" y="718"/>
                  </a:cubicBezTo>
                  <a:close/>
                  <a:moveTo>
                    <a:pt x="4420" y="1"/>
                  </a:moveTo>
                  <a:cubicBezTo>
                    <a:pt x="3425" y="1"/>
                    <a:pt x="2516" y="340"/>
                    <a:pt x="1735" y="1045"/>
                  </a:cubicBezTo>
                  <a:cubicBezTo>
                    <a:pt x="1712" y="1296"/>
                    <a:pt x="1667" y="1524"/>
                    <a:pt x="1667" y="1752"/>
                  </a:cubicBezTo>
                  <a:cubicBezTo>
                    <a:pt x="1686" y="2142"/>
                    <a:pt x="1922" y="2366"/>
                    <a:pt x="2261" y="2366"/>
                  </a:cubicBezTo>
                  <a:cubicBezTo>
                    <a:pt x="2319" y="2366"/>
                    <a:pt x="2380" y="2359"/>
                    <a:pt x="2443" y="2346"/>
                  </a:cubicBezTo>
                  <a:cubicBezTo>
                    <a:pt x="2785" y="2255"/>
                    <a:pt x="3128" y="2163"/>
                    <a:pt x="3470" y="2072"/>
                  </a:cubicBezTo>
                  <a:cubicBezTo>
                    <a:pt x="3607" y="2026"/>
                    <a:pt x="3767" y="2026"/>
                    <a:pt x="3995" y="2004"/>
                  </a:cubicBezTo>
                  <a:lnTo>
                    <a:pt x="3995" y="2004"/>
                  </a:lnTo>
                  <a:cubicBezTo>
                    <a:pt x="3858" y="2186"/>
                    <a:pt x="3790" y="2323"/>
                    <a:pt x="3675" y="2414"/>
                  </a:cubicBezTo>
                  <a:cubicBezTo>
                    <a:pt x="2831" y="3099"/>
                    <a:pt x="2009" y="3830"/>
                    <a:pt x="1119" y="4446"/>
                  </a:cubicBezTo>
                  <a:cubicBezTo>
                    <a:pt x="366" y="4948"/>
                    <a:pt x="183" y="5656"/>
                    <a:pt x="46" y="6454"/>
                  </a:cubicBezTo>
                  <a:cubicBezTo>
                    <a:pt x="1" y="6637"/>
                    <a:pt x="92" y="6774"/>
                    <a:pt x="252" y="6911"/>
                  </a:cubicBezTo>
                  <a:cubicBezTo>
                    <a:pt x="571" y="7162"/>
                    <a:pt x="959" y="7276"/>
                    <a:pt x="1370" y="7299"/>
                  </a:cubicBezTo>
                  <a:cubicBezTo>
                    <a:pt x="2169" y="7390"/>
                    <a:pt x="2991" y="7504"/>
                    <a:pt x="3790" y="7573"/>
                  </a:cubicBezTo>
                  <a:cubicBezTo>
                    <a:pt x="4360" y="7641"/>
                    <a:pt x="4954" y="7664"/>
                    <a:pt x="5524" y="7710"/>
                  </a:cubicBezTo>
                  <a:cubicBezTo>
                    <a:pt x="5547" y="7712"/>
                    <a:pt x="5569" y="7713"/>
                    <a:pt x="5591" y="7713"/>
                  </a:cubicBezTo>
                  <a:cubicBezTo>
                    <a:pt x="5788" y="7713"/>
                    <a:pt x="5942" y="7621"/>
                    <a:pt x="6004" y="7436"/>
                  </a:cubicBezTo>
                  <a:cubicBezTo>
                    <a:pt x="6141" y="7094"/>
                    <a:pt x="6346" y="6820"/>
                    <a:pt x="6392" y="6454"/>
                  </a:cubicBezTo>
                  <a:cubicBezTo>
                    <a:pt x="6255" y="6203"/>
                    <a:pt x="6049" y="6089"/>
                    <a:pt x="5775" y="6089"/>
                  </a:cubicBezTo>
                  <a:cubicBezTo>
                    <a:pt x="4794" y="6044"/>
                    <a:pt x="3835" y="5975"/>
                    <a:pt x="2877" y="5907"/>
                  </a:cubicBezTo>
                  <a:cubicBezTo>
                    <a:pt x="2785" y="5907"/>
                    <a:pt x="2717" y="5861"/>
                    <a:pt x="2557" y="5815"/>
                  </a:cubicBezTo>
                  <a:cubicBezTo>
                    <a:pt x="2694" y="5678"/>
                    <a:pt x="2785" y="5587"/>
                    <a:pt x="2877" y="5519"/>
                  </a:cubicBezTo>
                  <a:cubicBezTo>
                    <a:pt x="3538" y="4971"/>
                    <a:pt x="4223" y="4446"/>
                    <a:pt x="4885" y="3898"/>
                  </a:cubicBezTo>
                  <a:cubicBezTo>
                    <a:pt x="5296" y="3556"/>
                    <a:pt x="5684" y="3190"/>
                    <a:pt x="6072" y="2825"/>
                  </a:cubicBezTo>
                  <a:cubicBezTo>
                    <a:pt x="6232" y="2643"/>
                    <a:pt x="6392" y="2437"/>
                    <a:pt x="6506" y="2209"/>
                  </a:cubicBezTo>
                  <a:cubicBezTo>
                    <a:pt x="6711" y="1889"/>
                    <a:pt x="6711" y="1547"/>
                    <a:pt x="6529" y="1205"/>
                  </a:cubicBezTo>
                  <a:cubicBezTo>
                    <a:pt x="6209" y="566"/>
                    <a:pt x="5730" y="132"/>
                    <a:pt x="5022" y="41"/>
                  </a:cubicBezTo>
                  <a:cubicBezTo>
                    <a:pt x="4818" y="14"/>
                    <a:pt x="4618" y="1"/>
                    <a:pt x="4420"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8" name="Google Shape;2043;p54">
              <a:extLst>
                <a:ext uri="{FF2B5EF4-FFF2-40B4-BE49-F238E27FC236}">
                  <a16:creationId xmlns:a16="http://schemas.microsoft.com/office/drawing/2014/main" id="{81B45238-7F32-16F1-0ADB-54594DC3525C}"/>
                </a:ext>
              </a:extLst>
            </p:cNvPr>
            <p:cNvSpPr/>
            <p:nvPr/>
          </p:nvSpPr>
          <p:spPr>
            <a:xfrm>
              <a:off x="5294500" y="1921825"/>
              <a:ext cx="179200" cy="82500"/>
            </a:xfrm>
            <a:custGeom>
              <a:avLst/>
              <a:gdLst/>
              <a:ahLst/>
              <a:cxnLst/>
              <a:rect l="l" t="t" r="r" b="b"/>
              <a:pathLst>
                <a:path w="7168" h="3300" extrusionOk="0">
                  <a:moveTo>
                    <a:pt x="776" y="461"/>
                  </a:moveTo>
                  <a:cubicBezTo>
                    <a:pt x="959" y="507"/>
                    <a:pt x="1118" y="507"/>
                    <a:pt x="1255" y="530"/>
                  </a:cubicBezTo>
                  <a:cubicBezTo>
                    <a:pt x="2351" y="804"/>
                    <a:pt x="3469" y="1078"/>
                    <a:pt x="4565" y="1352"/>
                  </a:cubicBezTo>
                  <a:cubicBezTo>
                    <a:pt x="5181" y="1511"/>
                    <a:pt x="5798" y="1648"/>
                    <a:pt x="6414" y="1785"/>
                  </a:cubicBezTo>
                  <a:cubicBezTo>
                    <a:pt x="6505" y="1808"/>
                    <a:pt x="6619" y="1831"/>
                    <a:pt x="6711" y="1854"/>
                  </a:cubicBezTo>
                  <a:cubicBezTo>
                    <a:pt x="6893" y="1899"/>
                    <a:pt x="6985" y="2082"/>
                    <a:pt x="6962" y="2265"/>
                  </a:cubicBezTo>
                  <a:cubicBezTo>
                    <a:pt x="6939" y="2470"/>
                    <a:pt x="6825" y="2607"/>
                    <a:pt x="6619" y="2607"/>
                  </a:cubicBezTo>
                  <a:cubicBezTo>
                    <a:pt x="6323" y="2584"/>
                    <a:pt x="6003" y="2561"/>
                    <a:pt x="5706" y="2516"/>
                  </a:cubicBezTo>
                  <a:cubicBezTo>
                    <a:pt x="4360" y="2219"/>
                    <a:pt x="2990" y="1922"/>
                    <a:pt x="1621" y="1626"/>
                  </a:cubicBezTo>
                  <a:cubicBezTo>
                    <a:pt x="1347" y="1557"/>
                    <a:pt x="1050" y="1466"/>
                    <a:pt x="730" y="1375"/>
                  </a:cubicBezTo>
                  <a:cubicBezTo>
                    <a:pt x="730" y="1215"/>
                    <a:pt x="730" y="1078"/>
                    <a:pt x="730" y="964"/>
                  </a:cubicBezTo>
                  <a:cubicBezTo>
                    <a:pt x="753" y="804"/>
                    <a:pt x="776" y="667"/>
                    <a:pt x="776" y="461"/>
                  </a:cubicBezTo>
                  <a:close/>
                  <a:moveTo>
                    <a:pt x="657" y="0"/>
                  </a:moveTo>
                  <a:cubicBezTo>
                    <a:pt x="554" y="0"/>
                    <a:pt x="449" y="8"/>
                    <a:pt x="342" y="28"/>
                  </a:cubicBezTo>
                  <a:cubicBezTo>
                    <a:pt x="0" y="439"/>
                    <a:pt x="23" y="918"/>
                    <a:pt x="91" y="1397"/>
                  </a:cubicBezTo>
                  <a:cubicBezTo>
                    <a:pt x="137" y="1785"/>
                    <a:pt x="342" y="1991"/>
                    <a:pt x="708" y="2082"/>
                  </a:cubicBezTo>
                  <a:cubicBezTo>
                    <a:pt x="845" y="2105"/>
                    <a:pt x="1004" y="2128"/>
                    <a:pt x="1141" y="2173"/>
                  </a:cubicBezTo>
                  <a:cubicBezTo>
                    <a:pt x="2420" y="2447"/>
                    <a:pt x="3721" y="2721"/>
                    <a:pt x="4999" y="2995"/>
                  </a:cubicBezTo>
                  <a:cubicBezTo>
                    <a:pt x="5501" y="3109"/>
                    <a:pt x="5980" y="3201"/>
                    <a:pt x="6482" y="3292"/>
                  </a:cubicBezTo>
                  <a:cubicBezTo>
                    <a:pt x="6526" y="3297"/>
                    <a:pt x="6566" y="3299"/>
                    <a:pt x="6605" y="3299"/>
                  </a:cubicBezTo>
                  <a:cubicBezTo>
                    <a:pt x="6914" y="3299"/>
                    <a:pt x="7081" y="3137"/>
                    <a:pt x="7122" y="2812"/>
                  </a:cubicBezTo>
                  <a:cubicBezTo>
                    <a:pt x="7167" y="2424"/>
                    <a:pt x="7167" y="2059"/>
                    <a:pt x="7144" y="1671"/>
                  </a:cubicBezTo>
                  <a:cubicBezTo>
                    <a:pt x="7122" y="1238"/>
                    <a:pt x="6985" y="1123"/>
                    <a:pt x="6551" y="1032"/>
                  </a:cubicBezTo>
                  <a:cubicBezTo>
                    <a:pt x="6460" y="986"/>
                    <a:pt x="6345" y="964"/>
                    <a:pt x="6254" y="941"/>
                  </a:cubicBezTo>
                  <a:cubicBezTo>
                    <a:pt x="4771" y="690"/>
                    <a:pt x="3264" y="416"/>
                    <a:pt x="1780" y="165"/>
                  </a:cubicBezTo>
                  <a:cubicBezTo>
                    <a:pt x="1403" y="111"/>
                    <a:pt x="1040" y="0"/>
                    <a:pt x="657" y="0"/>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129" name="Google Shape;2044;p54">
              <a:extLst>
                <a:ext uri="{FF2B5EF4-FFF2-40B4-BE49-F238E27FC236}">
                  <a16:creationId xmlns:a16="http://schemas.microsoft.com/office/drawing/2014/main" id="{D6C1B4D7-1BF0-274E-9BEE-DD18B3BD8CED}"/>
                </a:ext>
              </a:extLst>
            </p:cNvPr>
            <p:cNvSpPr/>
            <p:nvPr/>
          </p:nvSpPr>
          <p:spPr>
            <a:xfrm>
              <a:off x="5278500" y="1996775"/>
              <a:ext cx="188350" cy="77800"/>
            </a:xfrm>
            <a:custGeom>
              <a:avLst/>
              <a:gdLst/>
              <a:ahLst/>
              <a:cxnLst/>
              <a:rect l="l" t="t" r="r" b="b"/>
              <a:pathLst>
                <a:path w="7534" h="3112" extrusionOk="0">
                  <a:moveTo>
                    <a:pt x="1217" y="732"/>
                  </a:moveTo>
                  <a:cubicBezTo>
                    <a:pt x="1446" y="732"/>
                    <a:pt x="1688" y="769"/>
                    <a:pt x="1918" y="819"/>
                  </a:cubicBezTo>
                  <a:cubicBezTo>
                    <a:pt x="3425" y="1116"/>
                    <a:pt x="4954" y="1412"/>
                    <a:pt x="6460" y="1709"/>
                  </a:cubicBezTo>
                  <a:cubicBezTo>
                    <a:pt x="6666" y="1732"/>
                    <a:pt x="6849" y="1800"/>
                    <a:pt x="7054" y="1846"/>
                  </a:cubicBezTo>
                  <a:cubicBezTo>
                    <a:pt x="7191" y="1892"/>
                    <a:pt x="7259" y="2029"/>
                    <a:pt x="7214" y="2165"/>
                  </a:cubicBezTo>
                  <a:cubicBezTo>
                    <a:pt x="7168" y="2257"/>
                    <a:pt x="7077" y="2417"/>
                    <a:pt x="6985" y="2417"/>
                  </a:cubicBezTo>
                  <a:cubicBezTo>
                    <a:pt x="6830" y="2445"/>
                    <a:pt x="6675" y="2464"/>
                    <a:pt x="6520" y="2464"/>
                  </a:cubicBezTo>
                  <a:cubicBezTo>
                    <a:pt x="6424" y="2464"/>
                    <a:pt x="6328" y="2457"/>
                    <a:pt x="6232" y="2439"/>
                  </a:cubicBezTo>
                  <a:cubicBezTo>
                    <a:pt x="4452" y="2257"/>
                    <a:pt x="2717" y="1914"/>
                    <a:pt x="1005" y="1504"/>
                  </a:cubicBezTo>
                  <a:cubicBezTo>
                    <a:pt x="960" y="1481"/>
                    <a:pt x="914" y="1435"/>
                    <a:pt x="868" y="1412"/>
                  </a:cubicBezTo>
                  <a:cubicBezTo>
                    <a:pt x="777" y="1184"/>
                    <a:pt x="800" y="979"/>
                    <a:pt x="960" y="750"/>
                  </a:cubicBezTo>
                  <a:cubicBezTo>
                    <a:pt x="1042" y="738"/>
                    <a:pt x="1129" y="732"/>
                    <a:pt x="1217" y="732"/>
                  </a:cubicBezTo>
                  <a:close/>
                  <a:moveTo>
                    <a:pt x="702" y="1"/>
                  </a:moveTo>
                  <a:cubicBezTo>
                    <a:pt x="476" y="1"/>
                    <a:pt x="322" y="125"/>
                    <a:pt x="229" y="385"/>
                  </a:cubicBezTo>
                  <a:cubicBezTo>
                    <a:pt x="115" y="796"/>
                    <a:pt x="1" y="1207"/>
                    <a:pt x="92" y="1732"/>
                  </a:cubicBezTo>
                  <a:cubicBezTo>
                    <a:pt x="594" y="1960"/>
                    <a:pt x="1074" y="2188"/>
                    <a:pt x="1599" y="2280"/>
                  </a:cubicBezTo>
                  <a:cubicBezTo>
                    <a:pt x="2283" y="2394"/>
                    <a:pt x="2991" y="2576"/>
                    <a:pt x="3676" y="2690"/>
                  </a:cubicBezTo>
                  <a:cubicBezTo>
                    <a:pt x="4543" y="2850"/>
                    <a:pt x="5433" y="2964"/>
                    <a:pt x="6301" y="3101"/>
                  </a:cubicBezTo>
                  <a:cubicBezTo>
                    <a:pt x="6377" y="3109"/>
                    <a:pt x="6453" y="3111"/>
                    <a:pt x="6529" y="3111"/>
                  </a:cubicBezTo>
                  <a:cubicBezTo>
                    <a:pt x="6681" y="3111"/>
                    <a:pt x="6833" y="3101"/>
                    <a:pt x="6985" y="3101"/>
                  </a:cubicBezTo>
                  <a:cubicBezTo>
                    <a:pt x="7145" y="3079"/>
                    <a:pt x="7259" y="2964"/>
                    <a:pt x="7305" y="2827"/>
                  </a:cubicBezTo>
                  <a:cubicBezTo>
                    <a:pt x="7442" y="2417"/>
                    <a:pt x="7533" y="1983"/>
                    <a:pt x="7396" y="1549"/>
                  </a:cubicBezTo>
                  <a:cubicBezTo>
                    <a:pt x="7351" y="1367"/>
                    <a:pt x="7237" y="1252"/>
                    <a:pt x="7054" y="1207"/>
                  </a:cubicBezTo>
                  <a:cubicBezTo>
                    <a:pt x="6940" y="1184"/>
                    <a:pt x="6849" y="1161"/>
                    <a:pt x="6757" y="1138"/>
                  </a:cubicBezTo>
                  <a:cubicBezTo>
                    <a:pt x="5639" y="933"/>
                    <a:pt x="4520" y="728"/>
                    <a:pt x="3402" y="522"/>
                  </a:cubicBezTo>
                  <a:cubicBezTo>
                    <a:pt x="2557" y="362"/>
                    <a:pt x="1713" y="180"/>
                    <a:pt x="868" y="20"/>
                  </a:cubicBezTo>
                  <a:cubicBezTo>
                    <a:pt x="809" y="7"/>
                    <a:pt x="754" y="1"/>
                    <a:pt x="702" y="1"/>
                  </a:cubicBezTo>
                  <a:close/>
                </a:path>
              </a:pathLst>
            </a:custGeom>
            <a:grpFill/>
            <a:ln w="9525" cap="flat" cmpd="sng">
              <a:solidFill>
                <a:schemeClr val="accent2">
                  <a:lumMod val="75000"/>
                </a:schemeClr>
              </a:solidFill>
              <a:prstDash val="solid"/>
              <a:round/>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FFFFFF"/>
                </a:solidFill>
                <a:effectLst/>
                <a:uLnTx/>
                <a:uFillTx/>
                <a:latin typeface="Arial"/>
                <a:cs typeface="Arial"/>
                <a:sym typeface="Arial"/>
              </a:endParaRPr>
            </a:p>
          </p:txBody>
        </p:sp>
      </p:grpSp>
      <p:sp>
        <p:nvSpPr>
          <p:cNvPr id="3" name="TextBox 2">
            <a:extLst>
              <a:ext uri="{FF2B5EF4-FFF2-40B4-BE49-F238E27FC236}">
                <a16:creationId xmlns:a16="http://schemas.microsoft.com/office/drawing/2014/main" id="{B242D776-85DF-408A-3B0A-A1E2AF44A189}"/>
              </a:ext>
            </a:extLst>
          </p:cNvPr>
          <p:cNvSpPr txBox="1"/>
          <p:nvPr/>
        </p:nvSpPr>
        <p:spPr>
          <a:xfrm>
            <a:off x="1173932" y="2956920"/>
            <a:ext cx="6537858" cy="5170646"/>
          </a:xfrm>
          <a:prstGeom prst="rect">
            <a:avLst/>
          </a:prstGeom>
          <a:noFill/>
        </p:spPr>
        <p:txBody>
          <a:bodyPr wrap="square" rtlCol="0">
            <a:spAutoFit/>
          </a:bodyPr>
          <a:lstStyle/>
          <a:p>
            <a:pPr algn="ctr"/>
            <a:r>
              <a:rPr lang="en-US" sz="6600" b="1" dirty="0">
                <a:solidFill>
                  <a:srgbClr val="C04F15"/>
                </a:solidFill>
                <a:latin typeface="Arial Black" panose="020B0A04020102020204" pitchFamily="34" charset="0"/>
              </a:rPr>
              <a:t>Ačiū, kad žiūrėjote!</a:t>
            </a:r>
          </a:p>
          <a:p>
            <a:pPr marL="514350" indent="-514350" algn="ctr">
              <a:buFont typeface="+mj-lt"/>
              <a:buAutoNum type="arabicPeriod"/>
            </a:pPr>
            <a:endParaRPr lang="en-US" sz="6600" b="1" dirty="0">
              <a:solidFill>
                <a:srgbClr val="C04F15"/>
              </a:solidFill>
              <a:latin typeface="Arial Black" panose="020B0A04020102020204" pitchFamily="34" charset="0"/>
            </a:endParaRPr>
          </a:p>
          <a:p>
            <a:pPr marL="342900" indent="-342900" algn="ctr">
              <a:buFont typeface="+mj-lt"/>
              <a:buAutoNum type="arabicPeriod"/>
            </a:pPr>
            <a:endParaRPr lang="en-US" sz="6600" b="1" dirty="0">
              <a:solidFill>
                <a:srgbClr val="C04F15"/>
              </a:solidFill>
              <a:latin typeface="Arial Black" panose="020B0A04020102020204" pitchFamily="34" charset="0"/>
            </a:endParaRPr>
          </a:p>
          <a:p>
            <a:pPr algn="ctr"/>
            <a:endParaRPr lang="lt-LT" sz="6600" b="1" dirty="0">
              <a:solidFill>
                <a:srgbClr val="C04F15"/>
              </a:solidFill>
              <a:latin typeface="Arial Black" panose="020B0A04020102020204" pitchFamily="34" charset="0"/>
            </a:endParaRPr>
          </a:p>
        </p:txBody>
      </p:sp>
      <p:pic>
        <p:nvPicPr>
          <p:cNvPr id="5" name="Paveikslėlis 4">
            <a:extLst>
              <a:ext uri="{FF2B5EF4-FFF2-40B4-BE49-F238E27FC236}">
                <a16:creationId xmlns:a16="http://schemas.microsoft.com/office/drawing/2014/main" id="{843A2057-DFC2-058F-B518-9D511E19F731}"/>
              </a:ext>
            </a:extLst>
          </p:cNvPr>
          <p:cNvPicPr>
            <a:picLocks noChangeAspect="1"/>
          </p:cNvPicPr>
          <p:nvPr/>
        </p:nvPicPr>
        <p:blipFill>
          <a:blip r:embed="rId3"/>
          <a:stretch>
            <a:fillRect/>
          </a:stretch>
        </p:blipFill>
        <p:spPr>
          <a:xfrm>
            <a:off x="7282531" y="2101822"/>
            <a:ext cx="2718887" cy="4071765"/>
          </a:xfrm>
          <a:prstGeom prst="rect">
            <a:avLst/>
          </a:prstGeom>
        </p:spPr>
      </p:pic>
    </p:spTree>
    <p:extLst>
      <p:ext uri="{BB962C8B-B14F-4D97-AF65-F5344CB8AC3E}">
        <p14:creationId xmlns:p14="http://schemas.microsoft.com/office/powerpoint/2010/main" val="1508200717"/>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32" presetClass="emph" presetSubtype="0" fill="hold" nodeType="withEffect">
                                  <p:stCondLst>
                                    <p:cond delay="0"/>
                                  </p:stCondLst>
                                  <p:childTnLst>
                                    <p:animRot by="120000">
                                      <p:cBhvr>
                                        <p:cTn id="10" dur="100" fill="hold">
                                          <p:stCondLst>
                                            <p:cond delay="0"/>
                                          </p:stCondLst>
                                        </p:cTn>
                                        <p:tgtEl>
                                          <p:spTgt spid="5"/>
                                        </p:tgtEl>
                                        <p:attrNameLst>
                                          <p:attrName>r</p:attrName>
                                        </p:attrNameLst>
                                      </p:cBhvr>
                                    </p:animRot>
                                    <p:animRot by="-240000">
                                      <p:cBhvr>
                                        <p:cTn id="11" dur="200" fill="hold">
                                          <p:stCondLst>
                                            <p:cond delay="200"/>
                                          </p:stCondLst>
                                        </p:cTn>
                                        <p:tgtEl>
                                          <p:spTgt spid="5"/>
                                        </p:tgtEl>
                                        <p:attrNameLst>
                                          <p:attrName>r</p:attrName>
                                        </p:attrNameLst>
                                      </p:cBhvr>
                                    </p:animRot>
                                    <p:animRot by="240000">
                                      <p:cBhvr>
                                        <p:cTn id="12" dur="200" fill="hold">
                                          <p:stCondLst>
                                            <p:cond delay="400"/>
                                          </p:stCondLst>
                                        </p:cTn>
                                        <p:tgtEl>
                                          <p:spTgt spid="5"/>
                                        </p:tgtEl>
                                        <p:attrNameLst>
                                          <p:attrName>r</p:attrName>
                                        </p:attrNameLst>
                                      </p:cBhvr>
                                    </p:animRot>
                                    <p:animRot by="-240000">
                                      <p:cBhvr>
                                        <p:cTn id="13" dur="200" fill="hold">
                                          <p:stCondLst>
                                            <p:cond delay="600"/>
                                          </p:stCondLst>
                                        </p:cTn>
                                        <p:tgtEl>
                                          <p:spTgt spid="5"/>
                                        </p:tgtEl>
                                        <p:attrNameLst>
                                          <p:attrName>r</p:attrName>
                                        </p:attrNameLst>
                                      </p:cBhvr>
                                    </p:animRot>
                                    <p:animRot by="120000">
                                      <p:cBhvr>
                                        <p:cTn id="14" dur="200" fill="hold">
                                          <p:stCondLst>
                                            <p:cond delay="800"/>
                                          </p:stCondLst>
                                        </p:cTn>
                                        <p:tgtEl>
                                          <p:spTgt spid="5"/>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Office“ tema">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ema">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emplate/>
  <TotalTime>3980</TotalTime>
  <Words>1667</Words>
  <Application>Microsoft Office PowerPoint</Application>
  <PresentationFormat>Plačiaekranė</PresentationFormat>
  <Paragraphs>343</Paragraphs>
  <Slides>57</Slides>
  <Notes>51</Notes>
  <HiddenSlides>0</HiddenSlides>
  <MMClips>0</MMClips>
  <ScaleCrop>false</ScaleCrop>
  <HeadingPairs>
    <vt:vector size="6" baseType="variant">
      <vt:variant>
        <vt:lpstr>Naudojami šriftai</vt:lpstr>
      </vt:variant>
      <vt:variant>
        <vt:i4>5</vt:i4>
      </vt:variant>
      <vt:variant>
        <vt:lpstr>Tema</vt:lpstr>
      </vt:variant>
      <vt:variant>
        <vt:i4>1</vt:i4>
      </vt:variant>
      <vt:variant>
        <vt:lpstr>Skaidrių pavadinimai</vt:lpstr>
      </vt:variant>
      <vt:variant>
        <vt:i4>57</vt:i4>
      </vt:variant>
    </vt:vector>
  </HeadingPairs>
  <TitlesOfParts>
    <vt:vector size="63" baseType="lpstr">
      <vt:lpstr>Aptos</vt:lpstr>
      <vt:lpstr>Aptos Display</vt:lpstr>
      <vt:lpstr>Arial</vt:lpstr>
      <vt:lpstr>Arial Black</vt:lpstr>
      <vt:lpstr>Wingdings</vt:lpstr>
      <vt:lpstr>„Office“ tema</vt:lpstr>
      <vt:lpstr>Radioaktyvumas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lpstr>„PowerPoint“ pateiktis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Radioaktyvumas</dc:title>
  <dc:creator>NERIJUS VYTURYS</dc:creator>
  <cp:lastModifiedBy>Luci Lucciana</cp:lastModifiedBy>
  <cp:revision>4</cp:revision>
  <dcterms:created xsi:type="dcterms:W3CDTF">2024-05-28T13:43:54Z</dcterms:created>
  <dcterms:modified xsi:type="dcterms:W3CDTF">2024-05-31T23:00:47Z</dcterms:modified>
</cp:coreProperties>
</file>